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467" r:id="rId3"/>
    <p:sldId id="468" r:id="rId4"/>
    <p:sldId id="492" r:id="rId5"/>
    <p:sldId id="469" r:id="rId6"/>
    <p:sldId id="470" r:id="rId7"/>
    <p:sldId id="495" r:id="rId8"/>
    <p:sldId id="494" r:id="rId9"/>
    <p:sldId id="286" r:id="rId10"/>
    <p:sldId id="266" r:id="rId11"/>
    <p:sldId id="507" r:id="rId12"/>
    <p:sldId id="263" r:id="rId13"/>
    <p:sldId id="264" r:id="rId14"/>
    <p:sldId id="33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C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17"/>
    <p:restoredTop sz="89003"/>
  </p:normalViewPr>
  <p:slideViewPr>
    <p:cSldViewPr snapToGrid="0" snapToObjects="1">
      <p:cViewPr varScale="1">
        <p:scale>
          <a:sx n="78" d="100"/>
          <a:sy n="78" d="100"/>
        </p:scale>
        <p:origin x="176" y="744"/>
      </p:cViewPr>
      <p:guideLst/>
    </p:cSldViewPr>
  </p:slideViewPr>
  <p:outlineViewPr>
    <p:cViewPr>
      <p:scale>
        <a:sx n="33" d="100"/>
        <a:sy n="33" d="100"/>
      </p:scale>
      <p:origin x="0" y="-1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.rees/Dropbox%20(SKA%20Organisation)/SKA/Costings/Cost%20Comparis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.rees/Dropbox%20(SKA%20Organisation)/SKA/Costings/Cost%20Comparis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Software Costs (Total ~€90M)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CC-6147-B8D1-2E182BE5D4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CC-6147-B8D1-2E182BE5D4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CC-6147-B8D1-2E182BE5D4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CC-6147-B8D1-2E182BE5D4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CC-6147-B8D1-2E182BE5D45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CC-6147-B8D1-2E182BE5D453}"/>
              </c:ext>
            </c:extLst>
          </c:dPt>
          <c:cat>
            <c:strRef>
              <c:f>'Total costs'!$A$2:$A$7</c:f>
              <c:strCache>
                <c:ptCount val="6"/>
                <c:pt idx="0">
                  <c:v>CSP.LMC</c:v>
                </c:pt>
                <c:pt idx="1">
                  <c:v>CSP.PSS</c:v>
                </c:pt>
                <c:pt idx="2">
                  <c:v>CSP.PST</c:v>
                </c:pt>
                <c:pt idx="3">
                  <c:v>TM</c:v>
                </c:pt>
                <c:pt idx="4">
                  <c:v>SDP</c:v>
                </c:pt>
                <c:pt idx="5">
                  <c:v>LFAA</c:v>
                </c:pt>
              </c:strCache>
            </c:strRef>
          </c:cat>
          <c:val>
            <c:numRef>
              <c:f>'Total costs'!$B$2:$B$7</c:f>
              <c:numCache>
                <c:formatCode>[$€-2]\ #,##0</c:formatCode>
                <c:ptCount val="6"/>
                <c:pt idx="0">
                  <c:v>2623635</c:v>
                </c:pt>
                <c:pt idx="1">
                  <c:v>13924949.7610393</c:v>
                </c:pt>
                <c:pt idx="2">
                  <c:v>3585981.3184931502</c:v>
                </c:pt>
                <c:pt idx="3">
                  <c:v>22448703.129091699</c:v>
                </c:pt>
                <c:pt idx="4">
                  <c:v>41594914.787870303</c:v>
                </c:pt>
                <c:pt idx="5">
                  <c:v>5432625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CC-6147-B8D1-2E182BE5D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/>
              <a:t>Hardware Costs (Total ~€82M)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A-2749-94E3-EDCEA68873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A-2749-94E3-EDCEA68873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DA-2749-94E3-EDCEA68873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DA-2749-94E3-EDCEA68873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DA-2749-94E3-EDCEA68873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DA-2749-94E3-EDCEA68873C2}"/>
              </c:ext>
            </c:extLst>
          </c:dPt>
          <c:cat>
            <c:strRef>
              <c:f>'Total costs'!$A$2:$A$7</c:f>
              <c:strCache>
                <c:ptCount val="6"/>
                <c:pt idx="0">
                  <c:v>CSP.LMC</c:v>
                </c:pt>
                <c:pt idx="1">
                  <c:v>CSP.PSS</c:v>
                </c:pt>
                <c:pt idx="2">
                  <c:v>CSP.PST</c:v>
                </c:pt>
                <c:pt idx="3">
                  <c:v>TM</c:v>
                </c:pt>
                <c:pt idx="4">
                  <c:v>SDP</c:v>
                </c:pt>
                <c:pt idx="5">
                  <c:v>LFAA</c:v>
                </c:pt>
              </c:strCache>
            </c:strRef>
          </c:cat>
          <c:val>
            <c:numRef>
              <c:f>'Total costs'!$C$2:$C$7</c:f>
              <c:numCache>
                <c:formatCode>[$€-2]\ #,##0</c:formatCode>
                <c:ptCount val="6"/>
                <c:pt idx="0">
                  <c:v>90190.8</c:v>
                </c:pt>
                <c:pt idx="1">
                  <c:v>17931786.574999999</c:v>
                </c:pt>
                <c:pt idx="2">
                  <c:v>2265196.5753424698</c:v>
                </c:pt>
                <c:pt idx="3">
                  <c:v>1302976.32225337</c:v>
                </c:pt>
                <c:pt idx="4">
                  <c:v>60162596.138978601</c:v>
                </c:pt>
                <c:pt idx="5">
                  <c:v>314503.38584211929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DA-2749-94E3-EDCEA6887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BF924-FF40-A647-AD91-71C6137C8F74}" type="doc">
      <dgm:prSet loTypeId="urn:microsoft.com/office/officeart/2005/8/layout/hierarchy6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D1FFD5-A1C2-2C4A-8B9A-1939AFF8813F}">
      <dgm:prSet phldrT="[Text]"/>
      <dgm:spPr/>
      <dgm:t>
        <a:bodyPr/>
        <a:lstStyle/>
        <a:p>
          <a:r>
            <a:rPr lang="en-US" dirty="0"/>
            <a:t>SKA Observatory</a:t>
          </a:r>
        </a:p>
      </dgm:t>
    </dgm:pt>
    <dgm:pt modelId="{4B9BC665-9C3B-9C42-9D05-4E68729AF7B7}" type="parTrans" cxnId="{473C5A79-FB71-F746-BE7A-E7F3798CA84E}">
      <dgm:prSet/>
      <dgm:spPr/>
      <dgm:t>
        <a:bodyPr/>
        <a:lstStyle/>
        <a:p>
          <a:endParaRPr lang="en-US"/>
        </a:p>
      </dgm:t>
    </dgm:pt>
    <dgm:pt modelId="{D15B01F1-31FB-184E-AC66-0B56F5D0248E}" type="sibTrans" cxnId="{473C5A79-FB71-F746-BE7A-E7F3798CA84E}">
      <dgm:prSet/>
      <dgm:spPr/>
      <dgm:t>
        <a:bodyPr/>
        <a:lstStyle/>
        <a:p>
          <a:endParaRPr lang="en-US"/>
        </a:p>
      </dgm:t>
    </dgm:pt>
    <dgm:pt modelId="{72843127-32BF-214B-83C0-96B3558C245A}">
      <dgm:prSet phldrT="[Text]"/>
      <dgm:spPr/>
      <dgm:t>
        <a:bodyPr/>
        <a:lstStyle/>
        <a:p>
          <a:r>
            <a:rPr lang="en-US" dirty="0"/>
            <a:t>Project Office</a:t>
          </a:r>
        </a:p>
      </dgm:t>
    </dgm:pt>
    <dgm:pt modelId="{8FAC449A-8EDE-8F43-AFC8-6585B38B20A0}" type="parTrans" cxnId="{DD6403FE-A3A0-D747-9606-8F145293C401}">
      <dgm:prSet/>
      <dgm:spPr/>
      <dgm:t>
        <a:bodyPr/>
        <a:lstStyle/>
        <a:p>
          <a:endParaRPr lang="en-US"/>
        </a:p>
      </dgm:t>
    </dgm:pt>
    <dgm:pt modelId="{D2D751A7-6347-FB47-B002-8ABEDF086999}" type="sibTrans" cxnId="{DD6403FE-A3A0-D747-9606-8F145293C401}">
      <dgm:prSet/>
      <dgm:spPr/>
      <dgm:t>
        <a:bodyPr/>
        <a:lstStyle/>
        <a:p>
          <a:endParaRPr lang="en-US"/>
        </a:p>
      </dgm:t>
    </dgm:pt>
    <dgm:pt modelId="{15652D08-A75F-9346-BF53-9D7287ACCC69}">
      <dgm:prSet phldrT="[Text]"/>
      <dgm:spPr/>
      <dgm:t>
        <a:bodyPr/>
        <a:lstStyle/>
        <a:p>
          <a:r>
            <a:rPr lang="en-US" dirty="0"/>
            <a:t>MID Telescope</a:t>
          </a:r>
        </a:p>
      </dgm:t>
    </dgm:pt>
    <dgm:pt modelId="{68B34F67-E9CE-F145-8202-87BA099A5AD1}" type="parTrans" cxnId="{75BD73DF-CE87-F048-AEED-DCBA5DDD11AB}">
      <dgm:prSet/>
      <dgm:spPr/>
      <dgm:t>
        <a:bodyPr/>
        <a:lstStyle/>
        <a:p>
          <a:endParaRPr lang="en-US"/>
        </a:p>
      </dgm:t>
    </dgm:pt>
    <dgm:pt modelId="{4373EDCD-890C-324E-9FA4-FEA3DC660FAA}" type="sibTrans" cxnId="{75BD73DF-CE87-F048-AEED-DCBA5DDD11AB}">
      <dgm:prSet/>
      <dgm:spPr/>
      <dgm:t>
        <a:bodyPr/>
        <a:lstStyle/>
        <a:p>
          <a:endParaRPr lang="en-US"/>
        </a:p>
      </dgm:t>
    </dgm:pt>
    <dgm:pt modelId="{C3C29FF5-BB71-7245-9945-C615132E58C2}">
      <dgm:prSet phldrT="[Text]"/>
      <dgm:spPr/>
      <dgm:t>
        <a:bodyPr/>
        <a:lstStyle/>
        <a:p>
          <a:r>
            <a:rPr lang="en-US" dirty="0"/>
            <a:t>LOW Telescope</a:t>
          </a:r>
        </a:p>
      </dgm:t>
    </dgm:pt>
    <dgm:pt modelId="{CF164811-3BBE-0C43-B1EF-7F98895A5ADC}" type="parTrans" cxnId="{95B29CC0-9F2E-CB4A-93D0-5B330C8E7CED}">
      <dgm:prSet/>
      <dgm:spPr/>
      <dgm:t>
        <a:bodyPr/>
        <a:lstStyle/>
        <a:p>
          <a:endParaRPr lang="en-US"/>
        </a:p>
      </dgm:t>
    </dgm:pt>
    <dgm:pt modelId="{9AA566AB-C8D9-F343-A64F-2D9A763CCB70}" type="sibTrans" cxnId="{95B29CC0-9F2E-CB4A-93D0-5B330C8E7CED}">
      <dgm:prSet/>
      <dgm:spPr/>
      <dgm:t>
        <a:bodyPr/>
        <a:lstStyle/>
        <a:p>
          <a:endParaRPr lang="en-US"/>
        </a:p>
      </dgm:t>
    </dgm:pt>
    <dgm:pt modelId="{DD7FD940-A0FD-1D46-B5B3-5D6FFF3AC281}">
      <dgm:prSet phldrT="[Text]"/>
      <dgm:spPr/>
      <dgm:t>
        <a:bodyPr/>
        <a:lstStyle/>
        <a:p>
          <a:r>
            <a:rPr lang="en-US" dirty="0"/>
            <a:t>Computing and Software</a:t>
          </a:r>
        </a:p>
      </dgm:t>
    </dgm:pt>
    <dgm:pt modelId="{087A29F5-3493-B147-827C-0B0C9AF13418}" type="parTrans" cxnId="{064F35D9-BEDF-0D45-850D-1DAE9F9FEF5B}">
      <dgm:prSet/>
      <dgm:spPr/>
      <dgm:t>
        <a:bodyPr/>
        <a:lstStyle/>
        <a:p>
          <a:endParaRPr lang="en-US"/>
        </a:p>
      </dgm:t>
    </dgm:pt>
    <dgm:pt modelId="{1992CDF2-E027-2E45-95AF-79FF91EA4F71}" type="sibTrans" cxnId="{064F35D9-BEDF-0D45-850D-1DAE9F9FEF5B}">
      <dgm:prSet/>
      <dgm:spPr/>
      <dgm:t>
        <a:bodyPr/>
        <a:lstStyle/>
        <a:p>
          <a:endParaRPr lang="en-US"/>
        </a:p>
      </dgm:t>
    </dgm:pt>
    <dgm:pt modelId="{CA2BC8AE-AACA-4646-A94E-03B0531B2C4D}">
      <dgm:prSet phldrT="[Text]"/>
      <dgm:spPr/>
      <dgm:t>
        <a:bodyPr/>
        <a:lstStyle/>
        <a:p>
          <a:r>
            <a:rPr lang="en-US" dirty="0"/>
            <a:t>Image Processing</a:t>
          </a:r>
        </a:p>
      </dgm:t>
    </dgm:pt>
    <dgm:pt modelId="{8EF357CD-8D3C-9041-ADBE-46D7456ACA71}" type="parTrans" cxnId="{917C08CD-4DCA-334C-886F-FB636A43F080}">
      <dgm:prSet/>
      <dgm:spPr/>
      <dgm:t>
        <a:bodyPr/>
        <a:lstStyle/>
        <a:p>
          <a:endParaRPr lang="en-US"/>
        </a:p>
      </dgm:t>
    </dgm:pt>
    <dgm:pt modelId="{26BDD933-4BA8-754B-9758-3D03BC1D3C48}" type="sibTrans" cxnId="{917C08CD-4DCA-334C-886F-FB636A43F080}">
      <dgm:prSet/>
      <dgm:spPr/>
      <dgm:t>
        <a:bodyPr/>
        <a:lstStyle/>
        <a:p>
          <a:endParaRPr lang="en-US"/>
        </a:p>
      </dgm:t>
    </dgm:pt>
    <dgm:pt modelId="{2A476944-8E8C-8945-88E6-876AAF84FB88}">
      <dgm:prSet phldrT="[Text]"/>
      <dgm:spPr/>
      <dgm:t>
        <a:bodyPr/>
        <a:lstStyle/>
        <a:p>
          <a:r>
            <a:rPr lang="en-US" dirty="0"/>
            <a:t>Management and Controls</a:t>
          </a:r>
        </a:p>
      </dgm:t>
    </dgm:pt>
    <dgm:pt modelId="{DD34CADC-DF2F-C042-B6FD-C5E077699984}" type="parTrans" cxnId="{9C9C4037-3275-9846-B10F-32C98798E287}">
      <dgm:prSet/>
      <dgm:spPr/>
      <dgm:t>
        <a:bodyPr/>
        <a:lstStyle/>
        <a:p>
          <a:endParaRPr lang="en-US"/>
        </a:p>
      </dgm:t>
    </dgm:pt>
    <dgm:pt modelId="{4F59AFD6-9CA7-7240-AF31-833A7E30F3AA}" type="sibTrans" cxnId="{9C9C4037-3275-9846-B10F-32C98798E287}">
      <dgm:prSet/>
      <dgm:spPr/>
      <dgm:t>
        <a:bodyPr/>
        <a:lstStyle/>
        <a:p>
          <a:endParaRPr lang="en-US"/>
        </a:p>
      </dgm:t>
    </dgm:pt>
    <dgm:pt modelId="{C8185F50-94ED-DE44-B1D5-B773872A700F}">
      <dgm:prSet phldrT="[Text]"/>
      <dgm:spPr/>
      <dgm:t>
        <a:bodyPr/>
        <a:lstStyle/>
        <a:p>
          <a:r>
            <a:rPr lang="en-US" dirty="0"/>
            <a:t>Non-image Processing</a:t>
          </a:r>
        </a:p>
      </dgm:t>
    </dgm:pt>
    <dgm:pt modelId="{07494A5A-4A97-5840-8114-36CEDD5D3BCD}" type="parTrans" cxnId="{0BB4140D-17CE-3344-ACE3-C1EEC891A315}">
      <dgm:prSet/>
      <dgm:spPr/>
      <dgm:t>
        <a:bodyPr/>
        <a:lstStyle/>
        <a:p>
          <a:endParaRPr lang="en-US"/>
        </a:p>
      </dgm:t>
    </dgm:pt>
    <dgm:pt modelId="{9137ADA9-66E1-4047-8CA9-1209AE0F8333}" type="sibTrans" cxnId="{0BB4140D-17CE-3344-ACE3-C1EEC891A315}">
      <dgm:prSet/>
      <dgm:spPr/>
      <dgm:t>
        <a:bodyPr/>
        <a:lstStyle/>
        <a:p>
          <a:endParaRPr lang="en-US"/>
        </a:p>
      </dgm:t>
    </dgm:pt>
    <dgm:pt modelId="{1149F74C-D718-EF41-AFDB-3AEAAD6D4D08}">
      <dgm:prSet phldrT="[Text]"/>
      <dgm:spPr/>
      <dgm:t>
        <a:bodyPr/>
        <a:lstStyle/>
        <a:p>
          <a:r>
            <a:rPr lang="en-US" dirty="0"/>
            <a:t>Verification</a:t>
          </a:r>
        </a:p>
      </dgm:t>
    </dgm:pt>
    <dgm:pt modelId="{AC57BA15-73BC-9847-9201-DC473ADD05CE}" type="parTrans" cxnId="{99F0B5A1-EF0C-FF46-B616-E35C1DCD02FE}">
      <dgm:prSet/>
      <dgm:spPr/>
      <dgm:t>
        <a:bodyPr/>
        <a:lstStyle/>
        <a:p>
          <a:endParaRPr lang="en-US"/>
        </a:p>
      </dgm:t>
    </dgm:pt>
    <dgm:pt modelId="{71C86F94-1037-DF47-9454-AC04AC1570D9}" type="sibTrans" cxnId="{99F0B5A1-EF0C-FF46-B616-E35C1DCD02FE}">
      <dgm:prSet/>
      <dgm:spPr/>
      <dgm:t>
        <a:bodyPr/>
        <a:lstStyle/>
        <a:p>
          <a:endParaRPr lang="en-US"/>
        </a:p>
      </dgm:t>
    </dgm:pt>
    <dgm:pt modelId="{D8D9AF4C-E155-1F42-B419-D08145B08C6F}">
      <dgm:prSet phldrT="[Text]"/>
      <dgm:spPr/>
      <dgm:t>
        <a:bodyPr/>
        <a:lstStyle/>
        <a:p>
          <a:r>
            <a:rPr lang="en-US" dirty="0"/>
            <a:t>ILS</a:t>
          </a:r>
        </a:p>
      </dgm:t>
    </dgm:pt>
    <dgm:pt modelId="{30CD7140-2976-A947-8A36-12A1F223A175}" type="parTrans" cxnId="{1D01CBAF-8717-874A-86C7-00F9034A5E2A}">
      <dgm:prSet/>
      <dgm:spPr/>
      <dgm:t>
        <a:bodyPr/>
        <a:lstStyle/>
        <a:p>
          <a:endParaRPr lang="en-US"/>
        </a:p>
      </dgm:t>
    </dgm:pt>
    <dgm:pt modelId="{C1975E7E-BF67-664F-9B50-459CF73673D5}" type="sibTrans" cxnId="{1D01CBAF-8717-874A-86C7-00F9034A5E2A}">
      <dgm:prSet/>
      <dgm:spPr/>
      <dgm:t>
        <a:bodyPr/>
        <a:lstStyle/>
        <a:p>
          <a:endParaRPr lang="en-US"/>
        </a:p>
      </dgm:t>
    </dgm:pt>
    <dgm:pt modelId="{6A5CF2E0-C6E9-E54A-AA78-A86290A57C38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BC3DE991-E5D9-9E46-A215-E05EFA9A1719}" type="parTrans" cxnId="{3032DDCF-C5CC-4B47-A1E3-8A9F540C0BD3}">
      <dgm:prSet/>
      <dgm:spPr/>
      <dgm:t>
        <a:bodyPr/>
        <a:lstStyle/>
        <a:p>
          <a:endParaRPr lang="en-US"/>
        </a:p>
      </dgm:t>
    </dgm:pt>
    <dgm:pt modelId="{8A5ED9ED-A79E-6F4A-B891-92D585F1FD32}" type="sibTrans" cxnId="{3032DDCF-C5CC-4B47-A1E3-8A9F540C0BD3}">
      <dgm:prSet/>
      <dgm:spPr/>
      <dgm:t>
        <a:bodyPr/>
        <a:lstStyle/>
        <a:p>
          <a:endParaRPr lang="en-US"/>
        </a:p>
      </dgm:t>
    </dgm:pt>
    <dgm:pt modelId="{C9D73744-5D2F-D147-9242-068CEB0B6401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D66B3D34-6006-2540-AD64-DDC8143AE8E2}" type="parTrans" cxnId="{00B4E49E-C664-0D4F-8481-A1F2FADF9204}">
      <dgm:prSet/>
      <dgm:spPr/>
      <dgm:t>
        <a:bodyPr/>
        <a:lstStyle/>
        <a:p>
          <a:endParaRPr lang="en-US"/>
        </a:p>
      </dgm:t>
    </dgm:pt>
    <dgm:pt modelId="{AB542F3A-F831-8844-B366-CF2462CFB794}" type="sibTrans" cxnId="{00B4E49E-C664-0D4F-8481-A1F2FADF9204}">
      <dgm:prSet/>
      <dgm:spPr/>
      <dgm:t>
        <a:bodyPr/>
        <a:lstStyle/>
        <a:p>
          <a:endParaRPr lang="en-US"/>
        </a:p>
      </dgm:t>
    </dgm:pt>
    <dgm:pt modelId="{8EC8EDDF-392E-FA43-9EB3-0E4B984C62AD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56CEAAD9-9D1D-B34C-AE57-0A277CA3C176}" type="parTrans" cxnId="{C4D5F8A9-2AD9-5B4F-BCB9-4071D3DFA489}">
      <dgm:prSet/>
      <dgm:spPr/>
      <dgm:t>
        <a:bodyPr/>
        <a:lstStyle/>
        <a:p>
          <a:endParaRPr lang="en-US"/>
        </a:p>
      </dgm:t>
    </dgm:pt>
    <dgm:pt modelId="{660DD5F2-774B-8145-874A-10880C27161B}" type="sibTrans" cxnId="{C4D5F8A9-2AD9-5B4F-BCB9-4071D3DFA489}">
      <dgm:prSet/>
      <dgm:spPr/>
      <dgm:t>
        <a:bodyPr/>
        <a:lstStyle/>
        <a:p>
          <a:endParaRPr lang="en-US"/>
        </a:p>
      </dgm:t>
    </dgm:pt>
    <dgm:pt modelId="{90FCA05B-793D-FD41-B8F0-ACD0F38DD9AB}" type="pres">
      <dgm:prSet presAssocID="{64ABF924-FF40-A647-AD91-71C6137C8F7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F960F5C-5DEE-F54F-B969-9F96249764F5}" type="pres">
      <dgm:prSet presAssocID="{64ABF924-FF40-A647-AD91-71C6137C8F74}" presName="hierFlow" presStyleCnt="0"/>
      <dgm:spPr/>
    </dgm:pt>
    <dgm:pt modelId="{227536EA-787A-7548-9B85-238632817F4C}" type="pres">
      <dgm:prSet presAssocID="{64ABF924-FF40-A647-AD91-71C6137C8F7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E849BF2-65F9-A14B-A08C-E97069064244}" type="pres">
      <dgm:prSet presAssocID="{E2D1FFD5-A1C2-2C4A-8B9A-1939AFF8813F}" presName="Name14" presStyleCnt="0"/>
      <dgm:spPr/>
    </dgm:pt>
    <dgm:pt modelId="{E161BEEC-5FC2-C14B-97AE-D3FA5FE08FE2}" type="pres">
      <dgm:prSet presAssocID="{E2D1FFD5-A1C2-2C4A-8B9A-1939AFF8813F}" presName="level1Shape" presStyleLbl="node0" presStyleIdx="0" presStyleCnt="1">
        <dgm:presLayoutVars>
          <dgm:chPref val="3"/>
        </dgm:presLayoutVars>
      </dgm:prSet>
      <dgm:spPr/>
    </dgm:pt>
    <dgm:pt modelId="{3B636AED-4A36-3C47-9037-B00510AAB53D}" type="pres">
      <dgm:prSet presAssocID="{E2D1FFD5-A1C2-2C4A-8B9A-1939AFF8813F}" presName="hierChild2" presStyleCnt="0"/>
      <dgm:spPr/>
    </dgm:pt>
    <dgm:pt modelId="{519FF5F1-2703-B949-AFC3-92841EB171CB}" type="pres">
      <dgm:prSet presAssocID="{8FAC449A-8EDE-8F43-AFC8-6585B38B20A0}" presName="Name19" presStyleLbl="parChTrans1D2" presStyleIdx="0" presStyleCnt="6"/>
      <dgm:spPr/>
    </dgm:pt>
    <dgm:pt modelId="{20D0067A-9813-4048-B203-5CCD4A66FF56}" type="pres">
      <dgm:prSet presAssocID="{72843127-32BF-214B-83C0-96B3558C245A}" presName="Name21" presStyleCnt="0"/>
      <dgm:spPr/>
    </dgm:pt>
    <dgm:pt modelId="{F0356353-3AEE-1749-8B57-497E13211908}" type="pres">
      <dgm:prSet presAssocID="{72843127-32BF-214B-83C0-96B3558C245A}" presName="level2Shape" presStyleLbl="node2" presStyleIdx="0" presStyleCnt="6"/>
      <dgm:spPr/>
    </dgm:pt>
    <dgm:pt modelId="{43689A8A-520F-1F4E-B02E-40C079125182}" type="pres">
      <dgm:prSet presAssocID="{72843127-32BF-214B-83C0-96B3558C245A}" presName="hierChild3" presStyleCnt="0"/>
      <dgm:spPr/>
    </dgm:pt>
    <dgm:pt modelId="{7B925D67-E814-D041-B6BE-B9B37AD06A97}" type="pres">
      <dgm:prSet presAssocID="{68B34F67-E9CE-F145-8202-87BA099A5AD1}" presName="Name19" presStyleLbl="parChTrans1D2" presStyleIdx="1" presStyleCnt="6"/>
      <dgm:spPr/>
    </dgm:pt>
    <dgm:pt modelId="{86F17913-EA19-B94A-8C0B-C11A2C6FB9EA}" type="pres">
      <dgm:prSet presAssocID="{15652D08-A75F-9346-BF53-9D7287ACCC69}" presName="Name21" presStyleCnt="0"/>
      <dgm:spPr/>
    </dgm:pt>
    <dgm:pt modelId="{1C8B9804-5D45-F244-943C-C562D1C45197}" type="pres">
      <dgm:prSet presAssocID="{15652D08-A75F-9346-BF53-9D7287ACCC69}" presName="level2Shape" presStyleLbl="node2" presStyleIdx="1" presStyleCnt="6"/>
      <dgm:spPr/>
    </dgm:pt>
    <dgm:pt modelId="{DE3D3023-105F-684C-A474-A8E9D6DB565D}" type="pres">
      <dgm:prSet presAssocID="{15652D08-A75F-9346-BF53-9D7287ACCC69}" presName="hierChild3" presStyleCnt="0"/>
      <dgm:spPr/>
    </dgm:pt>
    <dgm:pt modelId="{F4395826-C117-C245-8578-1A0DE1F918AF}" type="pres">
      <dgm:prSet presAssocID="{CF164811-3BBE-0C43-B1EF-7F98895A5ADC}" presName="Name19" presStyleLbl="parChTrans1D2" presStyleIdx="2" presStyleCnt="6"/>
      <dgm:spPr/>
    </dgm:pt>
    <dgm:pt modelId="{46A68DD4-50CA-D640-AE47-284489DE2607}" type="pres">
      <dgm:prSet presAssocID="{C3C29FF5-BB71-7245-9945-C615132E58C2}" presName="Name21" presStyleCnt="0"/>
      <dgm:spPr/>
    </dgm:pt>
    <dgm:pt modelId="{293D1C98-743B-2A46-845A-BA236E84D0C0}" type="pres">
      <dgm:prSet presAssocID="{C3C29FF5-BB71-7245-9945-C615132E58C2}" presName="level2Shape" presStyleLbl="node2" presStyleIdx="2" presStyleCnt="6"/>
      <dgm:spPr/>
    </dgm:pt>
    <dgm:pt modelId="{87B0B84C-35DF-0F4B-B5B8-6B9370A83A1C}" type="pres">
      <dgm:prSet presAssocID="{C3C29FF5-BB71-7245-9945-C615132E58C2}" presName="hierChild3" presStyleCnt="0"/>
      <dgm:spPr/>
    </dgm:pt>
    <dgm:pt modelId="{6D4AE164-B2D8-164F-A718-B97675BBA82B}" type="pres">
      <dgm:prSet presAssocID="{087A29F5-3493-B147-827C-0B0C9AF13418}" presName="Name19" presStyleLbl="parChTrans1D2" presStyleIdx="3" presStyleCnt="6"/>
      <dgm:spPr/>
    </dgm:pt>
    <dgm:pt modelId="{000E6398-96E7-FE42-A25E-5C5E273FB299}" type="pres">
      <dgm:prSet presAssocID="{DD7FD940-A0FD-1D46-B5B3-5D6FFF3AC281}" presName="Name21" presStyleCnt="0"/>
      <dgm:spPr/>
    </dgm:pt>
    <dgm:pt modelId="{99486A08-36BE-034C-ABD3-FB354CADAC2F}" type="pres">
      <dgm:prSet presAssocID="{DD7FD940-A0FD-1D46-B5B3-5D6FFF3AC281}" presName="level2Shape" presStyleLbl="node2" presStyleIdx="3" presStyleCnt="6"/>
      <dgm:spPr/>
    </dgm:pt>
    <dgm:pt modelId="{FDC0C132-FA43-744D-A66B-23B66C878D49}" type="pres">
      <dgm:prSet presAssocID="{DD7FD940-A0FD-1D46-B5B3-5D6FFF3AC281}" presName="hierChild3" presStyleCnt="0"/>
      <dgm:spPr/>
    </dgm:pt>
    <dgm:pt modelId="{7E95BBB6-1489-064C-9F67-67853FF562B6}" type="pres">
      <dgm:prSet presAssocID="{8EF357CD-8D3C-9041-ADBE-46D7456ACA71}" presName="Name19" presStyleLbl="parChTrans1D3" presStyleIdx="0" presStyleCnt="3"/>
      <dgm:spPr/>
    </dgm:pt>
    <dgm:pt modelId="{1571B672-418A-6841-A1DD-C21F03CAB73A}" type="pres">
      <dgm:prSet presAssocID="{CA2BC8AE-AACA-4646-A94E-03B0531B2C4D}" presName="Name21" presStyleCnt="0"/>
      <dgm:spPr/>
    </dgm:pt>
    <dgm:pt modelId="{95F7487F-33CD-A547-9628-43AB4A74A576}" type="pres">
      <dgm:prSet presAssocID="{CA2BC8AE-AACA-4646-A94E-03B0531B2C4D}" presName="level2Shape" presStyleLbl="node3" presStyleIdx="0" presStyleCnt="3"/>
      <dgm:spPr/>
    </dgm:pt>
    <dgm:pt modelId="{D972B15C-4BAD-1145-AFE2-EB597013065B}" type="pres">
      <dgm:prSet presAssocID="{CA2BC8AE-AACA-4646-A94E-03B0531B2C4D}" presName="hierChild3" presStyleCnt="0"/>
      <dgm:spPr/>
    </dgm:pt>
    <dgm:pt modelId="{F36A9406-D078-2F41-8169-C2EB8F4FAE95}" type="pres">
      <dgm:prSet presAssocID="{BC3DE991-E5D9-9E46-A215-E05EFA9A1719}" presName="Name19" presStyleLbl="parChTrans1D4" presStyleIdx="0" presStyleCnt="3"/>
      <dgm:spPr/>
    </dgm:pt>
    <dgm:pt modelId="{5E64D089-6EFB-8F41-8F50-B3DA2B8E6092}" type="pres">
      <dgm:prSet presAssocID="{6A5CF2E0-C6E9-E54A-AA78-A86290A57C38}" presName="Name21" presStyleCnt="0"/>
      <dgm:spPr/>
    </dgm:pt>
    <dgm:pt modelId="{D5764570-17FD-8240-90B2-2658782D8AFA}" type="pres">
      <dgm:prSet presAssocID="{6A5CF2E0-C6E9-E54A-AA78-A86290A57C38}" presName="level2Shape" presStyleLbl="node4" presStyleIdx="0" presStyleCnt="3"/>
      <dgm:spPr/>
    </dgm:pt>
    <dgm:pt modelId="{45532C5A-2494-B144-B573-09A2724B8408}" type="pres">
      <dgm:prSet presAssocID="{6A5CF2E0-C6E9-E54A-AA78-A86290A57C38}" presName="hierChild3" presStyleCnt="0"/>
      <dgm:spPr/>
    </dgm:pt>
    <dgm:pt modelId="{B9E93C26-EBEF-0F42-8E19-DE61DD5039E4}" type="pres">
      <dgm:prSet presAssocID="{DD34CADC-DF2F-C042-B6FD-C5E077699984}" presName="Name19" presStyleLbl="parChTrans1D3" presStyleIdx="1" presStyleCnt="3"/>
      <dgm:spPr/>
    </dgm:pt>
    <dgm:pt modelId="{85E21320-D67A-894B-88B2-ED5F4BB748E5}" type="pres">
      <dgm:prSet presAssocID="{2A476944-8E8C-8945-88E6-876AAF84FB88}" presName="Name21" presStyleCnt="0"/>
      <dgm:spPr/>
    </dgm:pt>
    <dgm:pt modelId="{675757B7-C4A2-2B49-BF17-DE8C95B03073}" type="pres">
      <dgm:prSet presAssocID="{2A476944-8E8C-8945-88E6-876AAF84FB88}" presName="level2Shape" presStyleLbl="node3" presStyleIdx="1" presStyleCnt="3"/>
      <dgm:spPr/>
    </dgm:pt>
    <dgm:pt modelId="{F4C302B9-F6C4-384F-89C7-D615BAD5CA00}" type="pres">
      <dgm:prSet presAssocID="{2A476944-8E8C-8945-88E6-876AAF84FB88}" presName="hierChild3" presStyleCnt="0"/>
      <dgm:spPr/>
    </dgm:pt>
    <dgm:pt modelId="{FF8CF5FD-8811-FD4D-8A34-FBA6AC32344C}" type="pres">
      <dgm:prSet presAssocID="{D66B3D34-6006-2540-AD64-DDC8143AE8E2}" presName="Name19" presStyleLbl="parChTrans1D4" presStyleIdx="1" presStyleCnt="3"/>
      <dgm:spPr/>
    </dgm:pt>
    <dgm:pt modelId="{E50DC799-11DD-304D-A899-7AFC56509F83}" type="pres">
      <dgm:prSet presAssocID="{C9D73744-5D2F-D147-9242-068CEB0B6401}" presName="Name21" presStyleCnt="0"/>
      <dgm:spPr/>
    </dgm:pt>
    <dgm:pt modelId="{C536DB5E-ECF7-CB43-A036-36FAF3FA005C}" type="pres">
      <dgm:prSet presAssocID="{C9D73744-5D2F-D147-9242-068CEB0B6401}" presName="level2Shape" presStyleLbl="node4" presStyleIdx="1" presStyleCnt="3"/>
      <dgm:spPr/>
    </dgm:pt>
    <dgm:pt modelId="{8FB61326-00B6-FE45-BBB4-F12CE2897837}" type="pres">
      <dgm:prSet presAssocID="{C9D73744-5D2F-D147-9242-068CEB0B6401}" presName="hierChild3" presStyleCnt="0"/>
      <dgm:spPr/>
    </dgm:pt>
    <dgm:pt modelId="{799223C7-2DF3-0544-9FC0-6B35871972BB}" type="pres">
      <dgm:prSet presAssocID="{07494A5A-4A97-5840-8114-36CEDD5D3BCD}" presName="Name19" presStyleLbl="parChTrans1D3" presStyleIdx="2" presStyleCnt="3"/>
      <dgm:spPr/>
    </dgm:pt>
    <dgm:pt modelId="{A524B6BD-A99B-7F45-99F7-48157C21CB71}" type="pres">
      <dgm:prSet presAssocID="{C8185F50-94ED-DE44-B1D5-B773872A700F}" presName="Name21" presStyleCnt="0"/>
      <dgm:spPr/>
    </dgm:pt>
    <dgm:pt modelId="{96196C05-F5E3-A34A-9ED0-5C22F0E62971}" type="pres">
      <dgm:prSet presAssocID="{C8185F50-94ED-DE44-B1D5-B773872A700F}" presName="level2Shape" presStyleLbl="node3" presStyleIdx="2" presStyleCnt="3"/>
      <dgm:spPr/>
    </dgm:pt>
    <dgm:pt modelId="{74384917-6FE8-DB47-9132-C93362910182}" type="pres">
      <dgm:prSet presAssocID="{C8185F50-94ED-DE44-B1D5-B773872A700F}" presName="hierChild3" presStyleCnt="0"/>
      <dgm:spPr/>
    </dgm:pt>
    <dgm:pt modelId="{82AE91CB-ECDB-0044-B98D-A45249F485FF}" type="pres">
      <dgm:prSet presAssocID="{56CEAAD9-9D1D-B34C-AE57-0A277CA3C176}" presName="Name19" presStyleLbl="parChTrans1D4" presStyleIdx="2" presStyleCnt="3"/>
      <dgm:spPr/>
    </dgm:pt>
    <dgm:pt modelId="{423BE615-AF2D-D340-8086-192A909DACAD}" type="pres">
      <dgm:prSet presAssocID="{8EC8EDDF-392E-FA43-9EB3-0E4B984C62AD}" presName="Name21" presStyleCnt="0"/>
      <dgm:spPr/>
    </dgm:pt>
    <dgm:pt modelId="{42D98727-D6CD-FC4A-B0ED-D6CD2CB35F49}" type="pres">
      <dgm:prSet presAssocID="{8EC8EDDF-392E-FA43-9EB3-0E4B984C62AD}" presName="level2Shape" presStyleLbl="node4" presStyleIdx="2" presStyleCnt="3"/>
      <dgm:spPr/>
    </dgm:pt>
    <dgm:pt modelId="{57A61C01-4CB1-C946-8C1B-CA18A66D82E0}" type="pres">
      <dgm:prSet presAssocID="{8EC8EDDF-392E-FA43-9EB3-0E4B984C62AD}" presName="hierChild3" presStyleCnt="0"/>
      <dgm:spPr/>
    </dgm:pt>
    <dgm:pt modelId="{5D6A4170-8A45-8640-B7C3-22AB56791559}" type="pres">
      <dgm:prSet presAssocID="{AC57BA15-73BC-9847-9201-DC473ADD05CE}" presName="Name19" presStyleLbl="parChTrans1D2" presStyleIdx="4" presStyleCnt="6"/>
      <dgm:spPr/>
    </dgm:pt>
    <dgm:pt modelId="{D639D42F-033A-BA4C-B351-5C62BE703366}" type="pres">
      <dgm:prSet presAssocID="{1149F74C-D718-EF41-AFDB-3AEAAD6D4D08}" presName="Name21" presStyleCnt="0"/>
      <dgm:spPr/>
    </dgm:pt>
    <dgm:pt modelId="{5320E601-FFE8-A84B-BB41-B5DE1BE2A462}" type="pres">
      <dgm:prSet presAssocID="{1149F74C-D718-EF41-AFDB-3AEAAD6D4D08}" presName="level2Shape" presStyleLbl="node2" presStyleIdx="4" presStyleCnt="6"/>
      <dgm:spPr/>
    </dgm:pt>
    <dgm:pt modelId="{15DB1D36-262C-0E40-A44E-583CAC8FF6E5}" type="pres">
      <dgm:prSet presAssocID="{1149F74C-D718-EF41-AFDB-3AEAAD6D4D08}" presName="hierChild3" presStyleCnt="0"/>
      <dgm:spPr/>
    </dgm:pt>
    <dgm:pt modelId="{C6E25DC3-1FF8-FD4C-AC5D-468B9E228F4D}" type="pres">
      <dgm:prSet presAssocID="{30CD7140-2976-A947-8A36-12A1F223A175}" presName="Name19" presStyleLbl="parChTrans1D2" presStyleIdx="5" presStyleCnt="6"/>
      <dgm:spPr/>
    </dgm:pt>
    <dgm:pt modelId="{9B4C42BF-8527-CE48-8A34-8DF7327F89B2}" type="pres">
      <dgm:prSet presAssocID="{D8D9AF4C-E155-1F42-B419-D08145B08C6F}" presName="Name21" presStyleCnt="0"/>
      <dgm:spPr/>
    </dgm:pt>
    <dgm:pt modelId="{8C223D97-F801-AA4D-9157-8B5614729250}" type="pres">
      <dgm:prSet presAssocID="{D8D9AF4C-E155-1F42-B419-D08145B08C6F}" presName="level2Shape" presStyleLbl="node2" presStyleIdx="5" presStyleCnt="6"/>
      <dgm:spPr/>
    </dgm:pt>
    <dgm:pt modelId="{52795A89-9A15-C349-932E-3054BC95FB64}" type="pres">
      <dgm:prSet presAssocID="{D8D9AF4C-E155-1F42-B419-D08145B08C6F}" presName="hierChild3" presStyleCnt="0"/>
      <dgm:spPr/>
    </dgm:pt>
    <dgm:pt modelId="{665CCFD2-7EB7-6A47-A4AA-A95C94E841B7}" type="pres">
      <dgm:prSet presAssocID="{64ABF924-FF40-A647-AD91-71C6137C8F74}" presName="bgShapesFlow" presStyleCnt="0"/>
      <dgm:spPr/>
    </dgm:pt>
  </dgm:ptLst>
  <dgm:cxnLst>
    <dgm:cxn modelId="{BC392D05-3EC6-2049-A760-24A90B934370}" type="presOf" srcId="{30CD7140-2976-A947-8A36-12A1F223A175}" destId="{C6E25DC3-1FF8-FD4C-AC5D-468B9E228F4D}" srcOrd="0" destOrd="0" presId="urn:microsoft.com/office/officeart/2005/8/layout/hierarchy6"/>
    <dgm:cxn modelId="{20ACA908-3A06-A94D-BFF4-08F04E40BCEC}" type="presOf" srcId="{CF164811-3BBE-0C43-B1EF-7F98895A5ADC}" destId="{F4395826-C117-C245-8578-1A0DE1F918AF}" srcOrd="0" destOrd="0" presId="urn:microsoft.com/office/officeart/2005/8/layout/hierarchy6"/>
    <dgm:cxn modelId="{072BFC0A-156E-1749-A7CC-3084C447AD06}" type="presOf" srcId="{E2D1FFD5-A1C2-2C4A-8B9A-1939AFF8813F}" destId="{E161BEEC-5FC2-C14B-97AE-D3FA5FE08FE2}" srcOrd="0" destOrd="0" presId="urn:microsoft.com/office/officeart/2005/8/layout/hierarchy6"/>
    <dgm:cxn modelId="{0BB4140D-17CE-3344-ACE3-C1EEC891A315}" srcId="{DD7FD940-A0FD-1D46-B5B3-5D6FFF3AC281}" destId="{C8185F50-94ED-DE44-B1D5-B773872A700F}" srcOrd="2" destOrd="0" parTransId="{07494A5A-4A97-5840-8114-36CEDD5D3BCD}" sibTransId="{9137ADA9-66E1-4047-8CA9-1209AE0F8333}"/>
    <dgm:cxn modelId="{A1705B10-AF80-9349-B9DF-7BA5E6A68199}" type="presOf" srcId="{C3C29FF5-BB71-7245-9945-C615132E58C2}" destId="{293D1C98-743B-2A46-845A-BA236E84D0C0}" srcOrd="0" destOrd="0" presId="urn:microsoft.com/office/officeart/2005/8/layout/hierarchy6"/>
    <dgm:cxn modelId="{54438011-9B4E-5246-B2B9-36335EE64D9D}" type="presOf" srcId="{D8D9AF4C-E155-1F42-B419-D08145B08C6F}" destId="{8C223D97-F801-AA4D-9157-8B5614729250}" srcOrd="0" destOrd="0" presId="urn:microsoft.com/office/officeart/2005/8/layout/hierarchy6"/>
    <dgm:cxn modelId="{E7F51518-EF52-9744-8A40-435043E69A00}" type="presOf" srcId="{8EF357CD-8D3C-9041-ADBE-46D7456ACA71}" destId="{7E95BBB6-1489-064C-9F67-67853FF562B6}" srcOrd="0" destOrd="0" presId="urn:microsoft.com/office/officeart/2005/8/layout/hierarchy6"/>
    <dgm:cxn modelId="{853D7C1E-8433-6D47-BB7C-6CD340EB7178}" type="presOf" srcId="{C9D73744-5D2F-D147-9242-068CEB0B6401}" destId="{C536DB5E-ECF7-CB43-A036-36FAF3FA005C}" srcOrd="0" destOrd="0" presId="urn:microsoft.com/office/officeart/2005/8/layout/hierarchy6"/>
    <dgm:cxn modelId="{84852522-9823-3048-A2E0-0BDEB7612530}" type="presOf" srcId="{68B34F67-E9CE-F145-8202-87BA099A5AD1}" destId="{7B925D67-E814-D041-B6BE-B9B37AD06A97}" srcOrd="0" destOrd="0" presId="urn:microsoft.com/office/officeart/2005/8/layout/hierarchy6"/>
    <dgm:cxn modelId="{E7793E28-70F0-5E47-A393-5BABC2EF43F5}" type="presOf" srcId="{2A476944-8E8C-8945-88E6-876AAF84FB88}" destId="{675757B7-C4A2-2B49-BF17-DE8C95B03073}" srcOrd="0" destOrd="0" presId="urn:microsoft.com/office/officeart/2005/8/layout/hierarchy6"/>
    <dgm:cxn modelId="{EC4DC92B-C421-4549-83AD-17629E7FC140}" type="presOf" srcId="{56CEAAD9-9D1D-B34C-AE57-0A277CA3C176}" destId="{82AE91CB-ECDB-0044-B98D-A45249F485FF}" srcOrd="0" destOrd="0" presId="urn:microsoft.com/office/officeart/2005/8/layout/hierarchy6"/>
    <dgm:cxn modelId="{645CBB36-E163-714C-8B24-853A92A49D1B}" type="presOf" srcId="{6A5CF2E0-C6E9-E54A-AA78-A86290A57C38}" destId="{D5764570-17FD-8240-90B2-2658782D8AFA}" srcOrd="0" destOrd="0" presId="urn:microsoft.com/office/officeart/2005/8/layout/hierarchy6"/>
    <dgm:cxn modelId="{9C9C4037-3275-9846-B10F-32C98798E287}" srcId="{DD7FD940-A0FD-1D46-B5B3-5D6FFF3AC281}" destId="{2A476944-8E8C-8945-88E6-876AAF84FB88}" srcOrd="1" destOrd="0" parTransId="{DD34CADC-DF2F-C042-B6FD-C5E077699984}" sibTransId="{4F59AFD6-9CA7-7240-AF31-833A7E30F3AA}"/>
    <dgm:cxn modelId="{A7B4794C-FC31-7547-AB53-53C1E82DC9C3}" type="presOf" srcId="{C8185F50-94ED-DE44-B1D5-B773872A700F}" destId="{96196C05-F5E3-A34A-9ED0-5C22F0E62971}" srcOrd="0" destOrd="0" presId="urn:microsoft.com/office/officeart/2005/8/layout/hierarchy6"/>
    <dgm:cxn modelId="{C32EB45D-477C-5547-BA55-D7A30F3BE80E}" type="presOf" srcId="{64ABF924-FF40-A647-AD91-71C6137C8F74}" destId="{90FCA05B-793D-FD41-B8F0-ACD0F38DD9AB}" srcOrd="0" destOrd="0" presId="urn:microsoft.com/office/officeart/2005/8/layout/hierarchy6"/>
    <dgm:cxn modelId="{473C5A79-FB71-F746-BE7A-E7F3798CA84E}" srcId="{64ABF924-FF40-A647-AD91-71C6137C8F74}" destId="{E2D1FFD5-A1C2-2C4A-8B9A-1939AFF8813F}" srcOrd="0" destOrd="0" parTransId="{4B9BC665-9C3B-9C42-9D05-4E68729AF7B7}" sibTransId="{D15B01F1-31FB-184E-AC66-0B56F5D0248E}"/>
    <dgm:cxn modelId="{292B297B-DB07-7040-9CC3-CE83744DCDD8}" type="presOf" srcId="{AC57BA15-73BC-9847-9201-DC473ADD05CE}" destId="{5D6A4170-8A45-8640-B7C3-22AB56791559}" srcOrd="0" destOrd="0" presId="urn:microsoft.com/office/officeart/2005/8/layout/hierarchy6"/>
    <dgm:cxn modelId="{010C8E7C-B35B-BE4D-9E84-8372CA099112}" type="presOf" srcId="{1149F74C-D718-EF41-AFDB-3AEAAD6D4D08}" destId="{5320E601-FFE8-A84B-BB41-B5DE1BE2A462}" srcOrd="0" destOrd="0" presId="urn:microsoft.com/office/officeart/2005/8/layout/hierarchy6"/>
    <dgm:cxn modelId="{A176BD85-2436-3A43-9139-024E2E8A7103}" type="presOf" srcId="{8EC8EDDF-392E-FA43-9EB3-0E4B984C62AD}" destId="{42D98727-D6CD-FC4A-B0ED-D6CD2CB35F49}" srcOrd="0" destOrd="0" presId="urn:microsoft.com/office/officeart/2005/8/layout/hierarchy6"/>
    <dgm:cxn modelId="{7431A488-60C7-8F46-9B46-02563372EFB0}" type="presOf" srcId="{CA2BC8AE-AACA-4646-A94E-03B0531B2C4D}" destId="{95F7487F-33CD-A547-9628-43AB4A74A576}" srcOrd="0" destOrd="0" presId="urn:microsoft.com/office/officeart/2005/8/layout/hierarchy6"/>
    <dgm:cxn modelId="{B1020B8D-5824-AC41-BFDC-82DDB24C0D0A}" type="presOf" srcId="{07494A5A-4A97-5840-8114-36CEDD5D3BCD}" destId="{799223C7-2DF3-0544-9FC0-6B35871972BB}" srcOrd="0" destOrd="0" presId="urn:microsoft.com/office/officeart/2005/8/layout/hierarchy6"/>
    <dgm:cxn modelId="{D3617C99-55AC-6245-BEEE-8585794D425B}" type="presOf" srcId="{DD34CADC-DF2F-C042-B6FD-C5E077699984}" destId="{B9E93C26-EBEF-0F42-8E19-DE61DD5039E4}" srcOrd="0" destOrd="0" presId="urn:microsoft.com/office/officeart/2005/8/layout/hierarchy6"/>
    <dgm:cxn modelId="{00B4E49E-C664-0D4F-8481-A1F2FADF9204}" srcId="{2A476944-8E8C-8945-88E6-876AAF84FB88}" destId="{C9D73744-5D2F-D147-9242-068CEB0B6401}" srcOrd="0" destOrd="0" parTransId="{D66B3D34-6006-2540-AD64-DDC8143AE8E2}" sibTransId="{AB542F3A-F831-8844-B366-CF2462CFB794}"/>
    <dgm:cxn modelId="{E73B16A0-473F-E94E-84F7-CAF084CF3589}" type="presOf" srcId="{15652D08-A75F-9346-BF53-9D7287ACCC69}" destId="{1C8B9804-5D45-F244-943C-C562D1C45197}" srcOrd="0" destOrd="0" presId="urn:microsoft.com/office/officeart/2005/8/layout/hierarchy6"/>
    <dgm:cxn modelId="{D0316FA0-8353-A14D-B44A-B748DFD315EE}" type="presOf" srcId="{BC3DE991-E5D9-9E46-A215-E05EFA9A1719}" destId="{F36A9406-D078-2F41-8169-C2EB8F4FAE95}" srcOrd="0" destOrd="0" presId="urn:microsoft.com/office/officeart/2005/8/layout/hierarchy6"/>
    <dgm:cxn modelId="{99F0B5A1-EF0C-FF46-B616-E35C1DCD02FE}" srcId="{E2D1FFD5-A1C2-2C4A-8B9A-1939AFF8813F}" destId="{1149F74C-D718-EF41-AFDB-3AEAAD6D4D08}" srcOrd="4" destOrd="0" parTransId="{AC57BA15-73BC-9847-9201-DC473ADD05CE}" sibTransId="{71C86F94-1037-DF47-9454-AC04AC1570D9}"/>
    <dgm:cxn modelId="{C4D5F8A9-2AD9-5B4F-BCB9-4071D3DFA489}" srcId="{C8185F50-94ED-DE44-B1D5-B773872A700F}" destId="{8EC8EDDF-392E-FA43-9EB3-0E4B984C62AD}" srcOrd="0" destOrd="0" parTransId="{56CEAAD9-9D1D-B34C-AE57-0A277CA3C176}" sibTransId="{660DD5F2-774B-8145-874A-10880C27161B}"/>
    <dgm:cxn modelId="{1D01CBAF-8717-874A-86C7-00F9034A5E2A}" srcId="{E2D1FFD5-A1C2-2C4A-8B9A-1939AFF8813F}" destId="{D8D9AF4C-E155-1F42-B419-D08145B08C6F}" srcOrd="5" destOrd="0" parTransId="{30CD7140-2976-A947-8A36-12A1F223A175}" sibTransId="{C1975E7E-BF67-664F-9B50-459CF73673D5}"/>
    <dgm:cxn modelId="{B834E4B9-42B8-AA42-94CD-3FDDCBE1888E}" type="presOf" srcId="{DD7FD940-A0FD-1D46-B5B3-5D6FFF3AC281}" destId="{99486A08-36BE-034C-ABD3-FB354CADAC2F}" srcOrd="0" destOrd="0" presId="urn:microsoft.com/office/officeart/2005/8/layout/hierarchy6"/>
    <dgm:cxn modelId="{95B29CC0-9F2E-CB4A-93D0-5B330C8E7CED}" srcId="{E2D1FFD5-A1C2-2C4A-8B9A-1939AFF8813F}" destId="{C3C29FF5-BB71-7245-9945-C615132E58C2}" srcOrd="2" destOrd="0" parTransId="{CF164811-3BBE-0C43-B1EF-7F98895A5ADC}" sibTransId="{9AA566AB-C8D9-F343-A64F-2D9A763CCB70}"/>
    <dgm:cxn modelId="{917C08CD-4DCA-334C-886F-FB636A43F080}" srcId="{DD7FD940-A0FD-1D46-B5B3-5D6FFF3AC281}" destId="{CA2BC8AE-AACA-4646-A94E-03B0531B2C4D}" srcOrd="0" destOrd="0" parTransId="{8EF357CD-8D3C-9041-ADBE-46D7456ACA71}" sibTransId="{26BDD933-4BA8-754B-9758-3D03BC1D3C48}"/>
    <dgm:cxn modelId="{16B04FCD-EDE9-9A4B-861F-0FD82B64C0E4}" type="presOf" srcId="{087A29F5-3493-B147-827C-0B0C9AF13418}" destId="{6D4AE164-B2D8-164F-A718-B97675BBA82B}" srcOrd="0" destOrd="0" presId="urn:microsoft.com/office/officeart/2005/8/layout/hierarchy6"/>
    <dgm:cxn modelId="{3032DDCF-C5CC-4B47-A1E3-8A9F540C0BD3}" srcId="{CA2BC8AE-AACA-4646-A94E-03B0531B2C4D}" destId="{6A5CF2E0-C6E9-E54A-AA78-A86290A57C38}" srcOrd="0" destOrd="0" parTransId="{BC3DE991-E5D9-9E46-A215-E05EFA9A1719}" sibTransId="{8A5ED9ED-A79E-6F4A-B891-92D585F1FD32}"/>
    <dgm:cxn modelId="{F76394D3-039B-EA43-B669-E2190AE7A513}" type="presOf" srcId="{8FAC449A-8EDE-8F43-AFC8-6585B38B20A0}" destId="{519FF5F1-2703-B949-AFC3-92841EB171CB}" srcOrd="0" destOrd="0" presId="urn:microsoft.com/office/officeart/2005/8/layout/hierarchy6"/>
    <dgm:cxn modelId="{064F35D9-BEDF-0D45-850D-1DAE9F9FEF5B}" srcId="{E2D1FFD5-A1C2-2C4A-8B9A-1939AFF8813F}" destId="{DD7FD940-A0FD-1D46-B5B3-5D6FFF3AC281}" srcOrd="3" destOrd="0" parTransId="{087A29F5-3493-B147-827C-0B0C9AF13418}" sibTransId="{1992CDF2-E027-2E45-95AF-79FF91EA4F71}"/>
    <dgm:cxn modelId="{75BD73DF-CE87-F048-AEED-DCBA5DDD11AB}" srcId="{E2D1FFD5-A1C2-2C4A-8B9A-1939AFF8813F}" destId="{15652D08-A75F-9346-BF53-9D7287ACCC69}" srcOrd="1" destOrd="0" parTransId="{68B34F67-E9CE-F145-8202-87BA099A5AD1}" sibTransId="{4373EDCD-890C-324E-9FA4-FEA3DC660FAA}"/>
    <dgm:cxn modelId="{5BE8EEE1-770B-CE40-AA86-B47F5CD068DC}" type="presOf" srcId="{72843127-32BF-214B-83C0-96B3558C245A}" destId="{F0356353-3AEE-1749-8B57-497E13211908}" srcOrd="0" destOrd="0" presId="urn:microsoft.com/office/officeart/2005/8/layout/hierarchy6"/>
    <dgm:cxn modelId="{D03D0EE7-AF2C-A84F-BE92-BCAE2F0FAC11}" type="presOf" srcId="{D66B3D34-6006-2540-AD64-DDC8143AE8E2}" destId="{FF8CF5FD-8811-FD4D-8A34-FBA6AC32344C}" srcOrd="0" destOrd="0" presId="urn:microsoft.com/office/officeart/2005/8/layout/hierarchy6"/>
    <dgm:cxn modelId="{DD6403FE-A3A0-D747-9606-8F145293C401}" srcId="{E2D1FFD5-A1C2-2C4A-8B9A-1939AFF8813F}" destId="{72843127-32BF-214B-83C0-96B3558C245A}" srcOrd="0" destOrd="0" parTransId="{8FAC449A-8EDE-8F43-AFC8-6585B38B20A0}" sibTransId="{D2D751A7-6347-FB47-B002-8ABEDF086999}"/>
    <dgm:cxn modelId="{0613ADA2-1181-BC46-B07F-8F6597CFE749}" type="presParOf" srcId="{90FCA05B-793D-FD41-B8F0-ACD0F38DD9AB}" destId="{1F960F5C-5DEE-F54F-B969-9F96249764F5}" srcOrd="0" destOrd="0" presId="urn:microsoft.com/office/officeart/2005/8/layout/hierarchy6"/>
    <dgm:cxn modelId="{A04A914D-67C2-C94E-A1AC-0FDCDBF5F600}" type="presParOf" srcId="{1F960F5C-5DEE-F54F-B969-9F96249764F5}" destId="{227536EA-787A-7548-9B85-238632817F4C}" srcOrd="0" destOrd="0" presId="urn:microsoft.com/office/officeart/2005/8/layout/hierarchy6"/>
    <dgm:cxn modelId="{AEAE470A-4C0B-B34A-9052-8DBFD75CB0B3}" type="presParOf" srcId="{227536EA-787A-7548-9B85-238632817F4C}" destId="{BE849BF2-65F9-A14B-A08C-E97069064244}" srcOrd="0" destOrd="0" presId="urn:microsoft.com/office/officeart/2005/8/layout/hierarchy6"/>
    <dgm:cxn modelId="{56860D51-75D6-9741-9CFA-F1344DA1DF86}" type="presParOf" srcId="{BE849BF2-65F9-A14B-A08C-E97069064244}" destId="{E161BEEC-5FC2-C14B-97AE-D3FA5FE08FE2}" srcOrd="0" destOrd="0" presId="urn:microsoft.com/office/officeart/2005/8/layout/hierarchy6"/>
    <dgm:cxn modelId="{931D1A2F-104C-8547-9B3E-AF64F855C429}" type="presParOf" srcId="{BE849BF2-65F9-A14B-A08C-E97069064244}" destId="{3B636AED-4A36-3C47-9037-B00510AAB53D}" srcOrd="1" destOrd="0" presId="urn:microsoft.com/office/officeart/2005/8/layout/hierarchy6"/>
    <dgm:cxn modelId="{76830DDB-4172-7441-A93A-596B07A6E90F}" type="presParOf" srcId="{3B636AED-4A36-3C47-9037-B00510AAB53D}" destId="{519FF5F1-2703-B949-AFC3-92841EB171CB}" srcOrd="0" destOrd="0" presId="urn:microsoft.com/office/officeart/2005/8/layout/hierarchy6"/>
    <dgm:cxn modelId="{94558229-63EB-C948-A98E-4585FBD0A929}" type="presParOf" srcId="{3B636AED-4A36-3C47-9037-B00510AAB53D}" destId="{20D0067A-9813-4048-B203-5CCD4A66FF56}" srcOrd="1" destOrd="0" presId="urn:microsoft.com/office/officeart/2005/8/layout/hierarchy6"/>
    <dgm:cxn modelId="{EF6C0565-DD73-6F42-8F48-F1225B4A8CC4}" type="presParOf" srcId="{20D0067A-9813-4048-B203-5CCD4A66FF56}" destId="{F0356353-3AEE-1749-8B57-497E13211908}" srcOrd="0" destOrd="0" presId="urn:microsoft.com/office/officeart/2005/8/layout/hierarchy6"/>
    <dgm:cxn modelId="{CAE6FC51-6679-5C48-91C1-DEFF2865CA94}" type="presParOf" srcId="{20D0067A-9813-4048-B203-5CCD4A66FF56}" destId="{43689A8A-520F-1F4E-B02E-40C079125182}" srcOrd="1" destOrd="0" presId="urn:microsoft.com/office/officeart/2005/8/layout/hierarchy6"/>
    <dgm:cxn modelId="{D259FB76-506C-B543-9832-BC126FF0B67D}" type="presParOf" srcId="{3B636AED-4A36-3C47-9037-B00510AAB53D}" destId="{7B925D67-E814-D041-B6BE-B9B37AD06A97}" srcOrd="2" destOrd="0" presId="urn:microsoft.com/office/officeart/2005/8/layout/hierarchy6"/>
    <dgm:cxn modelId="{7AD3127E-DF2C-5042-859D-DD6928570B78}" type="presParOf" srcId="{3B636AED-4A36-3C47-9037-B00510AAB53D}" destId="{86F17913-EA19-B94A-8C0B-C11A2C6FB9EA}" srcOrd="3" destOrd="0" presId="urn:microsoft.com/office/officeart/2005/8/layout/hierarchy6"/>
    <dgm:cxn modelId="{84F824CF-9A52-2F4C-B48C-124390BAB19C}" type="presParOf" srcId="{86F17913-EA19-B94A-8C0B-C11A2C6FB9EA}" destId="{1C8B9804-5D45-F244-943C-C562D1C45197}" srcOrd="0" destOrd="0" presId="urn:microsoft.com/office/officeart/2005/8/layout/hierarchy6"/>
    <dgm:cxn modelId="{CF5ADC16-E350-494E-A65C-519E3B508971}" type="presParOf" srcId="{86F17913-EA19-B94A-8C0B-C11A2C6FB9EA}" destId="{DE3D3023-105F-684C-A474-A8E9D6DB565D}" srcOrd="1" destOrd="0" presId="urn:microsoft.com/office/officeart/2005/8/layout/hierarchy6"/>
    <dgm:cxn modelId="{9C232927-A293-204D-993E-882907721226}" type="presParOf" srcId="{3B636AED-4A36-3C47-9037-B00510AAB53D}" destId="{F4395826-C117-C245-8578-1A0DE1F918AF}" srcOrd="4" destOrd="0" presId="urn:microsoft.com/office/officeart/2005/8/layout/hierarchy6"/>
    <dgm:cxn modelId="{28D1DA64-EDC2-C24C-AE3A-9E86C85C5F2F}" type="presParOf" srcId="{3B636AED-4A36-3C47-9037-B00510AAB53D}" destId="{46A68DD4-50CA-D640-AE47-284489DE2607}" srcOrd="5" destOrd="0" presId="urn:microsoft.com/office/officeart/2005/8/layout/hierarchy6"/>
    <dgm:cxn modelId="{2D570652-2892-6848-A803-3EFBA9FC92CC}" type="presParOf" srcId="{46A68DD4-50CA-D640-AE47-284489DE2607}" destId="{293D1C98-743B-2A46-845A-BA236E84D0C0}" srcOrd="0" destOrd="0" presId="urn:microsoft.com/office/officeart/2005/8/layout/hierarchy6"/>
    <dgm:cxn modelId="{FC3BBBEB-4E69-BD4A-A64E-D40FF2097351}" type="presParOf" srcId="{46A68DD4-50CA-D640-AE47-284489DE2607}" destId="{87B0B84C-35DF-0F4B-B5B8-6B9370A83A1C}" srcOrd="1" destOrd="0" presId="urn:microsoft.com/office/officeart/2005/8/layout/hierarchy6"/>
    <dgm:cxn modelId="{A14040B3-C5C4-B041-A973-5CF47E49B9EC}" type="presParOf" srcId="{3B636AED-4A36-3C47-9037-B00510AAB53D}" destId="{6D4AE164-B2D8-164F-A718-B97675BBA82B}" srcOrd="6" destOrd="0" presId="urn:microsoft.com/office/officeart/2005/8/layout/hierarchy6"/>
    <dgm:cxn modelId="{DD44C6EC-3339-FA4A-88E8-D3644B738B4C}" type="presParOf" srcId="{3B636AED-4A36-3C47-9037-B00510AAB53D}" destId="{000E6398-96E7-FE42-A25E-5C5E273FB299}" srcOrd="7" destOrd="0" presId="urn:microsoft.com/office/officeart/2005/8/layout/hierarchy6"/>
    <dgm:cxn modelId="{B67FC72C-B8CF-DD44-A549-A92C47B47D8A}" type="presParOf" srcId="{000E6398-96E7-FE42-A25E-5C5E273FB299}" destId="{99486A08-36BE-034C-ABD3-FB354CADAC2F}" srcOrd="0" destOrd="0" presId="urn:microsoft.com/office/officeart/2005/8/layout/hierarchy6"/>
    <dgm:cxn modelId="{4460E2FE-8627-2E4E-85D0-C0A0C509B729}" type="presParOf" srcId="{000E6398-96E7-FE42-A25E-5C5E273FB299}" destId="{FDC0C132-FA43-744D-A66B-23B66C878D49}" srcOrd="1" destOrd="0" presId="urn:microsoft.com/office/officeart/2005/8/layout/hierarchy6"/>
    <dgm:cxn modelId="{955424B7-7343-3D4C-8F58-73F01ADC8CAF}" type="presParOf" srcId="{FDC0C132-FA43-744D-A66B-23B66C878D49}" destId="{7E95BBB6-1489-064C-9F67-67853FF562B6}" srcOrd="0" destOrd="0" presId="urn:microsoft.com/office/officeart/2005/8/layout/hierarchy6"/>
    <dgm:cxn modelId="{CE2BE348-FC86-AE4C-A1EC-77AA8B370EBF}" type="presParOf" srcId="{FDC0C132-FA43-744D-A66B-23B66C878D49}" destId="{1571B672-418A-6841-A1DD-C21F03CAB73A}" srcOrd="1" destOrd="0" presId="urn:microsoft.com/office/officeart/2005/8/layout/hierarchy6"/>
    <dgm:cxn modelId="{090882CD-A07A-844F-A549-2700DED38FBB}" type="presParOf" srcId="{1571B672-418A-6841-A1DD-C21F03CAB73A}" destId="{95F7487F-33CD-A547-9628-43AB4A74A576}" srcOrd="0" destOrd="0" presId="urn:microsoft.com/office/officeart/2005/8/layout/hierarchy6"/>
    <dgm:cxn modelId="{4F93422C-151A-9148-A775-FE73E721AFE3}" type="presParOf" srcId="{1571B672-418A-6841-A1DD-C21F03CAB73A}" destId="{D972B15C-4BAD-1145-AFE2-EB597013065B}" srcOrd="1" destOrd="0" presId="urn:microsoft.com/office/officeart/2005/8/layout/hierarchy6"/>
    <dgm:cxn modelId="{BF04A76A-C691-3F40-8860-B73844032A8C}" type="presParOf" srcId="{D972B15C-4BAD-1145-AFE2-EB597013065B}" destId="{F36A9406-D078-2F41-8169-C2EB8F4FAE95}" srcOrd="0" destOrd="0" presId="urn:microsoft.com/office/officeart/2005/8/layout/hierarchy6"/>
    <dgm:cxn modelId="{86202072-239B-BA45-AA6E-6D27F03C24F0}" type="presParOf" srcId="{D972B15C-4BAD-1145-AFE2-EB597013065B}" destId="{5E64D089-6EFB-8F41-8F50-B3DA2B8E6092}" srcOrd="1" destOrd="0" presId="urn:microsoft.com/office/officeart/2005/8/layout/hierarchy6"/>
    <dgm:cxn modelId="{9F7A1061-0183-8948-AAD5-2FA0E12B14C8}" type="presParOf" srcId="{5E64D089-6EFB-8F41-8F50-B3DA2B8E6092}" destId="{D5764570-17FD-8240-90B2-2658782D8AFA}" srcOrd="0" destOrd="0" presId="urn:microsoft.com/office/officeart/2005/8/layout/hierarchy6"/>
    <dgm:cxn modelId="{61507137-FC62-D445-92FF-66DFBA46B787}" type="presParOf" srcId="{5E64D089-6EFB-8F41-8F50-B3DA2B8E6092}" destId="{45532C5A-2494-B144-B573-09A2724B8408}" srcOrd="1" destOrd="0" presId="urn:microsoft.com/office/officeart/2005/8/layout/hierarchy6"/>
    <dgm:cxn modelId="{3D4F2840-F57D-A34D-A1E4-8A000563CD36}" type="presParOf" srcId="{FDC0C132-FA43-744D-A66B-23B66C878D49}" destId="{B9E93C26-EBEF-0F42-8E19-DE61DD5039E4}" srcOrd="2" destOrd="0" presId="urn:microsoft.com/office/officeart/2005/8/layout/hierarchy6"/>
    <dgm:cxn modelId="{AAAE7163-A1A1-CF46-9AD6-F3D03E4ABC07}" type="presParOf" srcId="{FDC0C132-FA43-744D-A66B-23B66C878D49}" destId="{85E21320-D67A-894B-88B2-ED5F4BB748E5}" srcOrd="3" destOrd="0" presId="urn:microsoft.com/office/officeart/2005/8/layout/hierarchy6"/>
    <dgm:cxn modelId="{6B9A33DD-8D05-9C41-820D-A7C3DB2207B3}" type="presParOf" srcId="{85E21320-D67A-894B-88B2-ED5F4BB748E5}" destId="{675757B7-C4A2-2B49-BF17-DE8C95B03073}" srcOrd="0" destOrd="0" presId="urn:microsoft.com/office/officeart/2005/8/layout/hierarchy6"/>
    <dgm:cxn modelId="{3EB0C954-B8E3-9D4A-B125-C0ADABB389AB}" type="presParOf" srcId="{85E21320-D67A-894B-88B2-ED5F4BB748E5}" destId="{F4C302B9-F6C4-384F-89C7-D615BAD5CA00}" srcOrd="1" destOrd="0" presId="urn:microsoft.com/office/officeart/2005/8/layout/hierarchy6"/>
    <dgm:cxn modelId="{138EC856-9CDF-9E4D-B057-7821A7984093}" type="presParOf" srcId="{F4C302B9-F6C4-384F-89C7-D615BAD5CA00}" destId="{FF8CF5FD-8811-FD4D-8A34-FBA6AC32344C}" srcOrd="0" destOrd="0" presId="urn:microsoft.com/office/officeart/2005/8/layout/hierarchy6"/>
    <dgm:cxn modelId="{8ADF5377-2623-9241-91A2-146CA727EDCD}" type="presParOf" srcId="{F4C302B9-F6C4-384F-89C7-D615BAD5CA00}" destId="{E50DC799-11DD-304D-A899-7AFC56509F83}" srcOrd="1" destOrd="0" presId="urn:microsoft.com/office/officeart/2005/8/layout/hierarchy6"/>
    <dgm:cxn modelId="{31B2AA8B-D153-8B4C-BED4-0D8A989C9437}" type="presParOf" srcId="{E50DC799-11DD-304D-A899-7AFC56509F83}" destId="{C536DB5E-ECF7-CB43-A036-36FAF3FA005C}" srcOrd="0" destOrd="0" presId="urn:microsoft.com/office/officeart/2005/8/layout/hierarchy6"/>
    <dgm:cxn modelId="{9EE23302-ABB5-1246-9BDC-317273DA9921}" type="presParOf" srcId="{E50DC799-11DD-304D-A899-7AFC56509F83}" destId="{8FB61326-00B6-FE45-BBB4-F12CE2897837}" srcOrd="1" destOrd="0" presId="urn:microsoft.com/office/officeart/2005/8/layout/hierarchy6"/>
    <dgm:cxn modelId="{4ED82CDE-E809-7B4F-B906-F7F613BE148B}" type="presParOf" srcId="{FDC0C132-FA43-744D-A66B-23B66C878D49}" destId="{799223C7-2DF3-0544-9FC0-6B35871972BB}" srcOrd="4" destOrd="0" presId="urn:microsoft.com/office/officeart/2005/8/layout/hierarchy6"/>
    <dgm:cxn modelId="{F3B0D9D9-35EC-404A-8693-24B729C6DD67}" type="presParOf" srcId="{FDC0C132-FA43-744D-A66B-23B66C878D49}" destId="{A524B6BD-A99B-7F45-99F7-48157C21CB71}" srcOrd="5" destOrd="0" presId="urn:microsoft.com/office/officeart/2005/8/layout/hierarchy6"/>
    <dgm:cxn modelId="{7473C40C-BCA8-4744-82CB-3B952E8A44A3}" type="presParOf" srcId="{A524B6BD-A99B-7F45-99F7-48157C21CB71}" destId="{96196C05-F5E3-A34A-9ED0-5C22F0E62971}" srcOrd="0" destOrd="0" presId="urn:microsoft.com/office/officeart/2005/8/layout/hierarchy6"/>
    <dgm:cxn modelId="{A37C4483-F3D9-1049-8BE7-23CC62702C31}" type="presParOf" srcId="{A524B6BD-A99B-7F45-99F7-48157C21CB71}" destId="{74384917-6FE8-DB47-9132-C93362910182}" srcOrd="1" destOrd="0" presId="urn:microsoft.com/office/officeart/2005/8/layout/hierarchy6"/>
    <dgm:cxn modelId="{34223E55-8754-664D-A30A-DC6802AE611A}" type="presParOf" srcId="{74384917-6FE8-DB47-9132-C93362910182}" destId="{82AE91CB-ECDB-0044-B98D-A45249F485FF}" srcOrd="0" destOrd="0" presId="urn:microsoft.com/office/officeart/2005/8/layout/hierarchy6"/>
    <dgm:cxn modelId="{C7348828-EB44-7A41-A74E-98F4193F0250}" type="presParOf" srcId="{74384917-6FE8-DB47-9132-C93362910182}" destId="{423BE615-AF2D-D340-8086-192A909DACAD}" srcOrd="1" destOrd="0" presId="urn:microsoft.com/office/officeart/2005/8/layout/hierarchy6"/>
    <dgm:cxn modelId="{392F7C23-452D-0C43-BF6B-C2D5230C8E1B}" type="presParOf" srcId="{423BE615-AF2D-D340-8086-192A909DACAD}" destId="{42D98727-D6CD-FC4A-B0ED-D6CD2CB35F49}" srcOrd="0" destOrd="0" presId="urn:microsoft.com/office/officeart/2005/8/layout/hierarchy6"/>
    <dgm:cxn modelId="{F241C89D-9676-7543-835C-C9006BB61FE2}" type="presParOf" srcId="{423BE615-AF2D-D340-8086-192A909DACAD}" destId="{57A61C01-4CB1-C946-8C1B-CA18A66D82E0}" srcOrd="1" destOrd="0" presId="urn:microsoft.com/office/officeart/2005/8/layout/hierarchy6"/>
    <dgm:cxn modelId="{A4F5D8EB-58B6-114E-A62F-1871CF167A7A}" type="presParOf" srcId="{3B636AED-4A36-3C47-9037-B00510AAB53D}" destId="{5D6A4170-8A45-8640-B7C3-22AB56791559}" srcOrd="8" destOrd="0" presId="urn:microsoft.com/office/officeart/2005/8/layout/hierarchy6"/>
    <dgm:cxn modelId="{3627FC88-30F3-294B-8133-235CC68503C8}" type="presParOf" srcId="{3B636AED-4A36-3C47-9037-B00510AAB53D}" destId="{D639D42F-033A-BA4C-B351-5C62BE703366}" srcOrd="9" destOrd="0" presId="urn:microsoft.com/office/officeart/2005/8/layout/hierarchy6"/>
    <dgm:cxn modelId="{FA39B32A-6A2D-734C-B120-A21FEA5A7C33}" type="presParOf" srcId="{D639D42F-033A-BA4C-B351-5C62BE703366}" destId="{5320E601-FFE8-A84B-BB41-B5DE1BE2A462}" srcOrd="0" destOrd="0" presId="urn:microsoft.com/office/officeart/2005/8/layout/hierarchy6"/>
    <dgm:cxn modelId="{9D0567B9-FAE5-CF4B-B4D4-F96C1A9E1E47}" type="presParOf" srcId="{D639D42F-033A-BA4C-B351-5C62BE703366}" destId="{15DB1D36-262C-0E40-A44E-583CAC8FF6E5}" srcOrd="1" destOrd="0" presId="urn:microsoft.com/office/officeart/2005/8/layout/hierarchy6"/>
    <dgm:cxn modelId="{863212AB-2795-2141-89BE-1ED40EE4FBD4}" type="presParOf" srcId="{3B636AED-4A36-3C47-9037-B00510AAB53D}" destId="{C6E25DC3-1FF8-FD4C-AC5D-468B9E228F4D}" srcOrd="10" destOrd="0" presId="urn:microsoft.com/office/officeart/2005/8/layout/hierarchy6"/>
    <dgm:cxn modelId="{35D6713D-8C09-A94D-9CD5-084ECB86F4EA}" type="presParOf" srcId="{3B636AED-4A36-3C47-9037-B00510AAB53D}" destId="{9B4C42BF-8527-CE48-8A34-8DF7327F89B2}" srcOrd="11" destOrd="0" presId="urn:microsoft.com/office/officeart/2005/8/layout/hierarchy6"/>
    <dgm:cxn modelId="{3EE5C902-1932-9241-A70F-808192953CB4}" type="presParOf" srcId="{9B4C42BF-8527-CE48-8A34-8DF7327F89B2}" destId="{8C223D97-F801-AA4D-9157-8B5614729250}" srcOrd="0" destOrd="0" presId="urn:microsoft.com/office/officeart/2005/8/layout/hierarchy6"/>
    <dgm:cxn modelId="{53A31815-0EF9-F74F-8551-3D0237E30C2D}" type="presParOf" srcId="{9B4C42BF-8527-CE48-8A34-8DF7327F89B2}" destId="{52795A89-9A15-C349-932E-3054BC95FB64}" srcOrd="1" destOrd="0" presId="urn:microsoft.com/office/officeart/2005/8/layout/hierarchy6"/>
    <dgm:cxn modelId="{7AA1C156-A1DF-A343-9BFA-9C2B2D81851B}" type="presParOf" srcId="{90FCA05B-793D-FD41-B8F0-ACD0F38DD9AB}" destId="{665CCFD2-7EB7-6A47-A4AA-A95C94E841B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BF924-FF40-A647-AD91-71C6137C8F74}" type="doc">
      <dgm:prSet loTypeId="urn:microsoft.com/office/officeart/2005/8/layout/hierarchy6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7FD940-A0FD-1D46-B5B3-5D6FFF3AC281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Computing and Software</a:t>
          </a:r>
        </a:p>
      </dgm:t>
    </dgm:pt>
    <dgm:pt modelId="{087A29F5-3493-B147-827C-0B0C9AF13418}" type="parTrans" cxnId="{064F35D9-BEDF-0D45-850D-1DAE9F9FEF5B}">
      <dgm:prSet/>
      <dgm:spPr/>
      <dgm:t>
        <a:bodyPr/>
        <a:lstStyle/>
        <a:p>
          <a:endParaRPr lang="en-US"/>
        </a:p>
      </dgm:t>
    </dgm:pt>
    <dgm:pt modelId="{1992CDF2-E027-2E45-95AF-79FF91EA4F71}" type="sibTrans" cxnId="{064F35D9-BEDF-0D45-850D-1DAE9F9FEF5B}">
      <dgm:prSet/>
      <dgm:spPr/>
      <dgm:t>
        <a:bodyPr/>
        <a:lstStyle/>
        <a:p>
          <a:endParaRPr lang="en-US"/>
        </a:p>
      </dgm:t>
    </dgm:pt>
    <dgm:pt modelId="{CA2BC8AE-AACA-4646-A94E-03B0531B2C4D}">
      <dgm:prSet phldrT="[Text]"/>
      <dgm:spPr/>
      <dgm:t>
        <a:bodyPr/>
        <a:lstStyle/>
        <a:p>
          <a:r>
            <a:rPr lang="en-US" dirty="0"/>
            <a:t>Image Processing</a:t>
          </a:r>
        </a:p>
      </dgm:t>
    </dgm:pt>
    <dgm:pt modelId="{8EF357CD-8D3C-9041-ADBE-46D7456ACA71}" type="parTrans" cxnId="{917C08CD-4DCA-334C-886F-FB636A43F080}">
      <dgm:prSet/>
      <dgm:spPr>
        <a:solidFill>
          <a:schemeClr val="accent1"/>
        </a:solidFill>
        <a:ln w="76200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26BDD933-4BA8-754B-9758-3D03BC1D3C48}" type="sibTrans" cxnId="{917C08CD-4DCA-334C-886F-FB636A43F080}">
      <dgm:prSet/>
      <dgm:spPr/>
      <dgm:t>
        <a:bodyPr/>
        <a:lstStyle/>
        <a:p>
          <a:endParaRPr lang="en-US"/>
        </a:p>
      </dgm:t>
    </dgm:pt>
    <dgm:pt modelId="{2A476944-8E8C-8945-88E6-876AAF84FB88}">
      <dgm:prSet phldrT="[Text]"/>
      <dgm:spPr/>
      <dgm:t>
        <a:bodyPr/>
        <a:lstStyle/>
        <a:p>
          <a:r>
            <a:rPr lang="en-US" dirty="0"/>
            <a:t>Management and Controls</a:t>
          </a:r>
        </a:p>
      </dgm:t>
    </dgm:pt>
    <dgm:pt modelId="{DD34CADC-DF2F-C042-B6FD-C5E077699984}" type="parTrans" cxnId="{9C9C4037-3275-9846-B10F-32C98798E287}">
      <dgm:prSet/>
      <dgm:spPr>
        <a:solidFill>
          <a:schemeClr val="accent1"/>
        </a:solidFill>
        <a:ln w="76200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4F59AFD6-9CA7-7240-AF31-833A7E30F3AA}" type="sibTrans" cxnId="{9C9C4037-3275-9846-B10F-32C98798E287}">
      <dgm:prSet/>
      <dgm:spPr/>
      <dgm:t>
        <a:bodyPr/>
        <a:lstStyle/>
        <a:p>
          <a:endParaRPr lang="en-US"/>
        </a:p>
      </dgm:t>
    </dgm:pt>
    <dgm:pt modelId="{C8185F50-94ED-DE44-B1D5-B773872A700F}">
      <dgm:prSet phldrT="[Text]"/>
      <dgm:spPr/>
      <dgm:t>
        <a:bodyPr/>
        <a:lstStyle/>
        <a:p>
          <a:r>
            <a:rPr lang="en-US" dirty="0"/>
            <a:t>Non-Image Processing</a:t>
          </a:r>
        </a:p>
      </dgm:t>
    </dgm:pt>
    <dgm:pt modelId="{07494A5A-4A97-5840-8114-36CEDD5D3BCD}" type="parTrans" cxnId="{0BB4140D-17CE-3344-ACE3-C1EEC891A315}">
      <dgm:prSet/>
      <dgm:spPr>
        <a:solidFill>
          <a:schemeClr val="accent1"/>
        </a:solidFill>
        <a:ln w="76200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9137ADA9-66E1-4047-8CA9-1209AE0F8333}" type="sibTrans" cxnId="{0BB4140D-17CE-3344-ACE3-C1EEC891A315}">
      <dgm:prSet/>
      <dgm:spPr/>
      <dgm:t>
        <a:bodyPr/>
        <a:lstStyle/>
        <a:p>
          <a:endParaRPr lang="en-US"/>
        </a:p>
      </dgm:t>
    </dgm:pt>
    <dgm:pt modelId="{B1D98B94-3A8F-094E-BC2F-2FE9E074892A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C2D7F515-00AA-3D40-86DD-672C148D33B8}" type="parTrans" cxnId="{1C647D6F-1845-9D4E-9EBD-31FCFCD00F1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en-US"/>
        </a:p>
      </dgm:t>
    </dgm:pt>
    <dgm:pt modelId="{676B50C9-84E8-DA45-8BD5-85024E67240D}" type="sibTrans" cxnId="{1C647D6F-1845-9D4E-9EBD-31FCFCD00F1C}">
      <dgm:prSet/>
      <dgm:spPr/>
      <dgm:t>
        <a:bodyPr/>
        <a:lstStyle/>
        <a:p>
          <a:endParaRPr lang="en-US"/>
        </a:p>
      </dgm:t>
    </dgm:pt>
    <dgm:pt modelId="{26DEAD3B-C973-B748-9BC4-D9292D0554D3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F3BBE099-7F19-1845-8806-06633347719D}" type="parTrans" cxnId="{49D54FCD-98AF-1D4D-B371-0B4C193BF73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en-US"/>
        </a:p>
      </dgm:t>
    </dgm:pt>
    <dgm:pt modelId="{C0098A03-F40F-8444-B30E-AEDE23E4CCAD}" type="sibTrans" cxnId="{49D54FCD-98AF-1D4D-B371-0B4C193BF737}">
      <dgm:prSet/>
      <dgm:spPr/>
      <dgm:t>
        <a:bodyPr/>
        <a:lstStyle/>
        <a:p>
          <a:endParaRPr lang="en-US"/>
        </a:p>
      </dgm:t>
    </dgm:pt>
    <dgm:pt modelId="{74427382-A11E-7E48-8D88-85C373BEDEDA}">
      <dgm:prSet phldrT="[Text]"/>
      <dgm:spPr/>
      <dgm:t>
        <a:bodyPr/>
        <a:lstStyle/>
        <a:p>
          <a:r>
            <a:rPr lang="en-US" dirty="0"/>
            <a:t>Agile Teams</a:t>
          </a:r>
        </a:p>
      </dgm:t>
    </dgm:pt>
    <dgm:pt modelId="{5886A6C8-84FD-5747-B417-AB7876A9F670}" type="parTrans" cxnId="{AE5DF3EF-4024-544C-969C-8986D320208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en-US"/>
        </a:p>
      </dgm:t>
    </dgm:pt>
    <dgm:pt modelId="{9E9E6A91-4809-0B48-B0C1-ADA4737D256F}" type="sibTrans" cxnId="{AE5DF3EF-4024-544C-969C-8986D3202087}">
      <dgm:prSet/>
      <dgm:spPr/>
      <dgm:t>
        <a:bodyPr/>
        <a:lstStyle/>
        <a:p>
          <a:endParaRPr lang="en-US"/>
        </a:p>
      </dgm:t>
    </dgm:pt>
    <dgm:pt modelId="{90FCA05B-793D-FD41-B8F0-ACD0F38DD9AB}" type="pres">
      <dgm:prSet presAssocID="{64ABF924-FF40-A647-AD91-71C6137C8F7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F960F5C-5DEE-F54F-B969-9F96249764F5}" type="pres">
      <dgm:prSet presAssocID="{64ABF924-FF40-A647-AD91-71C6137C8F74}" presName="hierFlow" presStyleCnt="0"/>
      <dgm:spPr/>
    </dgm:pt>
    <dgm:pt modelId="{227536EA-787A-7548-9B85-238632817F4C}" type="pres">
      <dgm:prSet presAssocID="{64ABF924-FF40-A647-AD91-71C6137C8F7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A8FAACD-76EF-E64F-84FF-C961D05AF2AF}" type="pres">
      <dgm:prSet presAssocID="{DD7FD940-A0FD-1D46-B5B3-5D6FFF3AC281}" presName="Name14" presStyleCnt="0"/>
      <dgm:spPr/>
    </dgm:pt>
    <dgm:pt modelId="{72240185-828D-9241-994E-5C3680DAA467}" type="pres">
      <dgm:prSet presAssocID="{DD7FD940-A0FD-1D46-B5B3-5D6FFF3AC281}" presName="level1Shape" presStyleLbl="node0" presStyleIdx="0" presStyleCnt="1">
        <dgm:presLayoutVars>
          <dgm:chPref val="3"/>
        </dgm:presLayoutVars>
      </dgm:prSet>
      <dgm:spPr/>
    </dgm:pt>
    <dgm:pt modelId="{BCC03A25-36F6-054E-AAEB-E929D7A6461D}" type="pres">
      <dgm:prSet presAssocID="{DD7FD940-A0FD-1D46-B5B3-5D6FFF3AC281}" presName="hierChild2" presStyleCnt="0"/>
      <dgm:spPr/>
    </dgm:pt>
    <dgm:pt modelId="{7E95BBB6-1489-064C-9F67-67853FF562B6}" type="pres">
      <dgm:prSet presAssocID="{8EF357CD-8D3C-9041-ADBE-46D7456ACA71}" presName="Name19" presStyleLbl="parChTrans1D2" presStyleIdx="0" presStyleCnt="3"/>
      <dgm:spPr/>
    </dgm:pt>
    <dgm:pt modelId="{1571B672-418A-6841-A1DD-C21F03CAB73A}" type="pres">
      <dgm:prSet presAssocID="{CA2BC8AE-AACA-4646-A94E-03B0531B2C4D}" presName="Name21" presStyleCnt="0"/>
      <dgm:spPr/>
    </dgm:pt>
    <dgm:pt modelId="{95F7487F-33CD-A547-9628-43AB4A74A576}" type="pres">
      <dgm:prSet presAssocID="{CA2BC8AE-AACA-4646-A94E-03B0531B2C4D}" presName="level2Shape" presStyleLbl="node2" presStyleIdx="0" presStyleCnt="3"/>
      <dgm:spPr/>
    </dgm:pt>
    <dgm:pt modelId="{D972B15C-4BAD-1145-AFE2-EB597013065B}" type="pres">
      <dgm:prSet presAssocID="{CA2BC8AE-AACA-4646-A94E-03B0531B2C4D}" presName="hierChild3" presStyleCnt="0"/>
      <dgm:spPr/>
    </dgm:pt>
    <dgm:pt modelId="{860882C3-B7A0-104C-AE50-39C0D5472823}" type="pres">
      <dgm:prSet presAssocID="{F3BBE099-7F19-1845-8806-06633347719D}" presName="Name19" presStyleLbl="parChTrans1D3" presStyleIdx="0" presStyleCnt="3"/>
      <dgm:spPr/>
    </dgm:pt>
    <dgm:pt modelId="{D6C9261B-F38A-944F-82FB-1474D9315274}" type="pres">
      <dgm:prSet presAssocID="{26DEAD3B-C973-B748-9BC4-D9292D0554D3}" presName="Name21" presStyleCnt="0"/>
      <dgm:spPr/>
    </dgm:pt>
    <dgm:pt modelId="{7864953F-59BE-0E4F-A5F0-92D4EB331558}" type="pres">
      <dgm:prSet presAssocID="{26DEAD3B-C973-B748-9BC4-D9292D0554D3}" presName="level2Shape" presStyleLbl="node3" presStyleIdx="0" presStyleCnt="3"/>
      <dgm:spPr/>
    </dgm:pt>
    <dgm:pt modelId="{CB62F9F3-1A09-DC45-8BED-BADD70085F7A}" type="pres">
      <dgm:prSet presAssocID="{26DEAD3B-C973-B748-9BC4-D9292D0554D3}" presName="hierChild3" presStyleCnt="0"/>
      <dgm:spPr/>
    </dgm:pt>
    <dgm:pt modelId="{B9E93C26-EBEF-0F42-8E19-DE61DD5039E4}" type="pres">
      <dgm:prSet presAssocID="{DD34CADC-DF2F-C042-B6FD-C5E077699984}" presName="Name19" presStyleLbl="parChTrans1D2" presStyleIdx="1" presStyleCnt="3"/>
      <dgm:spPr/>
    </dgm:pt>
    <dgm:pt modelId="{85E21320-D67A-894B-88B2-ED5F4BB748E5}" type="pres">
      <dgm:prSet presAssocID="{2A476944-8E8C-8945-88E6-876AAF84FB88}" presName="Name21" presStyleCnt="0"/>
      <dgm:spPr/>
    </dgm:pt>
    <dgm:pt modelId="{675757B7-C4A2-2B49-BF17-DE8C95B03073}" type="pres">
      <dgm:prSet presAssocID="{2A476944-8E8C-8945-88E6-876AAF84FB88}" presName="level2Shape" presStyleLbl="node2" presStyleIdx="1" presStyleCnt="3"/>
      <dgm:spPr/>
    </dgm:pt>
    <dgm:pt modelId="{F4C302B9-F6C4-384F-89C7-D615BAD5CA00}" type="pres">
      <dgm:prSet presAssocID="{2A476944-8E8C-8945-88E6-876AAF84FB88}" presName="hierChild3" presStyleCnt="0"/>
      <dgm:spPr/>
    </dgm:pt>
    <dgm:pt modelId="{07D2791F-F128-0A4C-A790-9008E036D82A}" type="pres">
      <dgm:prSet presAssocID="{C2D7F515-00AA-3D40-86DD-672C148D33B8}" presName="Name19" presStyleLbl="parChTrans1D3" presStyleIdx="1" presStyleCnt="3"/>
      <dgm:spPr>
        <a:xfrm>
          <a:off x="4184173" y="2955457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</dgm:spPr>
    </dgm:pt>
    <dgm:pt modelId="{26C8CA2F-854B-944D-9311-18688EE9B084}" type="pres">
      <dgm:prSet presAssocID="{B1D98B94-3A8F-094E-BC2F-2FE9E074892A}" presName="Name21" presStyleCnt="0"/>
      <dgm:spPr/>
    </dgm:pt>
    <dgm:pt modelId="{216BDDA3-2026-9448-84CD-E96AC45775E8}" type="pres">
      <dgm:prSet presAssocID="{B1D98B94-3A8F-094E-BC2F-2FE9E074892A}" presName="level2Shape" presStyleLbl="node3" presStyleIdx="1" presStyleCnt="3"/>
      <dgm:spPr/>
    </dgm:pt>
    <dgm:pt modelId="{B26F84E7-9FEC-FB4E-8F70-BC1AC6F1F1E1}" type="pres">
      <dgm:prSet presAssocID="{B1D98B94-3A8F-094E-BC2F-2FE9E074892A}" presName="hierChild3" presStyleCnt="0"/>
      <dgm:spPr/>
    </dgm:pt>
    <dgm:pt modelId="{799223C7-2DF3-0544-9FC0-6B35871972BB}" type="pres">
      <dgm:prSet presAssocID="{07494A5A-4A97-5840-8114-36CEDD5D3BCD}" presName="Name19" presStyleLbl="parChTrans1D2" presStyleIdx="2" presStyleCnt="3"/>
      <dgm:spPr/>
    </dgm:pt>
    <dgm:pt modelId="{A524B6BD-A99B-7F45-99F7-48157C21CB71}" type="pres">
      <dgm:prSet presAssocID="{C8185F50-94ED-DE44-B1D5-B773872A700F}" presName="Name21" presStyleCnt="0"/>
      <dgm:spPr/>
    </dgm:pt>
    <dgm:pt modelId="{96196C05-F5E3-A34A-9ED0-5C22F0E62971}" type="pres">
      <dgm:prSet presAssocID="{C8185F50-94ED-DE44-B1D5-B773872A700F}" presName="level2Shape" presStyleLbl="node2" presStyleIdx="2" presStyleCnt="3"/>
      <dgm:spPr/>
    </dgm:pt>
    <dgm:pt modelId="{74384917-6FE8-DB47-9132-C93362910182}" type="pres">
      <dgm:prSet presAssocID="{C8185F50-94ED-DE44-B1D5-B773872A700F}" presName="hierChild3" presStyleCnt="0"/>
      <dgm:spPr/>
    </dgm:pt>
    <dgm:pt modelId="{81B83544-2734-4D4F-A546-1395F60E7578}" type="pres">
      <dgm:prSet presAssocID="{5886A6C8-84FD-5747-B417-AB7876A9F670}" presName="Name19" presStyleLbl="parChTrans1D3" presStyleIdx="2" presStyleCnt="3"/>
      <dgm:spPr>
        <a:xfrm>
          <a:off x="6584555" y="2955457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</dgm:spPr>
    </dgm:pt>
    <dgm:pt modelId="{EE66F7CC-90FD-1044-A4F1-B092F0C0BB55}" type="pres">
      <dgm:prSet presAssocID="{74427382-A11E-7E48-8D88-85C373BEDEDA}" presName="Name21" presStyleCnt="0"/>
      <dgm:spPr/>
    </dgm:pt>
    <dgm:pt modelId="{CDD4C6C7-398B-6F43-B693-75585C326A87}" type="pres">
      <dgm:prSet presAssocID="{74427382-A11E-7E48-8D88-85C373BEDEDA}" presName="level2Shape" presStyleLbl="node3" presStyleIdx="2" presStyleCnt="3"/>
      <dgm:spPr/>
    </dgm:pt>
    <dgm:pt modelId="{F4CD8755-DB87-8743-A8C9-71E26165738A}" type="pres">
      <dgm:prSet presAssocID="{74427382-A11E-7E48-8D88-85C373BEDEDA}" presName="hierChild3" presStyleCnt="0"/>
      <dgm:spPr/>
    </dgm:pt>
    <dgm:pt modelId="{665CCFD2-7EB7-6A47-A4AA-A95C94E841B7}" type="pres">
      <dgm:prSet presAssocID="{64ABF924-FF40-A647-AD91-71C6137C8F74}" presName="bgShapesFlow" presStyleCnt="0"/>
      <dgm:spPr/>
    </dgm:pt>
  </dgm:ptLst>
  <dgm:cxnLst>
    <dgm:cxn modelId="{0BB4140D-17CE-3344-ACE3-C1EEC891A315}" srcId="{DD7FD940-A0FD-1D46-B5B3-5D6FFF3AC281}" destId="{C8185F50-94ED-DE44-B1D5-B773872A700F}" srcOrd="2" destOrd="0" parTransId="{07494A5A-4A97-5840-8114-36CEDD5D3BCD}" sibTransId="{9137ADA9-66E1-4047-8CA9-1209AE0F8333}"/>
    <dgm:cxn modelId="{CFEB6D19-759F-5B4B-A548-F4D93C4957D2}" type="presOf" srcId="{F3BBE099-7F19-1845-8806-06633347719D}" destId="{860882C3-B7A0-104C-AE50-39C0D5472823}" srcOrd="0" destOrd="0" presId="urn:microsoft.com/office/officeart/2005/8/layout/hierarchy6"/>
    <dgm:cxn modelId="{A063021F-C402-5449-98A0-429D58323595}" type="presOf" srcId="{B1D98B94-3A8F-094E-BC2F-2FE9E074892A}" destId="{216BDDA3-2026-9448-84CD-E96AC45775E8}" srcOrd="0" destOrd="0" presId="urn:microsoft.com/office/officeart/2005/8/layout/hierarchy6"/>
    <dgm:cxn modelId="{46FDA72E-04D1-0E4B-8CAF-35461BC3736B}" type="presOf" srcId="{8EF357CD-8D3C-9041-ADBE-46D7456ACA71}" destId="{7E95BBB6-1489-064C-9F67-67853FF562B6}" srcOrd="0" destOrd="0" presId="urn:microsoft.com/office/officeart/2005/8/layout/hierarchy6"/>
    <dgm:cxn modelId="{9C9C4037-3275-9846-B10F-32C98798E287}" srcId="{DD7FD940-A0FD-1D46-B5B3-5D6FFF3AC281}" destId="{2A476944-8E8C-8945-88E6-876AAF84FB88}" srcOrd="1" destOrd="0" parTransId="{DD34CADC-DF2F-C042-B6FD-C5E077699984}" sibTransId="{4F59AFD6-9CA7-7240-AF31-833A7E30F3AA}"/>
    <dgm:cxn modelId="{1ECF0D39-E9BF-E84B-A2AB-37CCADEEDC53}" type="presOf" srcId="{C8185F50-94ED-DE44-B1D5-B773872A700F}" destId="{96196C05-F5E3-A34A-9ED0-5C22F0E62971}" srcOrd="0" destOrd="0" presId="urn:microsoft.com/office/officeart/2005/8/layout/hierarchy6"/>
    <dgm:cxn modelId="{1846F253-E024-6845-A745-DB0D34153B62}" type="presOf" srcId="{64ABF924-FF40-A647-AD91-71C6137C8F74}" destId="{90FCA05B-793D-FD41-B8F0-ACD0F38DD9AB}" srcOrd="0" destOrd="0" presId="urn:microsoft.com/office/officeart/2005/8/layout/hierarchy6"/>
    <dgm:cxn modelId="{0CADEB55-7A30-2142-A29B-E6C119AC92A3}" type="presOf" srcId="{CA2BC8AE-AACA-4646-A94E-03B0531B2C4D}" destId="{95F7487F-33CD-A547-9628-43AB4A74A576}" srcOrd="0" destOrd="0" presId="urn:microsoft.com/office/officeart/2005/8/layout/hierarchy6"/>
    <dgm:cxn modelId="{42FB695B-7F7E-1A4B-9C82-C9969F70F9FD}" type="presOf" srcId="{5886A6C8-84FD-5747-B417-AB7876A9F670}" destId="{81B83544-2734-4D4F-A546-1395F60E7578}" srcOrd="0" destOrd="0" presId="urn:microsoft.com/office/officeart/2005/8/layout/hierarchy6"/>
    <dgm:cxn modelId="{2332995B-D23A-5341-BF29-7806A06CDFB4}" type="presOf" srcId="{DD7FD940-A0FD-1D46-B5B3-5D6FFF3AC281}" destId="{72240185-828D-9241-994E-5C3680DAA467}" srcOrd="0" destOrd="0" presId="urn:microsoft.com/office/officeart/2005/8/layout/hierarchy6"/>
    <dgm:cxn modelId="{1C647D6F-1845-9D4E-9EBD-31FCFCD00F1C}" srcId="{2A476944-8E8C-8945-88E6-876AAF84FB88}" destId="{B1D98B94-3A8F-094E-BC2F-2FE9E074892A}" srcOrd="0" destOrd="0" parTransId="{C2D7F515-00AA-3D40-86DD-672C148D33B8}" sibTransId="{676B50C9-84E8-DA45-8BD5-85024E67240D}"/>
    <dgm:cxn modelId="{546BE6C3-84CD-6141-9E89-61FC89317F7F}" type="presOf" srcId="{07494A5A-4A97-5840-8114-36CEDD5D3BCD}" destId="{799223C7-2DF3-0544-9FC0-6B35871972BB}" srcOrd="0" destOrd="0" presId="urn:microsoft.com/office/officeart/2005/8/layout/hierarchy6"/>
    <dgm:cxn modelId="{CFA23EC6-27E8-7443-BF27-9BF33C4E3384}" type="presOf" srcId="{2A476944-8E8C-8945-88E6-876AAF84FB88}" destId="{675757B7-C4A2-2B49-BF17-DE8C95B03073}" srcOrd="0" destOrd="0" presId="urn:microsoft.com/office/officeart/2005/8/layout/hierarchy6"/>
    <dgm:cxn modelId="{2F627FC7-A580-2947-B90D-88A7A40BD4A5}" type="presOf" srcId="{74427382-A11E-7E48-8D88-85C373BEDEDA}" destId="{CDD4C6C7-398B-6F43-B693-75585C326A87}" srcOrd="0" destOrd="0" presId="urn:microsoft.com/office/officeart/2005/8/layout/hierarchy6"/>
    <dgm:cxn modelId="{917C08CD-4DCA-334C-886F-FB636A43F080}" srcId="{DD7FD940-A0FD-1D46-B5B3-5D6FFF3AC281}" destId="{CA2BC8AE-AACA-4646-A94E-03B0531B2C4D}" srcOrd="0" destOrd="0" parTransId="{8EF357CD-8D3C-9041-ADBE-46D7456ACA71}" sibTransId="{26BDD933-4BA8-754B-9758-3D03BC1D3C48}"/>
    <dgm:cxn modelId="{49D54FCD-98AF-1D4D-B371-0B4C193BF737}" srcId="{CA2BC8AE-AACA-4646-A94E-03B0531B2C4D}" destId="{26DEAD3B-C973-B748-9BC4-D9292D0554D3}" srcOrd="0" destOrd="0" parTransId="{F3BBE099-7F19-1845-8806-06633347719D}" sibTransId="{C0098A03-F40F-8444-B30E-AEDE23E4CCAD}"/>
    <dgm:cxn modelId="{064F35D9-BEDF-0D45-850D-1DAE9F9FEF5B}" srcId="{64ABF924-FF40-A647-AD91-71C6137C8F74}" destId="{DD7FD940-A0FD-1D46-B5B3-5D6FFF3AC281}" srcOrd="0" destOrd="0" parTransId="{087A29F5-3493-B147-827C-0B0C9AF13418}" sibTransId="{1992CDF2-E027-2E45-95AF-79FF91EA4F71}"/>
    <dgm:cxn modelId="{A46540E9-3D48-604C-B19B-E3B45882B141}" type="presOf" srcId="{26DEAD3B-C973-B748-9BC4-D9292D0554D3}" destId="{7864953F-59BE-0E4F-A5F0-92D4EB331558}" srcOrd="0" destOrd="0" presId="urn:microsoft.com/office/officeart/2005/8/layout/hierarchy6"/>
    <dgm:cxn modelId="{42B4E7EF-1237-E848-9E2D-A5AFA07C1DAF}" type="presOf" srcId="{C2D7F515-00AA-3D40-86DD-672C148D33B8}" destId="{07D2791F-F128-0A4C-A790-9008E036D82A}" srcOrd="0" destOrd="0" presId="urn:microsoft.com/office/officeart/2005/8/layout/hierarchy6"/>
    <dgm:cxn modelId="{AE5DF3EF-4024-544C-969C-8986D3202087}" srcId="{C8185F50-94ED-DE44-B1D5-B773872A700F}" destId="{74427382-A11E-7E48-8D88-85C373BEDEDA}" srcOrd="0" destOrd="0" parTransId="{5886A6C8-84FD-5747-B417-AB7876A9F670}" sibTransId="{9E9E6A91-4809-0B48-B0C1-ADA4737D256F}"/>
    <dgm:cxn modelId="{BE4237F9-D3FC-1F44-891F-A914BA6C5B53}" type="presOf" srcId="{DD34CADC-DF2F-C042-B6FD-C5E077699984}" destId="{B9E93C26-EBEF-0F42-8E19-DE61DD5039E4}" srcOrd="0" destOrd="0" presId="urn:microsoft.com/office/officeart/2005/8/layout/hierarchy6"/>
    <dgm:cxn modelId="{2D682C6D-7365-C44A-8763-E736503F72E6}" type="presParOf" srcId="{90FCA05B-793D-FD41-B8F0-ACD0F38DD9AB}" destId="{1F960F5C-5DEE-F54F-B969-9F96249764F5}" srcOrd="0" destOrd="0" presId="urn:microsoft.com/office/officeart/2005/8/layout/hierarchy6"/>
    <dgm:cxn modelId="{A4013ED7-2D04-784C-AEC2-4A92CB257FCD}" type="presParOf" srcId="{1F960F5C-5DEE-F54F-B969-9F96249764F5}" destId="{227536EA-787A-7548-9B85-238632817F4C}" srcOrd="0" destOrd="0" presId="urn:microsoft.com/office/officeart/2005/8/layout/hierarchy6"/>
    <dgm:cxn modelId="{2503016C-1402-2942-9401-777B9F1260D1}" type="presParOf" srcId="{227536EA-787A-7548-9B85-238632817F4C}" destId="{4A8FAACD-76EF-E64F-84FF-C961D05AF2AF}" srcOrd="0" destOrd="0" presId="urn:microsoft.com/office/officeart/2005/8/layout/hierarchy6"/>
    <dgm:cxn modelId="{32A32709-B4C4-9B41-8C85-48A9BE54A1E6}" type="presParOf" srcId="{4A8FAACD-76EF-E64F-84FF-C961D05AF2AF}" destId="{72240185-828D-9241-994E-5C3680DAA467}" srcOrd="0" destOrd="0" presId="urn:microsoft.com/office/officeart/2005/8/layout/hierarchy6"/>
    <dgm:cxn modelId="{090135EA-131C-AD45-AE42-387E358F262D}" type="presParOf" srcId="{4A8FAACD-76EF-E64F-84FF-C961D05AF2AF}" destId="{BCC03A25-36F6-054E-AAEB-E929D7A6461D}" srcOrd="1" destOrd="0" presId="urn:microsoft.com/office/officeart/2005/8/layout/hierarchy6"/>
    <dgm:cxn modelId="{FB4D418D-4235-CE4C-A26B-1C7E70D2366A}" type="presParOf" srcId="{BCC03A25-36F6-054E-AAEB-E929D7A6461D}" destId="{7E95BBB6-1489-064C-9F67-67853FF562B6}" srcOrd="0" destOrd="0" presId="urn:microsoft.com/office/officeart/2005/8/layout/hierarchy6"/>
    <dgm:cxn modelId="{B740CC7B-EE0D-F148-8BA9-8C8D65A66DAF}" type="presParOf" srcId="{BCC03A25-36F6-054E-AAEB-E929D7A6461D}" destId="{1571B672-418A-6841-A1DD-C21F03CAB73A}" srcOrd="1" destOrd="0" presId="urn:microsoft.com/office/officeart/2005/8/layout/hierarchy6"/>
    <dgm:cxn modelId="{C9D4F6B3-DE03-A247-877E-557D10D01950}" type="presParOf" srcId="{1571B672-418A-6841-A1DD-C21F03CAB73A}" destId="{95F7487F-33CD-A547-9628-43AB4A74A576}" srcOrd="0" destOrd="0" presId="urn:microsoft.com/office/officeart/2005/8/layout/hierarchy6"/>
    <dgm:cxn modelId="{69E4D972-6A80-1841-B77F-1A4A09231888}" type="presParOf" srcId="{1571B672-418A-6841-A1DD-C21F03CAB73A}" destId="{D972B15C-4BAD-1145-AFE2-EB597013065B}" srcOrd="1" destOrd="0" presId="urn:microsoft.com/office/officeart/2005/8/layout/hierarchy6"/>
    <dgm:cxn modelId="{D81FC163-74CA-CA46-A7E3-3BD9EFC506D8}" type="presParOf" srcId="{D972B15C-4BAD-1145-AFE2-EB597013065B}" destId="{860882C3-B7A0-104C-AE50-39C0D5472823}" srcOrd="0" destOrd="0" presId="urn:microsoft.com/office/officeart/2005/8/layout/hierarchy6"/>
    <dgm:cxn modelId="{9CDF197F-A808-F24F-B5DC-247F0D6E12F1}" type="presParOf" srcId="{D972B15C-4BAD-1145-AFE2-EB597013065B}" destId="{D6C9261B-F38A-944F-82FB-1474D9315274}" srcOrd="1" destOrd="0" presId="urn:microsoft.com/office/officeart/2005/8/layout/hierarchy6"/>
    <dgm:cxn modelId="{F5891DEE-2DC5-9849-A038-6E533C1AD7BF}" type="presParOf" srcId="{D6C9261B-F38A-944F-82FB-1474D9315274}" destId="{7864953F-59BE-0E4F-A5F0-92D4EB331558}" srcOrd="0" destOrd="0" presId="urn:microsoft.com/office/officeart/2005/8/layout/hierarchy6"/>
    <dgm:cxn modelId="{316F2E38-C080-2742-9475-4DCD1493908C}" type="presParOf" srcId="{D6C9261B-F38A-944F-82FB-1474D9315274}" destId="{CB62F9F3-1A09-DC45-8BED-BADD70085F7A}" srcOrd="1" destOrd="0" presId="urn:microsoft.com/office/officeart/2005/8/layout/hierarchy6"/>
    <dgm:cxn modelId="{3F4A8E84-FD09-584D-9835-E1E33B210782}" type="presParOf" srcId="{BCC03A25-36F6-054E-AAEB-E929D7A6461D}" destId="{B9E93C26-EBEF-0F42-8E19-DE61DD5039E4}" srcOrd="2" destOrd="0" presId="urn:microsoft.com/office/officeart/2005/8/layout/hierarchy6"/>
    <dgm:cxn modelId="{63EEC48B-789F-664C-AA44-2B54E274AA50}" type="presParOf" srcId="{BCC03A25-36F6-054E-AAEB-E929D7A6461D}" destId="{85E21320-D67A-894B-88B2-ED5F4BB748E5}" srcOrd="3" destOrd="0" presId="urn:microsoft.com/office/officeart/2005/8/layout/hierarchy6"/>
    <dgm:cxn modelId="{510B224A-ED0B-364D-B108-34285B70C902}" type="presParOf" srcId="{85E21320-D67A-894B-88B2-ED5F4BB748E5}" destId="{675757B7-C4A2-2B49-BF17-DE8C95B03073}" srcOrd="0" destOrd="0" presId="urn:microsoft.com/office/officeart/2005/8/layout/hierarchy6"/>
    <dgm:cxn modelId="{D95ABF2A-919C-0245-96DE-4F97C8D8C08A}" type="presParOf" srcId="{85E21320-D67A-894B-88B2-ED5F4BB748E5}" destId="{F4C302B9-F6C4-384F-89C7-D615BAD5CA00}" srcOrd="1" destOrd="0" presId="urn:microsoft.com/office/officeart/2005/8/layout/hierarchy6"/>
    <dgm:cxn modelId="{0DFF179C-CD78-6746-AA94-BD2DBE1D5117}" type="presParOf" srcId="{F4C302B9-F6C4-384F-89C7-D615BAD5CA00}" destId="{07D2791F-F128-0A4C-A790-9008E036D82A}" srcOrd="0" destOrd="0" presId="urn:microsoft.com/office/officeart/2005/8/layout/hierarchy6"/>
    <dgm:cxn modelId="{C87C5E7D-5CBF-A242-BF1A-B11DE08CC8E3}" type="presParOf" srcId="{F4C302B9-F6C4-384F-89C7-D615BAD5CA00}" destId="{26C8CA2F-854B-944D-9311-18688EE9B084}" srcOrd="1" destOrd="0" presId="urn:microsoft.com/office/officeart/2005/8/layout/hierarchy6"/>
    <dgm:cxn modelId="{1DAF8733-8142-9044-9A77-4BC971151C6D}" type="presParOf" srcId="{26C8CA2F-854B-944D-9311-18688EE9B084}" destId="{216BDDA3-2026-9448-84CD-E96AC45775E8}" srcOrd="0" destOrd="0" presId="urn:microsoft.com/office/officeart/2005/8/layout/hierarchy6"/>
    <dgm:cxn modelId="{E1EC21EA-13E0-CF4E-8EC0-DE6FB9AC2366}" type="presParOf" srcId="{26C8CA2F-854B-944D-9311-18688EE9B084}" destId="{B26F84E7-9FEC-FB4E-8F70-BC1AC6F1F1E1}" srcOrd="1" destOrd="0" presId="urn:microsoft.com/office/officeart/2005/8/layout/hierarchy6"/>
    <dgm:cxn modelId="{EE8C71FA-EDDF-D149-AF27-51F5DEB205B8}" type="presParOf" srcId="{BCC03A25-36F6-054E-AAEB-E929D7A6461D}" destId="{799223C7-2DF3-0544-9FC0-6B35871972BB}" srcOrd="4" destOrd="0" presId="urn:microsoft.com/office/officeart/2005/8/layout/hierarchy6"/>
    <dgm:cxn modelId="{9557B963-1168-F940-B1A4-301251382AF3}" type="presParOf" srcId="{BCC03A25-36F6-054E-AAEB-E929D7A6461D}" destId="{A524B6BD-A99B-7F45-99F7-48157C21CB71}" srcOrd="5" destOrd="0" presId="urn:microsoft.com/office/officeart/2005/8/layout/hierarchy6"/>
    <dgm:cxn modelId="{2C418350-81B7-3A44-B12A-89349C6832DE}" type="presParOf" srcId="{A524B6BD-A99B-7F45-99F7-48157C21CB71}" destId="{96196C05-F5E3-A34A-9ED0-5C22F0E62971}" srcOrd="0" destOrd="0" presId="urn:microsoft.com/office/officeart/2005/8/layout/hierarchy6"/>
    <dgm:cxn modelId="{666F0CE8-38D0-8A43-9BC3-6DE3DD00D8A4}" type="presParOf" srcId="{A524B6BD-A99B-7F45-99F7-48157C21CB71}" destId="{74384917-6FE8-DB47-9132-C93362910182}" srcOrd="1" destOrd="0" presId="urn:microsoft.com/office/officeart/2005/8/layout/hierarchy6"/>
    <dgm:cxn modelId="{488ADE01-BCED-E648-B709-F4373DB8EDEC}" type="presParOf" srcId="{74384917-6FE8-DB47-9132-C93362910182}" destId="{81B83544-2734-4D4F-A546-1395F60E7578}" srcOrd="0" destOrd="0" presId="urn:microsoft.com/office/officeart/2005/8/layout/hierarchy6"/>
    <dgm:cxn modelId="{F4AE89B7-A038-3F43-A76C-9BC5C8985F27}" type="presParOf" srcId="{74384917-6FE8-DB47-9132-C93362910182}" destId="{EE66F7CC-90FD-1044-A4F1-B092F0C0BB55}" srcOrd="1" destOrd="0" presId="urn:microsoft.com/office/officeart/2005/8/layout/hierarchy6"/>
    <dgm:cxn modelId="{8B819A56-ABBC-B94D-A0A1-970D0B079EBB}" type="presParOf" srcId="{EE66F7CC-90FD-1044-A4F1-B092F0C0BB55}" destId="{CDD4C6C7-398B-6F43-B693-75585C326A87}" srcOrd="0" destOrd="0" presId="urn:microsoft.com/office/officeart/2005/8/layout/hierarchy6"/>
    <dgm:cxn modelId="{B1069AC7-8275-2D40-8E52-79E2F7FF6F1A}" type="presParOf" srcId="{EE66F7CC-90FD-1044-A4F1-B092F0C0BB55}" destId="{F4CD8755-DB87-8743-A8C9-71E26165738A}" srcOrd="1" destOrd="0" presId="urn:microsoft.com/office/officeart/2005/8/layout/hierarchy6"/>
    <dgm:cxn modelId="{2535E83C-27A2-F244-93A0-DADE8E82B1B5}" type="presParOf" srcId="{90FCA05B-793D-FD41-B8F0-ACD0F38DD9AB}" destId="{665CCFD2-7EB7-6A47-A4AA-A95C94E841B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1BEEC-5FC2-C14B-97AE-D3FA5FE08FE2}">
      <dsp:nvSpPr>
        <dsp:cNvPr id="0" name=""/>
        <dsp:cNvSpPr/>
      </dsp:nvSpPr>
      <dsp:spPr>
        <a:xfrm>
          <a:off x="3776026" y="1130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SKA Observatory</a:t>
          </a:r>
        </a:p>
      </dsp:txBody>
      <dsp:txXfrm>
        <a:off x="3793750" y="18854"/>
        <a:ext cx="872285" cy="569707"/>
      </dsp:txXfrm>
    </dsp:sp>
    <dsp:sp modelId="{519FF5F1-2703-B949-AFC3-92841EB171CB}">
      <dsp:nvSpPr>
        <dsp:cNvPr id="0" name=""/>
        <dsp:cNvSpPr/>
      </dsp:nvSpPr>
      <dsp:spPr>
        <a:xfrm>
          <a:off x="1279759" y="606285"/>
          <a:ext cx="2950133" cy="242062"/>
        </a:xfrm>
        <a:custGeom>
          <a:avLst/>
          <a:gdLst/>
          <a:ahLst/>
          <a:cxnLst/>
          <a:rect l="0" t="0" r="0" b="0"/>
          <a:pathLst>
            <a:path>
              <a:moveTo>
                <a:pt x="2950133" y="0"/>
              </a:moveTo>
              <a:lnTo>
                <a:pt x="2950133" y="121031"/>
              </a:lnTo>
              <a:lnTo>
                <a:pt x="0" y="121031"/>
              </a:lnTo>
              <a:lnTo>
                <a:pt x="0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56353-3AEE-1749-8B57-497E13211908}">
      <dsp:nvSpPr>
        <dsp:cNvPr id="0" name=""/>
        <dsp:cNvSpPr/>
      </dsp:nvSpPr>
      <dsp:spPr>
        <a:xfrm>
          <a:off x="825892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Project Office</a:t>
          </a:r>
        </a:p>
      </dsp:txBody>
      <dsp:txXfrm>
        <a:off x="843616" y="866072"/>
        <a:ext cx="872285" cy="569707"/>
      </dsp:txXfrm>
    </dsp:sp>
    <dsp:sp modelId="{7B925D67-E814-D041-B6BE-B9B37AD06A97}">
      <dsp:nvSpPr>
        <dsp:cNvPr id="0" name=""/>
        <dsp:cNvSpPr/>
      </dsp:nvSpPr>
      <dsp:spPr>
        <a:xfrm>
          <a:off x="2459813" y="606285"/>
          <a:ext cx="1770080" cy="242062"/>
        </a:xfrm>
        <a:custGeom>
          <a:avLst/>
          <a:gdLst/>
          <a:ahLst/>
          <a:cxnLst/>
          <a:rect l="0" t="0" r="0" b="0"/>
          <a:pathLst>
            <a:path>
              <a:moveTo>
                <a:pt x="1770080" y="0"/>
              </a:moveTo>
              <a:lnTo>
                <a:pt x="1770080" y="121031"/>
              </a:lnTo>
              <a:lnTo>
                <a:pt x="0" y="121031"/>
              </a:lnTo>
              <a:lnTo>
                <a:pt x="0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B9804-5D45-F244-943C-C562D1C45197}">
      <dsp:nvSpPr>
        <dsp:cNvPr id="0" name=""/>
        <dsp:cNvSpPr/>
      </dsp:nvSpPr>
      <dsp:spPr>
        <a:xfrm>
          <a:off x="2005946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MID Telescope</a:t>
          </a:r>
        </a:p>
      </dsp:txBody>
      <dsp:txXfrm>
        <a:off x="2023670" y="866072"/>
        <a:ext cx="872285" cy="569707"/>
      </dsp:txXfrm>
    </dsp:sp>
    <dsp:sp modelId="{F4395826-C117-C245-8578-1A0DE1F918AF}">
      <dsp:nvSpPr>
        <dsp:cNvPr id="0" name=""/>
        <dsp:cNvSpPr/>
      </dsp:nvSpPr>
      <dsp:spPr>
        <a:xfrm>
          <a:off x="3639866" y="606285"/>
          <a:ext cx="590026" cy="242062"/>
        </a:xfrm>
        <a:custGeom>
          <a:avLst/>
          <a:gdLst/>
          <a:ahLst/>
          <a:cxnLst/>
          <a:rect l="0" t="0" r="0" b="0"/>
          <a:pathLst>
            <a:path>
              <a:moveTo>
                <a:pt x="590026" y="0"/>
              </a:moveTo>
              <a:lnTo>
                <a:pt x="590026" y="121031"/>
              </a:lnTo>
              <a:lnTo>
                <a:pt x="0" y="121031"/>
              </a:lnTo>
              <a:lnTo>
                <a:pt x="0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D1C98-743B-2A46-845A-BA236E84D0C0}">
      <dsp:nvSpPr>
        <dsp:cNvPr id="0" name=""/>
        <dsp:cNvSpPr/>
      </dsp:nvSpPr>
      <dsp:spPr>
        <a:xfrm>
          <a:off x="3185999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LOW Telescope</a:t>
          </a:r>
        </a:p>
      </dsp:txBody>
      <dsp:txXfrm>
        <a:off x="3203723" y="866072"/>
        <a:ext cx="872285" cy="569707"/>
      </dsp:txXfrm>
    </dsp:sp>
    <dsp:sp modelId="{6D4AE164-B2D8-164F-A718-B97675BBA82B}">
      <dsp:nvSpPr>
        <dsp:cNvPr id="0" name=""/>
        <dsp:cNvSpPr/>
      </dsp:nvSpPr>
      <dsp:spPr>
        <a:xfrm>
          <a:off x="4229893" y="606285"/>
          <a:ext cx="590026" cy="24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31"/>
              </a:lnTo>
              <a:lnTo>
                <a:pt x="590026" y="121031"/>
              </a:lnTo>
              <a:lnTo>
                <a:pt x="590026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86A08-36BE-034C-ABD3-FB354CADAC2F}">
      <dsp:nvSpPr>
        <dsp:cNvPr id="0" name=""/>
        <dsp:cNvSpPr/>
      </dsp:nvSpPr>
      <dsp:spPr>
        <a:xfrm>
          <a:off x="4366053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Computing and Software</a:t>
          </a:r>
        </a:p>
      </dsp:txBody>
      <dsp:txXfrm>
        <a:off x="4383777" y="866072"/>
        <a:ext cx="872285" cy="569707"/>
      </dsp:txXfrm>
    </dsp:sp>
    <dsp:sp modelId="{7E95BBB6-1489-064C-9F67-67853FF562B6}">
      <dsp:nvSpPr>
        <dsp:cNvPr id="0" name=""/>
        <dsp:cNvSpPr/>
      </dsp:nvSpPr>
      <dsp:spPr>
        <a:xfrm>
          <a:off x="3639866" y="1453503"/>
          <a:ext cx="1180053" cy="242062"/>
        </a:xfrm>
        <a:custGeom>
          <a:avLst/>
          <a:gdLst/>
          <a:ahLst/>
          <a:cxnLst/>
          <a:rect l="0" t="0" r="0" b="0"/>
          <a:pathLst>
            <a:path>
              <a:moveTo>
                <a:pt x="1180053" y="0"/>
              </a:moveTo>
              <a:lnTo>
                <a:pt x="1180053" y="121031"/>
              </a:lnTo>
              <a:lnTo>
                <a:pt x="0" y="121031"/>
              </a:lnTo>
              <a:lnTo>
                <a:pt x="0" y="24206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7487F-33CD-A547-9628-43AB4A74A576}">
      <dsp:nvSpPr>
        <dsp:cNvPr id="0" name=""/>
        <dsp:cNvSpPr/>
      </dsp:nvSpPr>
      <dsp:spPr>
        <a:xfrm>
          <a:off x="3185999" y="1695566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Image Processing</a:t>
          </a:r>
        </a:p>
      </dsp:txBody>
      <dsp:txXfrm>
        <a:off x="3203723" y="1713290"/>
        <a:ext cx="872285" cy="569707"/>
      </dsp:txXfrm>
    </dsp:sp>
    <dsp:sp modelId="{F36A9406-D078-2F41-8169-C2EB8F4FAE95}">
      <dsp:nvSpPr>
        <dsp:cNvPr id="0" name=""/>
        <dsp:cNvSpPr/>
      </dsp:nvSpPr>
      <dsp:spPr>
        <a:xfrm>
          <a:off x="3594146" y="2300721"/>
          <a:ext cx="91440" cy="242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6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64570-17FD-8240-90B2-2658782D8AFA}">
      <dsp:nvSpPr>
        <dsp:cNvPr id="0" name=""/>
        <dsp:cNvSpPr/>
      </dsp:nvSpPr>
      <dsp:spPr>
        <a:xfrm>
          <a:off x="3185999" y="2542784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Agile Teams</a:t>
          </a:r>
        </a:p>
      </dsp:txBody>
      <dsp:txXfrm>
        <a:off x="3203723" y="2560508"/>
        <a:ext cx="872285" cy="569707"/>
      </dsp:txXfrm>
    </dsp:sp>
    <dsp:sp modelId="{B9E93C26-EBEF-0F42-8E19-DE61DD5039E4}">
      <dsp:nvSpPr>
        <dsp:cNvPr id="0" name=""/>
        <dsp:cNvSpPr/>
      </dsp:nvSpPr>
      <dsp:spPr>
        <a:xfrm>
          <a:off x="4774200" y="1453503"/>
          <a:ext cx="91440" cy="242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6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757B7-C4A2-2B49-BF17-DE8C95B03073}">
      <dsp:nvSpPr>
        <dsp:cNvPr id="0" name=""/>
        <dsp:cNvSpPr/>
      </dsp:nvSpPr>
      <dsp:spPr>
        <a:xfrm>
          <a:off x="4366053" y="1695566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Management and Controls</a:t>
          </a:r>
        </a:p>
      </dsp:txBody>
      <dsp:txXfrm>
        <a:off x="4383777" y="1713290"/>
        <a:ext cx="872285" cy="569707"/>
      </dsp:txXfrm>
    </dsp:sp>
    <dsp:sp modelId="{FF8CF5FD-8811-FD4D-8A34-FBA6AC32344C}">
      <dsp:nvSpPr>
        <dsp:cNvPr id="0" name=""/>
        <dsp:cNvSpPr/>
      </dsp:nvSpPr>
      <dsp:spPr>
        <a:xfrm>
          <a:off x="4774200" y="2300721"/>
          <a:ext cx="91440" cy="242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6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6DB5E-ECF7-CB43-A036-36FAF3FA005C}">
      <dsp:nvSpPr>
        <dsp:cNvPr id="0" name=""/>
        <dsp:cNvSpPr/>
      </dsp:nvSpPr>
      <dsp:spPr>
        <a:xfrm>
          <a:off x="4366053" y="2542784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Agile Teams</a:t>
          </a:r>
        </a:p>
      </dsp:txBody>
      <dsp:txXfrm>
        <a:off x="4383777" y="2560508"/>
        <a:ext cx="872285" cy="569707"/>
      </dsp:txXfrm>
    </dsp:sp>
    <dsp:sp modelId="{799223C7-2DF3-0544-9FC0-6B35871972BB}">
      <dsp:nvSpPr>
        <dsp:cNvPr id="0" name=""/>
        <dsp:cNvSpPr/>
      </dsp:nvSpPr>
      <dsp:spPr>
        <a:xfrm>
          <a:off x="4819920" y="1453503"/>
          <a:ext cx="1180053" cy="24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31"/>
              </a:lnTo>
              <a:lnTo>
                <a:pt x="1180053" y="121031"/>
              </a:lnTo>
              <a:lnTo>
                <a:pt x="1180053" y="242062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96C05-F5E3-A34A-9ED0-5C22F0E62971}">
      <dsp:nvSpPr>
        <dsp:cNvPr id="0" name=""/>
        <dsp:cNvSpPr/>
      </dsp:nvSpPr>
      <dsp:spPr>
        <a:xfrm>
          <a:off x="5546107" y="1695566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Non-image Processing</a:t>
          </a:r>
        </a:p>
      </dsp:txBody>
      <dsp:txXfrm>
        <a:off x="5563831" y="1713290"/>
        <a:ext cx="872285" cy="569707"/>
      </dsp:txXfrm>
    </dsp:sp>
    <dsp:sp modelId="{82AE91CB-ECDB-0044-B98D-A45249F485FF}">
      <dsp:nvSpPr>
        <dsp:cNvPr id="0" name=""/>
        <dsp:cNvSpPr/>
      </dsp:nvSpPr>
      <dsp:spPr>
        <a:xfrm>
          <a:off x="5954253" y="2300721"/>
          <a:ext cx="91440" cy="242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6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98727-D6CD-FC4A-B0ED-D6CD2CB35F49}">
      <dsp:nvSpPr>
        <dsp:cNvPr id="0" name=""/>
        <dsp:cNvSpPr/>
      </dsp:nvSpPr>
      <dsp:spPr>
        <a:xfrm>
          <a:off x="5546107" y="2542784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Agile Teams</a:t>
          </a:r>
        </a:p>
      </dsp:txBody>
      <dsp:txXfrm>
        <a:off x="5563831" y="2560508"/>
        <a:ext cx="872285" cy="569707"/>
      </dsp:txXfrm>
    </dsp:sp>
    <dsp:sp modelId="{5D6A4170-8A45-8640-B7C3-22AB56791559}">
      <dsp:nvSpPr>
        <dsp:cNvPr id="0" name=""/>
        <dsp:cNvSpPr/>
      </dsp:nvSpPr>
      <dsp:spPr>
        <a:xfrm>
          <a:off x="4229893" y="606285"/>
          <a:ext cx="1770080" cy="24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31"/>
              </a:lnTo>
              <a:lnTo>
                <a:pt x="1770080" y="121031"/>
              </a:lnTo>
              <a:lnTo>
                <a:pt x="1770080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0E601-FFE8-A84B-BB41-B5DE1BE2A462}">
      <dsp:nvSpPr>
        <dsp:cNvPr id="0" name=""/>
        <dsp:cNvSpPr/>
      </dsp:nvSpPr>
      <dsp:spPr>
        <a:xfrm>
          <a:off x="5546107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Verification</a:t>
          </a:r>
        </a:p>
      </dsp:txBody>
      <dsp:txXfrm>
        <a:off x="5563831" y="866072"/>
        <a:ext cx="872285" cy="569707"/>
      </dsp:txXfrm>
    </dsp:sp>
    <dsp:sp modelId="{C6E25DC3-1FF8-FD4C-AC5D-468B9E228F4D}">
      <dsp:nvSpPr>
        <dsp:cNvPr id="0" name=""/>
        <dsp:cNvSpPr/>
      </dsp:nvSpPr>
      <dsp:spPr>
        <a:xfrm>
          <a:off x="4229893" y="606285"/>
          <a:ext cx="2950133" cy="24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31"/>
              </a:lnTo>
              <a:lnTo>
                <a:pt x="2950133" y="121031"/>
              </a:lnTo>
              <a:lnTo>
                <a:pt x="2950133" y="24206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23D97-F801-AA4D-9157-8B5614729250}">
      <dsp:nvSpPr>
        <dsp:cNvPr id="0" name=""/>
        <dsp:cNvSpPr/>
      </dsp:nvSpPr>
      <dsp:spPr>
        <a:xfrm>
          <a:off x="6726160" y="848348"/>
          <a:ext cx="907733" cy="605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ILS</a:t>
          </a:r>
        </a:p>
      </dsp:txBody>
      <dsp:txXfrm>
        <a:off x="6743884" y="866072"/>
        <a:ext cx="872285" cy="569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40185-828D-9241-994E-5C3680DAA467}">
      <dsp:nvSpPr>
        <dsp:cNvPr id="0" name=""/>
        <dsp:cNvSpPr/>
      </dsp:nvSpPr>
      <dsp:spPr>
        <a:xfrm>
          <a:off x="3306669" y="1141"/>
          <a:ext cx="1846447" cy="12309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Computing and Software</a:t>
          </a:r>
        </a:p>
      </dsp:txBody>
      <dsp:txXfrm>
        <a:off x="3342723" y="37195"/>
        <a:ext cx="1774339" cy="1158857"/>
      </dsp:txXfrm>
    </dsp:sp>
    <dsp:sp modelId="{7E95BBB6-1489-064C-9F67-67853FF562B6}">
      <dsp:nvSpPr>
        <dsp:cNvPr id="0" name=""/>
        <dsp:cNvSpPr/>
      </dsp:nvSpPr>
      <dsp:spPr>
        <a:xfrm>
          <a:off x="1829511" y="1232106"/>
          <a:ext cx="2400381" cy="492386"/>
        </a:xfrm>
        <a:custGeom>
          <a:avLst/>
          <a:gdLst/>
          <a:ahLst/>
          <a:cxnLst/>
          <a:rect l="0" t="0" r="0" b="0"/>
          <a:pathLst>
            <a:path>
              <a:moveTo>
                <a:pt x="2400381" y="0"/>
              </a:moveTo>
              <a:lnTo>
                <a:pt x="2400381" y="246193"/>
              </a:lnTo>
              <a:lnTo>
                <a:pt x="0" y="246193"/>
              </a:lnTo>
              <a:lnTo>
                <a:pt x="0" y="492386"/>
              </a:lnTo>
            </a:path>
          </a:pathLst>
        </a:custGeom>
        <a:noFill/>
        <a:ln w="762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7487F-33CD-A547-9628-43AB4A74A576}">
      <dsp:nvSpPr>
        <dsp:cNvPr id="0" name=""/>
        <dsp:cNvSpPr/>
      </dsp:nvSpPr>
      <dsp:spPr>
        <a:xfrm>
          <a:off x="906287" y="1724492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Image Processing</a:t>
          </a:r>
        </a:p>
      </dsp:txBody>
      <dsp:txXfrm>
        <a:off x="942341" y="1760546"/>
        <a:ext cx="1774339" cy="1158857"/>
      </dsp:txXfrm>
    </dsp:sp>
    <dsp:sp modelId="{860882C3-B7A0-104C-AE50-39C0D5472823}">
      <dsp:nvSpPr>
        <dsp:cNvPr id="0" name=""/>
        <dsp:cNvSpPr/>
      </dsp:nvSpPr>
      <dsp:spPr>
        <a:xfrm>
          <a:off x="1783791" y="2955457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4953F-59BE-0E4F-A5F0-92D4EB331558}">
      <dsp:nvSpPr>
        <dsp:cNvPr id="0" name=""/>
        <dsp:cNvSpPr/>
      </dsp:nvSpPr>
      <dsp:spPr>
        <a:xfrm>
          <a:off x="906287" y="3447843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Agile Teams</a:t>
          </a:r>
        </a:p>
      </dsp:txBody>
      <dsp:txXfrm>
        <a:off x="942341" y="3483897"/>
        <a:ext cx="1774339" cy="1158857"/>
      </dsp:txXfrm>
    </dsp:sp>
    <dsp:sp modelId="{B9E93C26-EBEF-0F42-8E19-DE61DD5039E4}">
      <dsp:nvSpPr>
        <dsp:cNvPr id="0" name=""/>
        <dsp:cNvSpPr/>
      </dsp:nvSpPr>
      <dsp:spPr>
        <a:xfrm>
          <a:off x="4184173" y="1232106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  <a:noFill/>
        <a:ln w="762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757B7-C4A2-2B49-BF17-DE8C95B03073}">
      <dsp:nvSpPr>
        <dsp:cNvPr id="0" name=""/>
        <dsp:cNvSpPr/>
      </dsp:nvSpPr>
      <dsp:spPr>
        <a:xfrm>
          <a:off x="3306669" y="1724492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Management and Controls</a:t>
          </a:r>
        </a:p>
      </dsp:txBody>
      <dsp:txXfrm>
        <a:off x="3342723" y="1760546"/>
        <a:ext cx="1774339" cy="1158857"/>
      </dsp:txXfrm>
    </dsp:sp>
    <dsp:sp modelId="{07D2791F-F128-0A4C-A790-9008E036D82A}">
      <dsp:nvSpPr>
        <dsp:cNvPr id="0" name=""/>
        <dsp:cNvSpPr/>
      </dsp:nvSpPr>
      <dsp:spPr>
        <a:xfrm>
          <a:off x="4184173" y="2955457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216BDDA3-2026-9448-84CD-E96AC45775E8}">
      <dsp:nvSpPr>
        <dsp:cNvPr id="0" name=""/>
        <dsp:cNvSpPr/>
      </dsp:nvSpPr>
      <dsp:spPr>
        <a:xfrm>
          <a:off x="3306669" y="3447843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Agile Teams</a:t>
          </a:r>
        </a:p>
      </dsp:txBody>
      <dsp:txXfrm>
        <a:off x="3342723" y="3483897"/>
        <a:ext cx="1774339" cy="1158857"/>
      </dsp:txXfrm>
    </dsp:sp>
    <dsp:sp modelId="{799223C7-2DF3-0544-9FC0-6B35871972BB}">
      <dsp:nvSpPr>
        <dsp:cNvPr id="0" name=""/>
        <dsp:cNvSpPr/>
      </dsp:nvSpPr>
      <dsp:spPr>
        <a:xfrm>
          <a:off x="4229893" y="1232106"/>
          <a:ext cx="2400381" cy="492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193"/>
              </a:lnTo>
              <a:lnTo>
                <a:pt x="2400381" y="246193"/>
              </a:lnTo>
              <a:lnTo>
                <a:pt x="2400381" y="492386"/>
              </a:lnTo>
            </a:path>
          </a:pathLst>
        </a:custGeom>
        <a:noFill/>
        <a:ln w="762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96C05-F5E3-A34A-9ED0-5C22F0E62971}">
      <dsp:nvSpPr>
        <dsp:cNvPr id="0" name=""/>
        <dsp:cNvSpPr/>
      </dsp:nvSpPr>
      <dsp:spPr>
        <a:xfrm>
          <a:off x="5707051" y="1724492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Non-Image Processing</a:t>
          </a:r>
        </a:p>
      </dsp:txBody>
      <dsp:txXfrm>
        <a:off x="5743105" y="1760546"/>
        <a:ext cx="1774339" cy="1158857"/>
      </dsp:txXfrm>
    </dsp:sp>
    <dsp:sp modelId="{81B83544-2734-4D4F-A546-1395F60E7578}">
      <dsp:nvSpPr>
        <dsp:cNvPr id="0" name=""/>
        <dsp:cNvSpPr/>
      </dsp:nvSpPr>
      <dsp:spPr>
        <a:xfrm>
          <a:off x="6584555" y="2955457"/>
          <a:ext cx="91440" cy="492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386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CDD4C6C7-398B-6F43-B693-75585C326A87}">
      <dsp:nvSpPr>
        <dsp:cNvPr id="0" name=""/>
        <dsp:cNvSpPr/>
      </dsp:nvSpPr>
      <dsp:spPr>
        <a:xfrm>
          <a:off x="5707051" y="3447843"/>
          <a:ext cx="1846447" cy="1230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Agile Teams</a:t>
          </a:r>
        </a:p>
      </dsp:txBody>
      <dsp:txXfrm>
        <a:off x="5743105" y="3483897"/>
        <a:ext cx="1774339" cy="1158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3A22E-ED93-764E-B204-BE493A82133D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8F2AA-B92E-704E-B959-850995E8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690FB-1A22-794E-8CC1-1C3FD2DF6E5A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1E7C0-793C-B84D-A80C-E035D4E5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4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8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0" y="417600"/>
            <a:ext cx="6278400" cy="619200"/>
          </a:xfrm>
        </p:spPr>
        <p:txBody>
          <a:bodyPr anchor="b">
            <a:normAutofit/>
          </a:bodyPr>
          <a:lstStyle>
            <a:lvl1pPr algn="l">
              <a:defRPr lang="en-US" sz="3200" b="1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1036800"/>
            <a:ext cx="6278400" cy="640800"/>
          </a:xfrm>
        </p:spPr>
        <p:txBody>
          <a:bodyPr>
            <a:normAutofit/>
          </a:bodyPr>
          <a:lstStyle>
            <a:lvl1pPr marL="0" indent="0" algn="l">
              <a:buNone/>
              <a:defRPr lang="en-US" sz="1800" b="1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6000" y="5940000"/>
            <a:ext cx="3420000" cy="360000"/>
          </a:xfrm>
        </p:spPr>
        <p:txBody>
          <a:bodyPr anchor="b">
            <a:noAutofit/>
          </a:bodyPr>
          <a:lstStyle>
            <a:lvl1pPr marL="0" indent="0" algn="r">
              <a:buNone/>
              <a:defRPr lang="en-US" sz="1800" b="1" kern="1200" dirty="0" smtClean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56000" y="6300000"/>
            <a:ext cx="3420000" cy="360000"/>
          </a:xfrm>
        </p:spPr>
        <p:txBody>
          <a:bodyPr anchor="t">
            <a:noAutofit/>
          </a:bodyPr>
          <a:lstStyle>
            <a:lvl1pPr marL="0" indent="0" algn="r">
              <a:buNone/>
              <a:defRPr lang="en-US" sz="1800" b="0" kern="1200" dirty="0" smtClean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196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9"/>
            <a:ext cx="8378326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56916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3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652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2981" y="1747852"/>
            <a:ext cx="7761717" cy="4806771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55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1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3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440000"/>
            <a:ext cx="4140000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440000"/>
            <a:ext cx="4140000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3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1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2000"/>
            <a:ext cx="8460000" cy="45000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5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5" y="18085"/>
            <a:ext cx="8229600" cy="114300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52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6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6278400" cy="6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40000"/>
            <a:ext cx="846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64008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4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9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dirty="0">
          <a:solidFill>
            <a:srgbClr val="00688A"/>
          </a:solidFill>
          <a:latin typeface="Arial"/>
          <a:ea typeface="+mn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SKA 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Planning for the SKA, contractual and politic aspects.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78398" y="5977465"/>
            <a:ext cx="3799200" cy="407200"/>
          </a:xfrm>
        </p:spPr>
        <p:txBody>
          <a:bodyPr/>
          <a:lstStyle/>
          <a:p>
            <a:pPr algn="l"/>
            <a:r>
              <a:rPr lang="en-US" dirty="0"/>
              <a:t>Nick Rees</a:t>
            </a:r>
          </a:p>
          <a:p>
            <a:pPr algn="l"/>
            <a:r>
              <a:rPr lang="en-US" dirty="0"/>
              <a:t>Head of Computing and Software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57598" y="6384665"/>
            <a:ext cx="3420000" cy="360000"/>
          </a:xfrm>
        </p:spPr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April 2018</a:t>
            </a:r>
          </a:p>
        </p:txBody>
      </p:sp>
    </p:spTree>
    <p:extLst>
      <p:ext uri="{BB962C8B-B14F-4D97-AF65-F5344CB8AC3E}">
        <p14:creationId xmlns:p14="http://schemas.microsoft.com/office/powerpoint/2010/main" val="1810752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DE38F1-6B4E-D043-87A8-0FC6C28D6AFB}"/>
              </a:ext>
            </a:extLst>
          </p:cNvPr>
          <p:cNvGrpSpPr/>
          <p:nvPr/>
        </p:nvGrpSpPr>
        <p:grpSpPr>
          <a:xfrm>
            <a:off x="0" y="1326198"/>
            <a:ext cx="8820474" cy="4907280"/>
            <a:chOff x="0" y="1326198"/>
            <a:chExt cx="8820474" cy="49072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1A5A72-98DC-9A46-AFF8-AFE82B8A4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6" b="-1"/>
            <a:stretch/>
          </p:blipFill>
          <p:spPr>
            <a:xfrm>
              <a:off x="0" y="1326198"/>
              <a:ext cx="8820474" cy="49072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AE0531-D722-C847-B6B7-11A8A5126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7" t="3992" r="45451" b="79913"/>
            <a:stretch/>
          </p:blipFill>
          <p:spPr>
            <a:xfrm>
              <a:off x="2194559" y="3553096"/>
              <a:ext cx="1084217" cy="796835"/>
            </a:xfrm>
            <a:prstGeom prst="rect">
              <a:avLst/>
            </a:prstGeom>
          </p:spPr>
        </p:pic>
      </p:grp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270034"/>
              </p:ext>
            </p:extLst>
          </p:nvPr>
        </p:nvGraphicFramePr>
        <p:xfrm>
          <a:off x="360363" y="1439863"/>
          <a:ext cx="8459787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8268-6253-914F-BB08-3E042A005D78}"/>
              </a:ext>
            </a:extLst>
          </p:cNvPr>
          <p:cNvSpPr txBox="1"/>
          <p:nvPr/>
        </p:nvSpPr>
        <p:spPr>
          <a:xfrm>
            <a:off x="4088674" y="6374674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See: https://</a:t>
            </a:r>
            <a:r>
              <a:rPr lang="en-US" dirty="0" err="1"/>
              <a:t>www.scaledagileframework.com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000" y="540000"/>
            <a:ext cx="6612300" cy="619200"/>
          </a:xfrm>
        </p:spPr>
        <p:txBody>
          <a:bodyPr>
            <a:normAutofit/>
          </a:bodyPr>
          <a:lstStyle/>
          <a:p>
            <a:r>
              <a:rPr lang="en-US" dirty="0"/>
              <a:t>Software and computing costs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60363" y="1439863"/>
          <a:ext cx="414020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79950" y="1439863"/>
          <a:ext cx="414020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984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CE38-21CB-A147-9E71-C7E2B3D3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Software procurement: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A1FD2-1517-0145-839A-9AA36037D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Based on lean/agile procurement principles.</a:t>
            </a:r>
          </a:p>
          <a:p>
            <a:r>
              <a:rPr lang="en-US" dirty="0"/>
              <a:t>Must also satisfy IGO fair work return principles.</a:t>
            </a:r>
          </a:p>
          <a:p>
            <a:r>
              <a:rPr lang="en-US" dirty="0"/>
              <a:t>Time and materials service procurement based on collaboration and trust but verify principles</a:t>
            </a:r>
          </a:p>
          <a:p>
            <a:pPr lvl="1"/>
            <a:r>
              <a:rPr lang="en-US" dirty="0"/>
              <a:t>Highly aligned with NEC4 (our preferred contracting suite) which emphasizes “acting in a spirit of mutual trust and co-operation”.</a:t>
            </a:r>
          </a:p>
          <a:p>
            <a:r>
              <a:rPr lang="en-US" dirty="0"/>
              <a:t>Risk largely held by the SKA.</a:t>
            </a:r>
          </a:p>
          <a:p>
            <a:pPr lvl="1"/>
            <a:r>
              <a:rPr lang="en-US" dirty="0"/>
              <a:t>Hence, all contracts, with minimal exceptions, are directly with SKA.</a:t>
            </a:r>
          </a:p>
          <a:p>
            <a:r>
              <a:rPr lang="en-US" dirty="0"/>
              <a:t>Aim is to procure co-located teams of ~7 people with broad skills in key areas:</a:t>
            </a:r>
          </a:p>
          <a:p>
            <a:pPr lvl="1"/>
            <a:r>
              <a:rPr lang="en-US" dirty="0"/>
              <a:t>High performance data processing</a:t>
            </a:r>
          </a:p>
          <a:p>
            <a:pPr lvl="1"/>
            <a:r>
              <a:rPr lang="en-US" dirty="0"/>
              <a:t>Control systems</a:t>
            </a:r>
          </a:p>
          <a:p>
            <a:pPr lvl="1"/>
            <a:r>
              <a:rPr lang="en-US" dirty="0"/>
              <a:t>Web applications</a:t>
            </a:r>
          </a:p>
          <a:p>
            <a:pPr lvl="1"/>
            <a:r>
              <a:rPr lang="en-US" dirty="0"/>
              <a:t>Software processes, CI, deployment, machine provisioning.</a:t>
            </a:r>
          </a:p>
          <a:p>
            <a:r>
              <a:rPr lang="en-US" dirty="0"/>
              <a:t>Specific domain skills provided by product owners and architects</a:t>
            </a:r>
          </a:p>
        </p:txBody>
      </p:sp>
    </p:spTree>
    <p:extLst>
      <p:ext uri="{BB962C8B-B14F-4D97-AF65-F5344CB8AC3E}">
        <p14:creationId xmlns:p14="http://schemas.microsoft.com/office/powerpoint/2010/main" val="2816791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6131-20B0-F749-A125-5CD84FE9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Computing 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74E3-601E-CF4E-9521-A1D4475BF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Procurement delayed until last reasonable time</a:t>
            </a:r>
          </a:p>
          <a:p>
            <a:r>
              <a:rPr lang="en-US" dirty="0"/>
              <a:t>This allows SKAO to manage risk, work return etc.</a:t>
            </a:r>
          </a:p>
          <a:p>
            <a:r>
              <a:rPr lang="en-US" dirty="0"/>
              <a:t>Software teams are responsible for developing final system specifications and procuring test hardware to demonstrate behavior.</a:t>
            </a:r>
          </a:p>
          <a:p>
            <a:r>
              <a:rPr lang="en-US" dirty="0"/>
              <a:t>Procurement done collaboratively between software teams and SKAO procurement.</a:t>
            </a:r>
          </a:p>
          <a:p>
            <a:r>
              <a:rPr lang="en-US" dirty="0"/>
              <a:t>Procurement bundled and negotiated with major vendors to ensure consistent approach and best pricing.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2214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6" b="10062"/>
          <a:stretch/>
        </p:blipFill>
        <p:spPr>
          <a:xfrm>
            <a:off x="0" y="-19198"/>
            <a:ext cx="9156891" cy="68898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Square </a:t>
            </a:r>
            <a:r>
              <a:rPr lang="en-US" dirty="0" err="1"/>
              <a:t>Kilometre</a:t>
            </a:r>
            <a:r>
              <a:rPr lang="en-US" dirty="0"/>
              <a:t> Array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52400" y="1082674"/>
            <a:ext cx="8377238" cy="582612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/>
                </a:solidFill>
              </a:rPr>
              <a:t>3 sites; 2 telescopes + HQ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/>
                </a:solidFill>
              </a:rPr>
              <a:t>1 Observatory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300" dirty="0">
                <a:solidFill>
                  <a:schemeClr val="tx1"/>
                </a:solidFill>
              </a:rPr>
              <a:t>Design Phase: &gt; €170M; 600 </a:t>
            </a:r>
            <a:r>
              <a:rPr lang="en-US" sz="3300" dirty="0" err="1">
                <a:solidFill>
                  <a:schemeClr val="tx1"/>
                </a:solidFill>
              </a:rPr>
              <a:t>scientists+engineers</a:t>
            </a:r>
            <a:endParaRPr lang="en-US" sz="33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33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300" dirty="0">
                <a:solidFill>
                  <a:schemeClr val="tx1"/>
                </a:solidFill>
              </a:rPr>
              <a:t>Phase 1</a:t>
            </a:r>
          </a:p>
          <a:p>
            <a:pPr marL="0" indent="0" algn="ctr">
              <a:buNone/>
            </a:pPr>
            <a:r>
              <a:rPr lang="en-US" sz="3300" dirty="0">
                <a:solidFill>
                  <a:schemeClr val="tx1"/>
                </a:solidFill>
              </a:rPr>
              <a:t>Construction: </a:t>
            </a:r>
            <a:r>
              <a:rPr lang="en-US" sz="3300" u="sng" dirty="0">
                <a:solidFill>
                  <a:schemeClr val="tx1"/>
                </a:solidFill>
              </a:rPr>
              <a:t>2018 – 2024</a:t>
            </a:r>
          </a:p>
          <a:p>
            <a:pPr marL="0" indent="0" algn="ctr">
              <a:buNone/>
            </a:pPr>
            <a:r>
              <a:rPr lang="en-US" sz="3300" dirty="0">
                <a:solidFill>
                  <a:schemeClr val="tx1"/>
                </a:solidFill>
              </a:rPr>
              <a:t>Construction cost cap: €674.1M (inflation-adjusted)</a:t>
            </a:r>
          </a:p>
          <a:p>
            <a:pPr marL="0" indent="0" algn="ctr">
              <a:buNone/>
            </a:pPr>
            <a:r>
              <a:rPr lang="en-US" sz="3300" dirty="0">
                <a:solidFill>
                  <a:schemeClr val="tx1"/>
                </a:solidFill>
              </a:rPr>
              <a:t>Operations cost: €80-100M/</a:t>
            </a:r>
            <a:r>
              <a:rPr lang="en-US" sz="3300" dirty="0" err="1">
                <a:solidFill>
                  <a:schemeClr val="tx1"/>
                </a:solidFill>
              </a:rPr>
              <a:t>yr</a:t>
            </a:r>
            <a:endParaRPr lang="en-US" sz="33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33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300" dirty="0"/>
              <a:t>Phase 2:</a:t>
            </a:r>
          </a:p>
          <a:p>
            <a:pPr marL="0" indent="0" algn="ctr">
              <a:buNone/>
            </a:pPr>
            <a:r>
              <a:rPr lang="en-US" sz="3300" dirty="0"/>
              <a:t>start mid-2020s </a:t>
            </a:r>
          </a:p>
          <a:p>
            <a:pPr marL="0" indent="0" algn="ctr">
              <a:buNone/>
            </a:pPr>
            <a:r>
              <a:rPr lang="en-US" sz="3300" dirty="0"/>
              <a:t>~2000 dishes across 3500km of Southern Africa</a:t>
            </a:r>
          </a:p>
          <a:p>
            <a:pPr marL="0" indent="0" algn="ctr">
              <a:buNone/>
            </a:pPr>
            <a:r>
              <a:rPr lang="en-US" sz="3300" dirty="0"/>
              <a:t>Major expansion of SKA1-Low across Western Australia</a:t>
            </a:r>
          </a:p>
          <a:p>
            <a:pPr marL="0" indent="0" algn="ctr">
              <a:buNone/>
            </a:pPr>
            <a:endParaRPr lang="en-US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2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410174"/>
            <a:ext cx="3957402" cy="3447826"/>
            <a:chOff x="36192" y="0"/>
            <a:chExt cx="2457694" cy="18479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6069" t="13159"/>
            <a:stretch/>
          </p:blipFill>
          <p:spPr>
            <a:xfrm>
              <a:off x="36192" y="0"/>
              <a:ext cx="2457694" cy="1847976"/>
            </a:xfrm>
            <a:prstGeom prst="rect">
              <a:avLst/>
            </a:prstGeom>
          </p:spPr>
        </p:pic>
        <p:sp>
          <p:nvSpPr>
            <p:cNvPr id="9" name="Frame 8"/>
            <p:cNvSpPr/>
            <p:nvPr/>
          </p:nvSpPr>
          <p:spPr>
            <a:xfrm>
              <a:off x="874348" y="706473"/>
              <a:ext cx="196791" cy="201671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1056087"/>
            <a:ext cx="3957402" cy="2923368"/>
            <a:chOff x="6287045" y="194778"/>
            <a:chExt cx="2616492" cy="2018216"/>
          </a:xfrm>
        </p:grpSpPr>
        <p:pic>
          <p:nvPicPr>
            <p:cNvPr id="11" name="Picture 10" descr="Screen Shot 2015-05-13 at 10.01.24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7045" y="194778"/>
              <a:ext cx="2616492" cy="2018216"/>
            </a:xfrm>
            <a:prstGeom prst="rect">
              <a:avLst/>
            </a:prstGeom>
          </p:spPr>
        </p:pic>
        <p:sp>
          <p:nvSpPr>
            <p:cNvPr id="12" name="Frame 11"/>
            <p:cNvSpPr/>
            <p:nvPr/>
          </p:nvSpPr>
          <p:spPr>
            <a:xfrm>
              <a:off x="6564260" y="1293119"/>
              <a:ext cx="196791" cy="201671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" name="SKA-low aerial build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7402" y="1061994"/>
            <a:ext cx="5186597" cy="291746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HQ in UK; telescopes in AU &amp; 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231900"/>
            <a:ext cx="3271838" cy="619125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</a:rPr>
              <a:t>SKA1-LOW: 50 – 350 MHz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</a:rPr>
              <a:t>Phase 1: ~130,000 antennas 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</a:rPr>
              <a:t>across 65km </a:t>
            </a:r>
          </a:p>
        </p:txBody>
      </p:sp>
      <p:pic>
        <p:nvPicPr>
          <p:cNvPr id="10" name="SKA-mid dish buildu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7401" y="3979455"/>
            <a:ext cx="5186598" cy="29174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486" y="4013172"/>
            <a:ext cx="3627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SKA1-Mid: 350 MHz – 24 GHz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Phase 1: 200 15-m dishes across 150 km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486" y="6276975"/>
            <a:ext cx="835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Construction: 2018 – 2024; Cost cap: €675M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SKA Pre-construction Consortia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215" y="3753581"/>
            <a:ext cx="2006074" cy="1410939"/>
          </a:xfrm>
          <a:prstGeom prst="rect">
            <a:avLst/>
          </a:prstGeom>
        </p:spPr>
      </p:pic>
      <p:pic>
        <p:nvPicPr>
          <p:cNvPr id="8" name="Picture 7" descr="dish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32" y="2317361"/>
            <a:ext cx="2107943" cy="1489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03" y="3883794"/>
            <a:ext cx="1875000" cy="98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890" t="15168" r="8748" b="19378"/>
          <a:stretch/>
        </p:blipFill>
        <p:spPr>
          <a:xfrm>
            <a:off x="6544268" y="2552830"/>
            <a:ext cx="1775969" cy="9691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5526" t="17517" r="6132" b="17308"/>
          <a:stretch/>
        </p:blipFill>
        <p:spPr>
          <a:xfrm>
            <a:off x="3688539" y="1390611"/>
            <a:ext cx="1859422" cy="96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115" y="1387923"/>
            <a:ext cx="1806459" cy="945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26" y="1408031"/>
            <a:ext cx="1726225" cy="897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27" y="5110391"/>
            <a:ext cx="1681888" cy="874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59" y="5109869"/>
            <a:ext cx="1775969" cy="9235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1" y="2571878"/>
            <a:ext cx="3687848" cy="23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650290" y="1141740"/>
            <a:ext cx="8223250" cy="511256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SKA Organisation: 10 countries, more to join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91" y="1439863"/>
            <a:ext cx="6618530" cy="4679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99" y="2340739"/>
            <a:ext cx="20611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Australia (</a:t>
            </a:r>
            <a:r>
              <a:rPr lang="en-US" sz="1600" dirty="0" err="1"/>
              <a:t>DoI&amp;S</a:t>
            </a:r>
            <a:r>
              <a:rPr lang="en-US" sz="1600" dirty="0"/>
              <a:t>)</a:t>
            </a:r>
          </a:p>
          <a:p>
            <a:r>
              <a:rPr lang="en-US" sz="1600" dirty="0"/>
              <a:t>Canada (NRC-HIA)</a:t>
            </a:r>
          </a:p>
          <a:p>
            <a:r>
              <a:rPr lang="en-US" sz="1600" dirty="0"/>
              <a:t>China (MOST)</a:t>
            </a:r>
          </a:p>
          <a:p>
            <a:r>
              <a:rPr lang="en-US" sz="1600" dirty="0"/>
              <a:t>India (DAE)</a:t>
            </a:r>
          </a:p>
          <a:p>
            <a:r>
              <a:rPr lang="en-US" sz="1600" dirty="0"/>
              <a:t>Italy (INAF)</a:t>
            </a:r>
          </a:p>
          <a:p>
            <a:r>
              <a:rPr lang="en-US" sz="1600" dirty="0"/>
              <a:t>Netherlands (NWO)</a:t>
            </a:r>
          </a:p>
          <a:p>
            <a:r>
              <a:rPr lang="en-US" sz="1600" dirty="0"/>
              <a:t>New Zealand (MED)</a:t>
            </a:r>
          </a:p>
          <a:p>
            <a:r>
              <a:rPr lang="en-US" sz="1600" dirty="0"/>
              <a:t>South Africa (DST)</a:t>
            </a:r>
          </a:p>
          <a:p>
            <a:r>
              <a:rPr lang="en-US" sz="1600" dirty="0"/>
              <a:t>Sweden (Chalmers)</a:t>
            </a:r>
          </a:p>
          <a:p>
            <a:r>
              <a:rPr lang="en-US" sz="1600" dirty="0"/>
              <a:t>UK (STFC)</a:t>
            </a:r>
          </a:p>
        </p:txBody>
      </p:sp>
      <p:sp>
        <p:nvSpPr>
          <p:cNvPr id="7" name="Rectangle 6"/>
          <p:cNvSpPr/>
          <p:nvPr/>
        </p:nvSpPr>
        <p:spPr>
          <a:xfrm>
            <a:off x="7788712" y="1306113"/>
            <a:ext cx="1854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Interested Countries: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Germany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Japan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Korea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Malta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Portugal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Spain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Switzerland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USA</a:t>
            </a:r>
          </a:p>
          <a:p>
            <a:endParaRPr lang="en-US" sz="1600" dirty="0"/>
          </a:p>
          <a:p>
            <a:r>
              <a:rPr lang="en-US" sz="1600" dirty="0"/>
              <a:t>Contacts: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Mexico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Brazil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Ireland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103154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Future SKA governance structure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440000"/>
            <a:ext cx="8460000" cy="262058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IGO = ‘Convention’ agreed between governments</a:t>
            </a:r>
          </a:p>
          <a:p>
            <a:pPr lvl="1"/>
            <a:r>
              <a:rPr lang="en-GB" dirty="0"/>
              <a:t>Government commitment:  Long-term political stability, funding stability</a:t>
            </a:r>
          </a:p>
          <a:p>
            <a:pPr lvl="1"/>
            <a:r>
              <a:rPr lang="en-GB" dirty="0"/>
              <a:t>A level of independence in structure</a:t>
            </a:r>
          </a:p>
          <a:p>
            <a:pPr lvl="1"/>
            <a:r>
              <a:rPr lang="en-GB" dirty="0"/>
              <a:t>Availability of ‘supporting processes’ through Privileges and Immunities from members: functional support for project</a:t>
            </a:r>
          </a:p>
          <a:p>
            <a:pPr lvl="1"/>
            <a:r>
              <a:rPr lang="en-GB" dirty="0"/>
              <a:t>‘Freedom to operate’, specifically through procurement process, employment rules and so on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67" y="3908084"/>
            <a:ext cx="3564804" cy="2313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709" y="3908084"/>
            <a:ext cx="3472718" cy="2313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84" y="4060582"/>
            <a:ext cx="631739" cy="83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182" y="5686401"/>
            <a:ext cx="826005" cy="3971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C0F1F-958D-5F4A-A11D-F1B16228917A}"/>
              </a:ext>
            </a:extLst>
          </p:cNvPr>
          <p:cNvGrpSpPr/>
          <p:nvPr/>
        </p:nvGrpSpPr>
        <p:grpSpPr>
          <a:xfrm>
            <a:off x="2499486" y="3720997"/>
            <a:ext cx="4045865" cy="2647145"/>
            <a:chOff x="2499486" y="3720997"/>
            <a:chExt cx="4045865" cy="26471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1EE88E-2715-6643-BFDA-6A6BBB924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340" b="12504"/>
            <a:stretch/>
          </p:blipFill>
          <p:spPr>
            <a:xfrm>
              <a:off x="2499486" y="3720997"/>
              <a:ext cx="4045865" cy="26471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269C80-20FE-3740-8A70-D4FD8F7B0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9754" y="3720997"/>
              <a:ext cx="958723" cy="736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6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C4166E-CE43-3B45-BA00-9E83DD351426}"/>
              </a:ext>
            </a:extLst>
          </p:cNvPr>
          <p:cNvCxnSpPr>
            <a:stCxn id="25" idx="0"/>
          </p:cNvCxnSpPr>
          <p:nvPr/>
        </p:nvCxnSpPr>
        <p:spPr>
          <a:xfrm flipV="1">
            <a:off x="4586208" y="2429691"/>
            <a:ext cx="32787" cy="372837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D2B91F-451E-9F4D-A115-C4DA1EA1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86BB0C-C2B0-044D-B74D-538091F150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47842"/>
              </p:ext>
            </p:extLst>
          </p:nvPr>
        </p:nvGraphicFramePr>
        <p:xfrm>
          <a:off x="869820" y="1439863"/>
          <a:ext cx="8056940" cy="74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847">
                  <a:extLst>
                    <a:ext uri="{9D8B030D-6E8A-4147-A177-3AD203B41FA5}">
                      <a16:colId xmlns:a16="http://schemas.microsoft.com/office/drawing/2014/main" val="4282198688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645005056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1840786179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704852495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866005710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823475074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4187673081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05058050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632571384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788205258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4076433145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614561561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184649257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710653767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453129838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1076532138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875726430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2507244865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1175367301"/>
                    </a:ext>
                  </a:extLst>
                </a:gridCol>
                <a:gridCol w="402847">
                  <a:extLst>
                    <a:ext uri="{9D8B030D-6E8A-4147-A177-3AD203B41FA5}">
                      <a16:colId xmlns:a16="http://schemas.microsoft.com/office/drawing/2014/main" val="357843828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34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88419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D2FD5F5B-CB4E-6D40-BBFB-1C89F8EDDAAD}"/>
              </a:ext>
            </a:extLst>
          </p:cNvPr>
          <p:cNvGrpSpPr/>
          <p:nvPr/>
        </p:nvGrpSpPr>
        <p:grpSpPr>
          <a:xfrm>
            <a:off x="1" y="4211433"/>
            <a:ext cx="9252028" cy="2255999"/>
            <a:chOff x="1" y="4211433"/>
            <a:chExt cx="9252028" cy="2255999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AFEB22B0-EB95-9547-A2B1-95E9B6E8C488}"/>
                </a:ext>
              </a:extLst>
            </p:cNvPr>
            <p:cNvSpPr/>
            <p:nvPr/>
          </p:nvSpPr>
          <p:spPr>
            <a:xfrm>
              <a:off x="1" y="4507918"/>
              <a:ext cx="1502228" cy="53557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Negotiation</a:t>
              </a:r>
            </a:p>
          </p:txBody>
        </p:sp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504F81A1-45A8-A247-B872-6CEE2710DCE7}"/>
                </a:ext>
              </a:extLst>
            </p:cNvPr>
            <p:cNvSpPr/>
            <p:nvPr/>
          </p:nvSpPr>
          <p:spPr>
            <a:xfrm>
              <a:off x="1502229" y="4625484"/>
              <a:ext cx="160025" cy="30044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DE28829A-D043-EB42-9B3E-AF5B36615472}"/>
                </a:ext>
              </a:extLst>
            </p:cNvPr>
            <p:cNvSpPr/>
            <p:nvPr/>
          </p:nvSpPr>
          <p:spPr>
            <a:xfrm>
              <a:off x="1845134" y="4625484"/>
              <a:ext cx="160025" cy="30044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600163-BD0F-FD4B-9463-5C6E2465BDE9}"/>
                </a:ext>
              </a:extLst>
            </p:cNvPr>
            <p:cNvSpPr/>
            <p:nvPr/>
          </p:nvSpPr>
          <p:spPr>
            <a:xfrm>
              <a:off x="1928294" y="5130345"/>
              <a:ext cx="1764000" cy="25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Ratification</a:t>
              </a:r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69F92252-F6DF-384B-B1D2-3A5112E30544}"/>
                </a:ext>
              </a:extLst>
            </p:cNvPr>
            <p:cNvSpPr/>
            <p:nvPr/>
          </p:nvSpPr>
          <p:spPr>
            <a:xfrm>
              <a:off x="3022183" y="5436538"/>
              <a:ext cx="160025" cy="30044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983EF0-C831-7541-B513-C35F1CCE5616}"/>
                </a:ext>
              </a:extLst>
            </p:cNvPr>
            <p:cNvSpPr txBox="1"/>
            <p:nvPr/>
          </p:nvSpPr>
          <p:spPr>
            <a:xfrm>
              <a:off x="1960152" y="458076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Signing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CCA665-47EE-2149-BB68-CFEB0F7DE2D6}"/>
                </a:ext>
              </a:extLst>
            </p:cNvPr>
            <p:cNvSpPr txBox="1"/>
            <p:nvPr/>
          </p:nvSpPr>
          <p:spPr>
            <a:xfrm>
              <a:off x="1085150" y="4211433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Initialing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FA6059-18E4-214F-87AE-47A9D18DB04C}"/>
                </a:ext>
              </a:extLst>
            </p:cNvPr>
            <p:cNvSpPr txBox="1"/>
            <p:nvPr/>
          </p:nvSpPr>
          <p:spPr>
            <a:xfrm>
              <a:off x="3209968" y="5402094"/>
              <a:ext cx="1724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Enters into force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2E421F-3B3E-EC48-B346-D4EA89EA9909}"/>
                </a:ext>
              </a:extLst>
            </p:cNvPr>
            <p:cNvSpPr/>
            <p:nvPr/>
          </p:nvSpPr>
          <p:spPr>
            <a:xfrm>
              <a:off x="3102195" y="5825619"/>
              <a:ext cx="1404000" cy="25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Transition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E93DD948-4294-724F-99D0-D250A267F5DA}"/>
                </a:ext>
              </a:extLst>
            </p:cNvPr>
            <p:cNvSpPr/>
            <p:nvPr/>
          </p:nvSpPr>
          <p:spPr>
            <a:xfrm>
              <a:off x="4506195" y="6158067"/>
              <a:ext cx="160025" cy="30044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DCC1C3-D96B-A74E-B98E-6F951777751B}"/>
                </a:ext>
              </a:extLst>
            </p:cNvPr>
            <p:cNvSpPr txBox="1"/>
            <p:nvPr/>
          </p:nvSpPr>
          <p:spPr>
            <a:xfrm>
              <a:off x="4710154" y="6098100"/>
              <a:ext cx="2280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Construction Approval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0546AC-F800-FB4E-BE78-7D493B03BFDE}"/>
                </a:ext>
              </a:extLst>
            </p:cNvPr>
            <p:cNvSpPr txBox="1"/>
            <p:nvPr/>
          </p:nvSpPr>
          <p:spPr>
            <a:xfrm>
              <a:off x="6153919" y="4897929"/>
              <a:ext cx="30981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IGO Development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B3D3BB-7681-A745-B784-EFB03924575E}"/>
              </a:ext>
            </a:extLst>
          </p:cNvPr>
          <p:cNvGrpSpPr/>
          <p:nvPr/>
        </p:nvGrpSpPr>
        <p:grpSpPr>
          <a:xfrm>
            <a:off x="-1" y="2299063"/>
            <a:ext cx="9178526" cy="2091288"/>
            <a:chOff x="-1" y="2299063"/>
            <a:chExt cx="9178526" cy="2091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C1137C-B6BF-EF42-8637-12F39FBC942B}"/>
                </a:ext>
              </a:extLst>
            </p:cNvPr>
            <p:cNvSpPr/>
            <p:nvPr/>
          </p:nvSpPr>
          <p:spPr>
            <a:xfrm>
              <a:off x="966657" y="2429691"/>
              <a:ext cx="1528354" cy="252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Element CDRs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6BE2D9-46EC-D040-97DE-924C11F649D2}"/>
                </a:ext>
              </a:extLst>
            </p:cNvPr>
            <p:cNvSpPr/>
            <p:nvPr/>
          </p:nvSpPr>
          <p:spPr>
            <a:xfrm>
              <a:off x="1845134" y="2803839"/>
              <a:ext cx="1299754" cy="252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System CDR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0E7953-8691-0941-B674-0C7E54D67D31}"/>
                </a:ext>
              </a:extLst>
            </p:cNvPr>
            <p:cNvSpPr/>
            <p:nvPr/>
          </p:nvSpPr>
          <p:spPr>
            <a:xfrm>
              <a:off x="3789504" y="3197143"/>
              <a:ext cx="1299754" cy="252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Proc. Prep.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E56DBB-1BC5-964F-B215-C9005B828FB9}"/>
                </a:ext>
              </a:extLst>
            </p:cNvPr>
            <p:cNvSpPr/>
            <p:nvPr/>
          </p:nvSpPr>
          <p:spPr>
            <a:xfrm>
              <a:off x="4618995" y="3590996"/>
              <a:ext cx="1404000" cy="252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Procurement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205F614-5E15-3247-88A2-F337CC0A4290}"/>
                </a:ext>
              </a:extLst>
            </p:cNvPr>
            <p:cNvSpPr/>
            <p:nvPr/>
          </p:nvSpPr>
          <p:spPr>
            <a:xfrm>
              <a:off x="4618995" y="3867282"/>
              <a:ext cx="4307765" cy="52306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Construction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8ACC20-2FDC-1340-8B32-AE564B771848}"/>
                </a:ext>
              </a:extLst>
            </p:cNvPr>
            <p:cNvSpPr/>
            <p:nvPr/>
          </p:nvSpPr>
          <p:spPr>
            <a:xfrm>
              <a:off x="3144888" y="2803839"/>
              <a:ext cx="1299754" cy="252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Const. Prop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A0E9CA-4D24-B34F-B308-928B0D07EB5B}"/>
                </a:ext>
              </a:extLst>
            </p:cNvPr>
            <p:cNvSpPr txBox="1"/>
            <p:nvPr/>
          </p:nvSpPr>
          <p:spPr>
            <a:xfrm>
              <a:off x="6080415" y="2391230"/>
              <a:ext cx="30981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Project Development</a:t>
              </a:r>
            </a:p>
          </p:txBody>
        </p:sp>
        <p:sp>
          <p:nvSpPr>
            <p:cNvPr id="34" name="Left Arrow 33">
              <a:extLst>
                <a:ext uri="{FF2B5EF4-FFF2-40B4-BE49-F238E27FC236}">
                  <a16:creationId xmlns:a16="http://schemas.microsoft.com/office/drawing/2014/main" id="{E2899A04-D5DB-034B-B5CB-669D924581D8}"/>
                </a:ext>
              </a:extLst>
            </p:cNvPr>
            <p:cNvSpPr/>
            <p:nvPr/>
          </p:nvSpPr>
          <p:spPr>
            <a:xfrm>
              <a:off x="-1" y="2299063"/>
              <a:ext cx="966657" cy="504776"/>
            </a:xfrm>
            <a:prstGeom prst="lef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33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 Software Construction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8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SKA work breakdown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246986"/>
              </p:ext>
            </p:extLst>
          </p:nvPr>
        </p:nvGraphicFramePr>
        <p:xfrm>
          <a:off x="360363" y="1439863"/>
          <a:ext cx="8459787" cy="3149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68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61BEEC-5FC2-C14B-97AE-D3FA5FE08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9FF5F1-2703-B949-AFC3-92841EB17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356353-3AEE-1749-8B57-497E13211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925D67-E814-D041-B6BE-B9B37AD06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8B9804-5D45-F244-943C-C562D1C45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395826-C117-C245-8578-1A0DE1F91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3D1C98-743B-2A46-845A-BA236E84D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4AE164-B2D8-164F-A718-B97675BBA8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486A08-36BE-034C-ABD3-FB354CAD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6A4170-8A45-8640-B7C3-22AB56791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20E601-FFE8-A84B-BB41-B5DE1BE2A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E25DC3-1FF8-FD4C-AC5D-468B9E228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223D97-F801-AA4D-9157-8B5614729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5BBB6-1489-064C-9F67-67853FF56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F7487F-33CD-A547-9628-43AB4A74A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E93C26-EBEF-0F42-8E19-DE61DD503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5757B7-C4A2-2B49-BF17-DE8C95B0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9223C7-2DF3-0544-9FC0-6B3587197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196C05-F5E3-A34A-9ED0-5C22F0E62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AE91CB-ECDB-0044-B98D-A45249F48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D98727-D6CD-FC4A-B0ED-D6CD2CB35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6A9406-D078-2F41-8169-C2EB8F4FA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764570-17FD-8240-90B2-2658782D8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8CF5FD-8811-FD4D-8A34-FBA6AC323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6DB5E-ECF7-CB43-A036-36FAF3FA0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AtOnc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_PowerPoint Template Update-Apr 2016" id="{149164C9-879F-3944-A3DD-C03443A58FA3}" vid="{C35DDB95-CF81-5B41-B79F-A87EAFFE40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SKA PowerPoint Template Update-July 2016</Template>
  <TotalTime>2965</TotalTime>
  <Words>595</Words>
  <Application>Microsoft Macintosh PowerPoint</Application>
  <PresentationFormat>On-screen Show (4:3)</PresentationFormat>
  <Paragraphs>162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Wingdings</vt:lpstr>
      <vt:lpstr>Office Theme</vt:lpstr>
      <vt:lpstr>SKA Project Management</vt:lpstr>
      <vt:lpstr>Square Kilometre Array</vt:lpstr>
      <vt:lpstr>HQ in UK; telescopes in AU &amp; SA</vt:lpstr>
      <vt:lpstr>SKA Pre-construction Consortia</vt:lpstr>
      <vt:lpstr>SKA Organisation: 10 countries, more to join</vt:lpstr>
      <vt:lpstr>Future SKA governance structure</vt:lpstr>
      <vt:lpstr>Timelines</vt:lpstr>
      <vt:lpstr>SKA Software Construction</vt:lpstr>
      <vt:lpstr>SKA work breakdown structure</vt:lpstr>
      <vt:lpstr>Software Construction</vt:lpstr>
      <vt:lpstr>Software and computing costs</vt:lpstr>
      <vt:lpstr>Software procurement:</vt:lpstr>
      <vt:lpstr>Computing procurement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Rees</dc:creator>
  <cp:lastModifiedBy>Rees, Nick</cp:lastModifiedBy>
  <cp:revision>66</cp:revision>
  <dcterms:created xsi:type="dcterms:W3CDTF">2017-02-02T16:07:19Z</dcterms:created>
  <dcterms:modified xsi:type="dcterms:W3CDTF">2018-04-05T08:49:44Z</dcterms:modified>
</cp:coreProperties>
</file>