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65" r:id="rId6"/>
    <p:sldId id="259" r:id="rId7"/>
    <p:sldId id="260" r:id="rId8"/>
    <p:sldId id="264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D4CB0D-10AB-4653-B53A-E15EDF82830D}" v="1" dt="2024-03-11T08:22:06.2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9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risby, Duncan" userId="266d4ea7-8220-4e1b-b62d-35d0b753a931" providerId="ADAL" clId="{06D4CB0D-10AB-4653-B53A-E15EDF82830D}"/>
    <pc:docChg chg="undo custSel addSld modSld sldOrd">
      <pc:chgData name="Grisby, Duncan" userId="266d4ea7-8220-4e1b-b62d-35d0b753a931" providerId="ADAL" clId="{06D4CB0D-10AB-4653-B53A-E15EDF82830D}" dt="2024-03-18T21:56:54.604" v="4332" actId="20577"/>
      <pc:docMkLst>
        <pc:docMk/>
      </pc:docMkLst>
      <pc:sldChg chg="modSp mod">
        <pc:chgData name="Grisby, Duncan" userId="266d4ea7-8220-4e1b-b62d-35d0b753a931" providerId="ADAL" clId="{06D4CB0D-10AB-4653-B53A-E15EDF82830D}" dt="2024-03-18T21:34:14.273" v="2741" actId="20577"/>
        <pc:sldMkLst>
          <pc:docMk/>
          <pc:sldMk cId="1507803726" sldId="257"/>
        </pc:sldMkLst>
        <pc:spChg chg="mod">
          <ac:chgData name="Grisby, Duncan" userId="266d4ea7-8220-4e1b-b62d-35d0b753a931" providerId="ADAL" clId="{06D4CB0D-10AB-4653-B53A-E15EDF82830D}" dt="2024-03-18T21:34:14.273" v="2741" actId="20577"/>
          <ac:spMkLst>
            <pc:docMk/>
            <pc:sldMk cId="1507803726" sldId="257"/>
            <ac:spMk id="3" creationId="{2407EE43-B23F-9CA0-5CBB-FE41072FB680}"/>
          </ac:spMkLst>
        </pc:spChg>
      </pc:sldChg>
      <pc:sldChg chg="modSp new mod">
        <pc:chgData name="Grisby, Duncan" userId="266d4ea7-8220-4e1b-b62d-35d0b753a931" providerId="ADAL" clId="{06D4CB0D-10AB-4653-B53A-E15EDF82830D}" dt="2024-03-18T21:50:19.266" v="3764" actId="14100"/>
        <pc:sldMkLst>
          <pc:docMk/>
          <pc:sldMk cId="836033200" sldId="258"/>
        </pc:sldMkLst>
        <pc:spChg chg="mod">
          <ac:chgData name="Grisby, Duncan" userId="266d4ea7-8220-4e1b-b62d-35d0b753a931" providerId="ADAL" clId="{06D4CB0D-10AB-4653-B53A-E15EDF82830D}" dt="2024-03-11T08:13:53.623" v="263" actId="20577"/>
          <ac:spMkLst>
            <pc:docMk/>
            <pc:sldMk cId="836033200" sldId="258"/>
            <ac:spMk id="2" creationId="{D9234472-541C-5144-AA78-A4A04221D641}"/>
          </ac:spMkLst>
        </pc:spChg>
        <pc:spChg chg="mod">
          <ac:chgData name="Grisby, Duncan" userId="266d4ea7-8220-4e1b-b62d-35d0b753a931" providerId="ADAL" clId="{06D4CB0D-10AB-4653-B53A-E15EDF82830D}" dt="2024-03-18T21:50:19.266" v="3764" actId="14100"/>
          <ac:spMkLst>
            <pc:docMk/>
            <pc:sldMk cId="836033200" sldId="258"/>
            <ac:spMk id="3" creationId="{C3B28503-CC68-CFF1-D0D2-0F29E7B1DF38}"/>
          </ac:spMkLst>
        </pc:spChg>
      </pc:sldChg>
      <pc:sldChg chg="modSp add mod">
        <pc:chgData name="Grisby, Duncan" userId="266d4ea7-8220-4e1b-b62d-35d0b753a931" providerId="ADAL" clId="{06D4CB0D-10AB-4653-B53A-E15EDF82830D}" dt="2024-03-15T19:47:41.792" v="2260" actId="20577"/>
        <pc:sldMkLst>
          <pc:docMk/>
          <pc:sldMk cId="398954488" sldId="259"/>
        </pc:sldMkLst>
        <pc:spChg chg="mod">
          <ac:chgData name="Grisby, Duncan" userId="266d4ea7-8220-4e1b-b62d-35d0b753a931" providerId="ADAL" clId="{06D4CB0D-10AB-4653-B53A-E15EDF82830D}" dt="2024-03-11T08:39:17.759" v="1166" actId="20577"/>
          <ac:spMkLst>
            <pc:docMk/>
            <pc:sldMk cId="398954488" sldId="259"/>
            <ac:spMk id="2" creationId="{D9234472-541C-5144-AA78-A4A04221D641}"/>
          </ac:spMkLst>
        </pc:spChg>
        <pc:spChg chg="mod">
          <ac:chgData name="Grisby, Duncan" userId="266d4ea7-8220-4e1b-b62d-35d0b753a931" providerId="ADAL" clId="{06D4CB0D-10AB-4653-B53A-E15EDF82830D}" dt="2024-03-15T19:47:41.792" v="2260" actId="20577"/>
          <ac:spMkLst>
            <pc:docMk/>
            <pc:sldMk cId="398954488" sldId="259"/>
            <ac:spMk id="3" creationId="{C3B28503-CC68-CFF1-D0D2-0F29E7B1DF38}"/>
          </ac:spMkLst>
        </pc:spChg>
      </pc:sldChg>
      <pc:sldChg chg="modSp add mod ord">
        <pc:chgData name="Grisby, Duncan" userId="266d4ea7-8220-4e1b-b62d-35d0b753a931" providerId="ADAL" clId="{06D4CB0D-10AB-4653-B53A-E15EDF82830D}" dt="2024-03-11T08:53:43.238" v="1695" actId="948"/>
        <pc:sldMkLst>
          <pc:docMk/>
          <pc:sldMk cId="4263246529" sldId="260"/>
        </pc:sldMkLst>
        <pc:spChg chg="mod">
          <ac:chgData name="Grisby, Duncan" userId="266d4ea7-8220-4e1b-b62d-35d0b753a931" providerId="ADAL" clId="{06D4CB0D-10AB-4653-B53A-E15EDF82830D}" dt="2024-03-11T08:40:01.779" v="1211" actId="20577"/>
          <ac:spMkLst>
            <pc:docMk/>
            <pc:sldMk cId="4263246529" sldId="260"/>
            <ac:spMk id="2" creationId="{D9234472-541C-5144-AA78-A4A04221D641}"/>
          </ac:spMkLst>
        </pc:spChg>
        <pc:spChg chg="mod">
          <ac:chgData name="Grisby, Duncan" userId="266d4ea7-8220-4e1b-b62d-35d0b753a931" providerId="ADAL" clId="{06D4CB0D-10AB-4653-B53A-E15EDF82830D}" dt="2024-03-11T08:53:43.238" v="1695" actId="948"/>
          <ac:spMkLst>
            <pc:docMk/>
            <pc:sldMk cId="4263246529" sldId="260"/>
            <ac:spMk id="3" creationId="{C3B28503-CC68-CFF1-D0D2-0F29E7B1DF38}"/>
          </ac:spMkLst>
        </pc:spChg>
      </pc:sldChg>
      <pc:sldChg chg="modSp add mod">
        <pc:chgData name="Grisby, Duncan" userId="266d4ea7-8220-4e1b-b62d-35d0b753a931" providerId="ADAL" clId="{06D4CB0D-10AB-4653-B53A-E15EDF82830D}" dt="2024-03-11T08:58:22.355" v="2239" actId="2711"/>
        <pc:sldMkLst>
          <pc:docMk/>
          <pc:sldMk cId="2343752351" sldId="261"/>
        </pc:sldMkLst>
        <pc:spChg chg="mod">
          <ac:chgData name="Grisby, Duncan" userId="266d4ea7-8220-4e1b-b62d-35d0b753a931" providerId="ADAL" clId="{06D4CB0D-10AB-4653-B53A-E15EDF82830D}" dt="2024-03-11T08:54:06.305" v="1734" actId="20577"/>
          <ac:spMkLst>
            <pc:docMk/>
            <pc:sldMk cId="2343752351" sldId="261"/>
            <ac:spMk id="2" creationId="{D9234472-541C-5144-AA78-A4A04221D641}"/>
          </ac:spMkLst>
        </pc:spChg>
        <pc:spChg chg="mod">
          <ac:chgData name="Grisby, Duncan" userId="266d4ea7-8220-4e1b-b62d-35d0b753a931" providerId="ADAL" clId="{06D4CB0D-10AB-4653-B53A-E15EDF82830D}" dt="2024-03-11T08:58:22.355" v="2239" actId="2711"/>
          <ac:spMkLst>
            <pc:docMk/>
            <pc:sldMk cId="2343752351" sldId="261"/>
            <ac:spMk id="3" creationId="{C3B28503-CC68-CFF1-D0D2-0F29E7B1DF38}"/>
          </ac:spMkLst>
        </pc:spChg>
      </pc:sldChg>
      <pc:sldChg chg="modSp new mod">
        <pc:chgData name="Grisby, Duncan" userId="266d4ea7-8220-4e1b-b62d-35d0b753a931" providerId="ADAL" clId="{06D4CB0D-10AB-4653-B53A-E15EDF82830D}" dt="2024-03-18T21:40:04.283" v="3032" actId="20577"/>
        <pc:sldMkLst>
          <pc:docMk/>
          <pc:sldMk cId="2614399121" sldId="262"/>
        </pc:sldMkLst>
        <pc:spChg chg="mod">
          <ac:chgData name="Grisby, Duncan" userId="266d4ea7-8220-4e1b-b62d-35d0b753a931" providerId="ADAL" clId="{06D4CB0D-10AB-4653-B53A-E15EDF82830D}" dt="2024-03-17T15:08:21.947" v="2380" actId="20577"/>
          <ac:spMkLst>
            <pc:docMk/>
            <pc:sldMk cId="2614399121" sldId="262"/>
            <ac:spMk id="2" creationId="{56A8EA7B-E82C-982E-DE44-FB613F11A7E3}"/>
          </ac:spMkLst>
        </pc:spChg>
        <pc:spChg chg="mod">
          <ac:chgData name="Grisby, Duncan" userId="266d4ea7-8220-4e1b-b62d-35d0b753a931" providerId="ADAL" clId="{06D4CB0D-10AB-4653-B53A-E15EDF82830D}" dt="2024-03-18T21:40:04.283" v="3032" actId="20577"/>
          <ac:spMkLst>
            <pc:docMk/>
            <pc:sldMk cId="2614399121" sldId="262"/>
            <ac:spMk id="3" creationId="{55B530F6-03DB-07A0-8971-540E061B1779}"/>
          </ac:spMkLst>
        </pc:spChg>
      </pc:sldChg>
      <pc:sldChg chg="modSp new mod">
        <pc:chgData name="Grisby, Duncan" userId="266d4ea7-8220-4e1b-b62d-35d0b753a931" providerId="ADAL" clId="{06D4CB0D-10AB-4653-B53A-E15EDF82830D}" dt="2024-03-18T21:37:58.206" v="3031" actId="20577"/>
        <pc:sldMkLst>
          <pc:docMk/>
          <pc:sldMk cId="426286089" sldId="263"/>
        </pc:sldMkLst>
        <pc:spChg chg="mod">
          <ac:chgData name="Grisby, Duncan" userId="266d4ea7-8220-4e1b-b62d-35d0b753a931" providerId="ADAL" clId="{06D4CB0D-10AB-4653-B53A-E15EDF82830D}" dt="2024-03-18T21:33:58.495" v="2737" actId="20577"/>
          <ac:spMkLst>
            <pc:docMk/>
            <pc:sldMk cId="426286089" sldId="263"/>
            <ac:spMk id="2" creationId="{240B162B-95E3-E1C9-F774-4AAECE48600E}"/>
          </ac:spMkLst>
        </pc:spChg>
        <pc:spChg chg="mod">
          <ac:chgData name="Grisby, Duncan" userId="266d4ea7-8220-4e1b-b62d-35d0b753a931" providerId="ADAL" clId="{06D4CB0D-10AB-4653-B53A-E15EDF82830D}" dt="2024-03-18T21:37:58.206" v="3031" actId="20577"/>
          <ac:spMkLst>
            <pc:docMk/>
            <pc:sldMk cId="426286089" sldId="263"/>
            <ac:spMk id="3" creationId="{3CC3CF5B-4B61-5BA0-73D4-1EADBE859FDB}"/>
          </ac:spMkLst>
        </pc:spChg>
      </pc:sldChg>
      <pc:sldChg chg="modSp new mod ord">
        <pc:chgData name="Grisby, Duncan" userId="266d4ea7-8220-4e1b-b62d-35d0b753a931" providerId="ADAL" clId="{06D4CB0D-10AB-4653-B53A-E15EDF82830D}" dt="2024-03-18T21:48:46.537" v="3759"/>
        <pc:sldMkLst>
          <pc:docMk/>
          <pc:sldMk cId="3879392176" sldId="264"/>
        </pc:sldMkLst>
        <pc:spChg chg="mod">
          <ac:chgData name="Grisby, Duncan" userId="266d4ea7-8220-4e1b-b62d-35d0b753a931" providerId="ADAL" clId="{06D4CB0D-10AB-4653-B53A-E15EDF82830D}" dt="2024-03-18T21:42:02.534" v="3287" actId="20577"/>
          <ac:spMkLst>
            <pc:docMk/>
            <pc:sldMk cId="3879392176" sldId="264"/>
            <ac:spMk id="2" creationId="{8365F3D7-9830-6D7B-5FB9-7F471472AF67}"/>
          </ac:spMkLst>
        </pc:spChg>
        <pc:spChg chg="mod">
          <ac:chgData name="Grisby, Duncan" userId="266d4ea7-8220-4e1b-b62d-35d0b753a931" providerId="ADAL" clId="{06D4CB0D-10AB-4653-B53A-E15EDF82830D}" dt="2024-03-18T21:48:04.644" v="3757" actId="20577"/>
          <ac:spMkLst>
            <pc:docMk/>
            <pc:sldMk cId="3879392176" sldId="264"/>
            <ac:spMk id="3" creationId="{F5AE6BAC-4B74-25CB-A7C7-CF01EAC78FDB}"/>
          </ac:spMkLst>
        </pc:spChg>
      </pc:sldChg>
      <pc:sldChg chg="modSp add mod">
        <pc:chgData name="Grisby, Duncan" userId="266d4ea7-8220-4e1b-b62d-35d0b753a931" providerId="ADAL" clId="{06D4CB0D-10AB-4653-B53A-E15EDF82830D}" dt="2024-03-18T21:56:54.604" v="4332" actId="20577"/>
        <pc:sldMkLst>
          <pc:docMk/>
          <pc:sldMk cId="1338655714" sldId="265"/>
        </pc:sldMkLst>
        <pc:spChg chg="mod">
          <ac:chgData name="Grisby, Duncan" userId="266d4ea7-8220-4e1b-b62d-35d0b753a931" providerId="ADAL" clId="{06D4CB0D-10AB-4653-B53A-E15EDF82830D}" dt="2024-03-18T21:56:54.604" v="4332" actId="20577"/>
          <ac:spMkLst>
            <pc:docMk/>
            <pc:sldMk cId="1338655714" sldId="265"/>
            <ac:spMk id="3" creationId="{C3B28503-CC68-CFF1-D0D2-0F29E7B1DF3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4051A-3430-F7A8-80ED-29E2DA48E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93385D-63EF-55C1-B4B0-2C3AF21DAB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ED303-4054-160D-DA7E-B105E364C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4185-811D-4912-AED6-6297DF61722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B5E29-624E-409F-8CCC-4022335D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B4C35-21D3-D9C2-82CA-C4C5B5917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11E2-0A7C-426F-A135-0FD1A793A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465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D17F04-1060-51F8-9EE6-EBDD6E7B9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19FB2-BAA2-742F-F7FE-7EDCCA782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04EE8-1566-3510-33F8-BEE3602ED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4185-811D-4912-AED6-6297DF61722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99336A-BB03-8F02-9B20-070FDEDC1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5D0D44-27DE-7A93-D62B-AE93D5738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11E2-0A7C-426F-A135-0FD1A793A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568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398BF2-FE3B-35B8-AB26-C7B9440BF2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737EA1-1C30-0F3B-5A54-200AC512F2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65EBB-7F12-B6C7-3548-16F052956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4185-811D-4912-AED6-6297DF61722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AE6403-727C-A82F-2008-58BAEA475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A37757-C9E1-B653-86B3-D566E2665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11E2-0A7C-426F-A135-0FD1A793A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8008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6BA94-E246-E942-6843-20AE7AB2A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CB954C-32F7-6065-B821-520A63EB9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FE051-B8F7-097B-6765-66C4739C5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4185-811D-4912-AED6-6297DF61722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F7A22-DE90-D9A5-2CFD-35D640338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11ABF-741D-14E3-A4DB-E69ED54740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11E2-0A7C-426F-A135-0FD1A793A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4393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C9077-5FB6-B90C-2FE0-76B338488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96D33D-E2CD-A6D5-F7B0-8F549BAFD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F3FB3-0E39-FF4E-4C1B-8FD5B045B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4185-811D-4912-AED6-6297DF61722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C96DF-3D22-DC72-FA2B-D82F64E58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E8589-A24C-1D60-46FF-C9D18B8A6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11E2-0A7C-426F-A135-0FD1A793A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05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FC437-2B90-B506-476A-ABC7EEA63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C6BD0-FA1E-B50D-3209-07E0541523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99DD4D-940E-D4BB-2CBB-583110BEF1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35E5A-BF98-DB9F-2708-CECD438D8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4185-811D-4912-AED6-6297DF61722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F602B1-DDE4-2B00-76A7-841BCA4C2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76621E-F2D6-81C6-4B0B-C653BEB49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11E2-0A7C-426F-A135-0FD1A793A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3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95D4F-0812-6FFF-5F3B-0F1ACB2D8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2CEF58-9A06-EB3E-9DC0-1F81A348A4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D4E3A5-238F-0963-6D6B-6013268BA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91041D-3815-A070-4528-08E97879F8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6CE25B-2BE3-0DF6-87A7-9D16603730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CB3017-3ED8-E3DA-2E95-F1C3AC4DA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4185-811D-4912-AED6-6297DF61722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C24703-CF6D-B71A-6605-E92C4A72F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C41662-2160-C96F-DCE2-B6FA3ED13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11E2-0A7C-426F-A135-0FD1A793A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963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C7EA1-25D2-16E6-47AC-A19B28DB7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708659C-41E7-5BD4-E774-D447B7DD65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4185-811D-4912-AED6-6297DF61722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2036B4-CD0D-200A-9708-1A46D8E65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E03F60-13BD-B829-0CDA-D3A5EF2D1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11E2-0A7C-426F-A135-0FD1A793A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524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B24411-24B7-FAAE-9869-B313DF8AE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4185-811D-4912-AED6-6297DF61722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3DB28C-A7F7-B84F-73F5-A52258CDD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4FE53C-DB0D-2175-C86A-3D3F86DA6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11E2-0A7C-426F-A135-0FD1A793A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026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56FEE-5077-1186-BB34-DE12D7CCB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98040-4327-50C3-DF33-94D9C0601D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717564-0883-35DB-64B5-1F20BC3A6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204FD8-CB86-722A-3B01-41E13DC7C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4185-811D-4912-AED6-6297DF61722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8F5C87-F0B3-35A4-8632-5FDDFAA71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88DC14-DF64-669C-EE2D-00D27267D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11E2-0A7C-426F-A135-0FD1A793A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365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37AA9-E5C3-5C0D-D1D4-20A67E0CD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A9CDAF-1873-1495-6B3A-65910FF7BB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7C70E0-A248-6F6C-470D-0EE488A556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1821B-6D1E-2A2D-C538-91A553D5D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F94185-811D-4912-AED6-6297DF61722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F9570C-C4DA-8E76-97D9-1E4B6AD36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02840B-D842-99DD-BA30-8F3383499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C11E2-0A7C-426F-A135-0FD1A793A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012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E75330-17E9-C1F1-16CA-46371D25E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DED59D-D69B-E668-448B-B9843BE20F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500EC-44C6-2B60-1E48-80F57124F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94185-811D-4912-AED6-6297DF61722B}" type="datetimeFigureOut">
              <a:rPr lang="en-GB" smtClean="0"/>
              <a:t>18/03/2024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1E6267-D36B-54D9-48A0-3CD895150A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CE94C-0ABD-9E12-0AFE-B5C7CC016B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C11E2-0A7C-426F-A135-0FD1A793A7B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77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8565D-D32D-E27D-D991-87BDC2BACA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CORBA and </a:t>
            </a:r>
            <a:r>
              <a:rPr lang="en-GB" dirty="0" err="1"/>
              <a:t>omniORB</a:t>
            </a:r>
            <a:br>
              <a:rPr lang="en-GB" dirty="0"/>
            </a:br>
            <a:r>
              <a:rPr lang="en-GB" dirty="0"/>
              <a:t>with TLS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70E11E-6DA5-1C4F-E323-088C367E8F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Duncan Grisby</a:t>
            </a:r>
          </a:p>
        </p:txBody>
      </p:sp>
    </p:spTree>
    <p:extLst>
      <p:ext uri="{BB962C8B-B14F-4D97-AF65-F5344CB8AC3E}">
        <p14:creationId xmlns:p14="http://schemas.microsoft.com/office/powerpoint/2010/main" val="2388472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8EA7B-E82C-982E-DE44-FB613F11A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Very advanced 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530F6-03DB-07A0-8971-540E061B1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omni::</a:t>
            </a:r>
            <a:r>
              <a:rPr lang="en-GB" dirty="0" err="1"/>
              <a:t>sslContext</a:t>
            </a:r>
            <a:r>
              <a:rPr lang="en-GB" dirty="0"/>
              <a:t>::</a:t>
            </a:r>
            <a:r>
              <a:rPr lang="en-GB" dirty="0" err="1"/>
              <a:t>PeerDetails</a:t>
            </a:r>
            <a:endParaRPr lang="en-GB" dirty="0"/>
          </a:p>
          <a:p>
            <a:pPr lvl="1"/>
            <a:r>
              <a:rPr lang="en-GB" dirty="0"/>
              <a:t>Interceptors can access certificate, verification status, SSL object</a:t>
            </a:r>
          </a:p>
          <a:p>
            <a:pPr lvl="1"/>
            <a:endParaRPr lang="en-GB" dirty="0"/>
          </a:p>
          <a:p>
            <a:r>
              <a:rPr lang="en-GB" dirty="0"/>
              <a:t>Verify callback</a:t>
            </a:r>
          </a:p>
          <a:p>
            <a:pPr lvl="1"/>
            <a:r>
              <a:rPr lang="en-GB" dirty="0"/>
              <a:t>Allows you to override certificate verification</a:t>
            </a:r>
          </a:p>
          <a:p>
            <a:pPr lvl="1"/>
            <a:r>
              <a:rPr lang="en-GB" dirty="0"/>
              <a:t>See </a:t>
            </a:r>
            <a:r>
              <a:rPr lang="en-GB" dirty="0" err="1"/>
              <a:t>SSL_CTX_set_verify</a:t>
            </a:r>
            <a:endParaRPr lang="en-GB" dirty="0"/>
          </a:p>
          <a:p>
            <a:pPr lvl="1"/>
            <a:endParaRPr lang="en-GB" dirty="0"/>
          </a:p>
          <a:p>
            <a:r>
              <a:rPr lang="en-GB" dirty="0"/>
              <a:t>Info callback</a:t>
            </a:r>
          </a:p>
          <a:p>
            <a:pPr lvl="1"/>
            <a:r>
              <a:rPr lang="en-GB" dirty="0"/>
              <a:t>Provides information about TLS handshakes</a:t>
            </a:r>
          </a:p>
          <a:p>
            <a:pPr lvl="1"/>
            <a:r>
              <a:rPr lang="en-GB" dirty="0"/>
              <a:t>See </a:t>
            </a:r>
            <a:r>
              <a:rPr lang="en-GB" dirty="0" err="1"/>
              <a:t>SSL_CTX_set_info_callback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4399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1F850-65C1-5FD5-FB3D-D6F0441A8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omniORB</a:t>
            </a:r>
            <a:r>
              <a:rPr lang="en-GB" dirty="0"/>
              <a:t> transports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7EE43-B23F-9CA0-5CBB-FE41072FB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dirty="0" err="1"/>
              <a:t>omniORB</a:t>
            </a:r>
            <a:r>
              <a:rPr lang="en-GB" dirty="0"/>
              <a:t> supports multiple network transports</a:t>
            </a:r>
          </a:p>
          <a:p>
            <a:pPr lvl="1"/>
            <a:r>
              <a:rPr lang="en-GB" dirty="0" err="1">
                <a:latin typeface="Consolas" panose="020B0609020204030204" pitchFamily="49" charset="0"/>
              </a:rPr>
              <a:t>giop:tcp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/>
              <a:t> – ‘classic’ standard GIOP over TCP</a:t>
            </a:r>
          </a:p>
          <a:p>
            <a:pPr lvl="1"/>
            <a:r>
              <a:rPr lang="en-GB" b="1" dirty="0" err="1">
                <a:latin typeface="Consolas" panose="020B0609020204030204" pitchFamily="49" charset="0"/>
              </a:rPr>
              <a:t>giop:ssl</a:t>
            </a:r>
            <a:r>
              <a:rPr lang="en-GB" b="1" dirty="0">
                <a:latin typeface="Consolas" panose="020B0609020204030204" pitchFamily="49" charset="0"/>
              </a:rPr>
              <a:t> </a:t>
            </a:r>
            <a:r>
              <a:rPr lang="en-GB" b="1" dirty="0"/>
              <a:t> – standard TLS</a:t>
            </a:r>
          </a:p>
          <a:p>
            <a:pPr lvl="1"/>
            <a:r>
              <a:rPr lang="en-GB" dirty="0" err="1">
                <a:latin typeface="Consolas" panose="020B0609020204030204" pitchFamily="49" charset="0"/>
              </a:rPr>
              <a:t>giop:unix</a:t>
            </a:r>
            <a:r>
              <a:rPr lang="en-GB" dirty="0"/>
              <a:t> – </a:t>
            </a:r>
            <a:r>
              <a:rPr lang="en-GB" dirty="0" err="1"/>
              <a:t>omniORB</a:t>
            </a:r>
            <a:r>
              <a:rPr lang="en-GB" dirty="0"/>
              <a:t> specific Unix domain sockets</a:t>
            </a:r>
          </a:p>
          <a:p>
            <a:pPr lvl="1"/>
            <a:r>
              <a:rPr lang="en-GB" dirty="0" err="1">
                <a:latin typeface="Consolas" panose="020B0609020204030204" pitchFamily="49" charset="0"/>
              </a:rPr>
              <a:t>giop:http</a:t>
            </a:r>
            <a:r>
              <a:rPr lang="en-GB" dirty="0"/>
              <a:t> – </a:t>
            </a:r>
            <a:r>
              <a:rPr lang="en-GB" dirty="0" err="1"/>
              <a:t>omniORB</a:t>
            </a:r>
            <a:r>
              <a:rPr lang="en-GB" dirty="0"/>
              <a:t> specific HTTP(S)</a:t>
            </a:r>
          </a:p>
          <a:p>
            <a:pPr lvl="1"/>
            <a:endParaRPr lang="en-GB" dirty="0"/>
          </a:p>
          <a:p>
            <a:pPr>
              <a:spcAft>
                <a:spcPts val="1200"/>
              </a:spcAft>
            </a:pPr>
            <a:r>
              <a:rPr lang="en-GB" dirty="0"/>
              <a:t>Choose the </a:t>
            </a:r>
            <a:r>
              <a:rPr lang="en-GB" dirty="0" err="1">
                <a:latin typeface="Consolas" panose="020B0609020204030204" pitchFamily="49" charset="0"/>
              </a:rPr>
              <a:t>ssl</a:t>
            </a:r>
            <a:r>
              <a:rPr lang="en-GB" dirty="0"/>
              <a:t> transport with the </a:t>
            </a:r>
            <a:r>
              <a:rPr lang="en-GB" dirty="0" err="1">
                <a:latin typeface="Consolas" panose="020B0609020204030204" pitchFamily="49" charset="0"/>
              </a:rPr>
              <a:t>endPoint</a:t>
            </a:r>
            <a:r>
              <a:rPr lang="en-GB" dirty="0"/>
              <a:t> parameter:</a:t>
            </a:r>
          </a:p>
          <a:p>
            <a:pPr lvl="1">
              <a:spcAft>
                <a:spcPts val="1200"/>
              </a:spcAft>
            </a:pPr>
            <a:r>
              <a:rPr lang="en-GB" dirty="0">
                <a:latin typeface="Consolas" panose="020B0609020204030204" pitchFamily="49" charset="0"/>
              </a:rPr>
              <a:t>-</a:t>
            </a:r>
            <a:r>
              <a:rPr lang="en-GB" dirty="0" err="1">
                <a:latin typeface="Consolas" panose="020B0609020204030204" pitchFamily="49" charset="0"/>
              </a:rPr>
              <a:t>ORBendPoint</a:t>
            </a:r>
            <a:r>
              <a:rPr lang="en-GB" dirty="0">
                <a:latin typeface="Consolas" panose="020B0609020204030204" pitchFamily="49" charset="0"/>
              </a:rPr>
              <a:t> </a:t>
            </a:r>
            <a:r>
              <a:rPr lang="en-GB" dirty="0" err="1">
                <a:latin typeface="Consolas" panose="020B0609020204030204" pitchFamily="49" charset="0"/>
              </a:rPr>
              <a:t>giop:ssl</a:t>
            </a:r>
            <a:r>
              <a:rPr lang="en-GB" dirty="0">
                <a:latin typeface="Consolas" panose="020B0609020204030204" pitchFamily="49" charset="0"/>
              </a:rPr>
              <a:t>:[</a:t>
            </a:r>
            <a:r>
              <a:rPr lang="en-GB" i="1" dirty="0">
                <a:latin typeface="Consolas" panose="020B0609020204030204" pitchFamily="49" charset="0"/>
              </a:rPr>
              <a:t>hostname</a:t>
            </a:r>
            <a:r>
              <a:rPr lang="en-GB" dirty="0">
                <a:latin typeface="Consolas" panose="020B0609020204030204" pitchFamily="49" charset="0"/>
              </a:rPr>
              <a:t>]:[</a:t>
            </a:r>
            <a:r>
              <a:rPr lang="en-GB" i="1" dirty="0">
                <a:latin typeface="Consolas" panose="020B0609020204030204" pitchFamily="49" charset="0"/>
              </a:rPr>
              <a:t>port</a:t>
            </a:r>
            <a:r>
              <a:rPr lang="en-GB" dirty="0">
                <a:latin typeface="Consolas" panose="020B0609020204030204" pitchFamily="49" charset="0"/>
              </a:rPr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150780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B162B-95E3-E1C9-F774-4AAECE486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Object references and </a:t>
            </a:r>
            <a:r>
              <a:rPr lang="en-GB" dirty="0" err="1"/>
              <a:t>corbaloc</a:t>
            </a:r>
            <a:r>
              <a:rPr lang="en-GB" dirty="0"/>
              <a:t> URIs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3CF5B-4B61-5BA0-73D4-1EADBE859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CORBA object references (IORs) automatically include SSL endpoints</a:t>
            </a:r>
          </a:p>
          <a:p>
            <a:endParaRPr lang="en-GB" dirty="0"/>
          </a:p>
          <a:p>
            <a:r>
              <a:rPr lang="en-GB" dirty="0" err="1"/>
              <a:t>corbaloc</a:t>
            </a:r>
            <a:r>
              <a:rPr lang="en-GB" dirty="0"/>
              <a:t> URIs can use the </a:t>
            </a:r>
            <a:r>
              <a:rPr lang="en-GB" dirty="0" err="1">
                <a:latin typeface="Consolas" panose="020B0609020204030204" pitchFamily="49" charset="0"/>
              </a:rPr>
              <a:t>ssliop</a:t>
            </a:r>
            <a:r>
              <a:rPr lang="en-GB" dirty="0"/>
              <a:t> scheme:</a:t>
            </a:r>
          </a:p>
          <a:p>
            <a:pPr lvl="1"/>
            <a:endParaRPr lang="en-GB" dirty="0"/>
          </a:p>
          <a:p>
            <a:pPr lvl="1"/>
            <a:r>
              <a:rPr lang="en-GB" dirty="0">
                <a:latin typeface="Consolas" panose="020B0609020204030204" pitchFamily="49" charset="0"/>
              </a:rPr>
              <a:t>corbaloc:ssliop:1.2@hostname/key</a:t>
            </a:r>
          </a:p>
          <a:p>
            <a:pPr lvl="1"/>
            <a:endParaRPr lang="en-GB" dirty="0">
              <a:latin typeface="Consolas" panose="020B0609020204030204" pitchFamily="49" charset="0"/>
            </a:endParaRPr>
          </a:p>
          <a:p>
            <a:pPr lvl="1"/>
            <a:r>
              <a:rPr lang="en-GB" dirty="0"/>
              <a:t>(not part of the CORBA standard, but widely supported)</a:t>
            </a:r>
          </a:p>
        </p:txBody>
      </p:sp>
    </p:spTree>
    <p:extLst>
      <p:ext uri="{BB962C8B-B14F-4D97-AF65-F5344CB8AC3E}">
        <p14:creationId xmlns:p14="http://schemas.microsoft.com/office/powerpoint/2010/main" val="426286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4472-541C-5144-AA78-A4A04221D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Certificates and Certificate Authorities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28503-CC68-CFF1-D0D2-0F29E7B1D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382671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dirty="0"/>
              <a:t>TLS clients and servers can have </a:t>
            </a:r>
            <a:r>
              <a:rPr lang="en-GB" i="1" dirty="0"/>
              <a:t>Certificates</a:t>
            </a:r>
          </a:p>
          <a:p>
            <a:pPr>
              <a:spcAft>
                <a:spcPts val="1200"/>
              </a:spcAft>
            </a:pPr>
            <a:r>
              <a:rPr lang="en-GB" dirty="0"/>
              <a:t>Certificates are signed by a </a:t>
            </a:r>
            <a:r>
              <a:rPr lang="en-GB" i="1" dirty="0"/>
              <a:t>Certificate Authority </a:t>
            </a:r>
            <a:r>
              <a:rPr lang="en-GB" dirty="0"/>
              <a:t>(CA)</a:t>
            </a:r>
          </a:p>
          <a:p>
            <a:pPr>
              <a:spcAft>
                <a:spcPts val="1200"/>
              </a:spcAft>
            </a:pPr>
            <a:r>
              <a:rPr lang="en-GB" dirty="0"/>
              <a:t>On the web, normally only the server has a certificate</a:t>
            </a:r>
          </a:p>
          <a:p>
            <a:pPr lvl="1">
              <a:spcAft>
                <a:spcPts val="1200"/>
              </a:spcAft>
            </a:pPr>
            <a:r>
              <a:rPr lang="en-GB" dirty="0"/>
              <a:t>Server certificate is signed by a public CA</a:t>
            </a:r>
          </a:p>
          <a:p>
            <a:pPr lvl="1">
              <a:spcAft>
                <a:spcPts val="1200"/>
              </a:spcAft>
            </a:pPr>
            <a:r>
              <a:rPr lang="en-GB" dirty="0"/>
              <a:t>Browsers trust the public CAs</a:t>
            </a:r>
          </a:p>
          <a:p>
            <a:pPr>
              <a:spcAft>
                <a:spcPts val="1200"/>
              </a:spcAft>
            </a:pPr>
            <a:r>
              <a:rPr lang="en-GB" dirty="0"/>
              <a:t>In CORBA, by default, </a:t>
            </a:r>
            <a:r>
              <a:rPr lang="en-GB" i="1" dirty="0"/>
              <a:t>both</a:t>
            </a:r>
            <a:r>
              <a:rPr lang="en-GB" dirty="0"/>
              <a:t> ends need a signed certificate</a:t>
            </a:r>
          </a:p>
          <a:p>
            <a:pPr lvl="1">
              <a:spcAft>
                <a:spcPts val="1200"/>
              </a:spcAft>
            </a:pPr>
            <a:r>
              <a:rPr lang="en-GB" dirty="0"/>
              <a:t>Usually use a private CA</a:t>
            </a:r>
          </a:p>
        </p:txBody>
      </p:sp>
    </p:spTree>
    <p:extLst>
      <p:ext uri="{BB962C8B-B14F-4D97-AF65-F5344CB8AC3E}">
        <p14:creationId xmlns:p14="http://schemas.microsoft.com/office/powerpoint/2010/main" val="836033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4472-541C-5144-AA78-A4A04221D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Certificates and Certificate Authorities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28503-CC68-CFF1-D0D2-0F29E7B1D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6393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dirty="0"/>
              <a:t>Simple configuration:</a:t>
            </a:r>
          </a:p>
          <a:p>
            <a:pPr lvl="1">
              <a:spcAft>
                <a:spcPts val="1200"/>
              </a:spcAft>
            </a:pPr>
            <a:r>
              <a:rPr lang="en-GB" dirty="0"/>
              <a:t>Provide one CA certificate file </a:t>
            </a:r>
            <a:r>
              <a:rPr lang="en-GB" dirty="0" err="1"/>
              <a:t>ca.pem</a:t>
            </a:r>
            <a:endParaRPr lang="en-GB" dirty="0"/>
          </a:p>
          <a:p>
            <a:pPr lvl="1">
              <a:spcAft>
                <a:spcPts val="1200"/>
              </a:spcAft>
            </a:pPr>
            <a:r>
              <a:rPr lang="en-GB" dirty="0"/>
              <a:t>Provide one key file containing private key </a:t>
            </a:r>
            <a:r>
              <a:rPr lang="en-GB" i="1" dirty="0"/>
              <a:t>and</a:t>
            </a:r>
            <a:r>
              <a:rPr lang="en-GB" dirty="0"/>
              <a:t> certificate</a:t>
            </a:r>
          </a:p>
          <a:p>
            <a:pPr lvl="1">
              <a:spcAft>
                <a:spcPts val="1200"/>
              </a:spcAft>
            </a:pPr>
            <a:r>
              <a:rPr lang="en-GB" dirty="0"/>
              <a:t>Choice: one key per process, or one shared key?</a:t>
            </a:r>
          </a:p>
          <a:p>
            <a:pPr>
              <a:spcAft>
                <a:spcPts val="1200"/>
              </a:spcAft>
            </a:pPr>
            <a:r>
              <a:rPr lang="en-GB" dirty="0"/>
              <a:t>Alternative:</a:t>
            </a:r>
          </a:p>
          <a:p>
            <a:pPr lvl="1">
              <a:spcAft>
                <a:spcPts val="1200"/>
              </a:spcAft>
            </a:pPr>
            <a:r>
              <a:rPr lang="en-GB" dirty="0"/>
              <a:t>Explicitly configure “connections”</a:t>
            </a:r>
          </a:p>
          <a:p>
            <a:pPr lvl="1">
              <a:spcAft>
                <a:spcPts val="1200"/>
              </a:spcAft>
            </a:pPr>
            <a:r>
              <a:rPr lang="en-GB" dirty="0"/>
              <a:t>Make a single-use CA for each </a:t>
            </a:r>
            <a:r>
              <a:rPr lang="en-GB"/>
              <a:t>configured connection</a:t>
            </a:r>
            <a:endParaRPr lang="en-GB" dirty="0"/>
          </a:p>
          <a:p>
            <a:pPr>
              <a:spcAft>
                <a:spcPts val="1200"/>
              </a:spcAft>
            </a:pPr>
            <a:r>
              <a:rPr lang="en-GB" dirty="0"/>
              <a:t>See </a:t>
            </a:r>
            <a:r>
              <a:rPr lang="en-GB" dirty="0" err="1"/>
              <a:t>omniORB</a:t>
            </a:r>
            <a:r>
              <a:rPr lang="en-GB" dirty="0"/>
              <a:t> documentation for example CA commands</a:t>
            </a:r>
          </a:p>
          <a:p>
            <a:pPr marL="0" indent="0">
              <a:spcAft>
                <a:spcPts val="1200"/>
              </a:spcAft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8655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4472-541C-5144-AA78-A4A04221D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omni::</a:t>
            </a:r>
            <a:r>
              <a:rPr lang="en-GB" dirty="0" err="1"/>
              <a:t>sslContext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28503-CC68-CFF1-D0D2-0F29E7B1DF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4361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dirty="0"/>
              <a:t>A singleton object used to configure use of OpenSSL</a:t>
            </a:r>
          </a:p>
          <a:p>
            <a:pPr lvl="1">
              <a:spcAft>
                <a:spcPts val="1200"/>
              </a:spcAft>
            </a:pPr>
            <a:r>
              <a:rPr lang="en-GB" dirty="0"/>
              <a:t>Default implementation covers most use cases</a:t>
            </a:r>
          </a:p>
          <a:p>
            <a:pPr lvl="1">
              <a:spcAft>
                <a:spcPts val="1200"/>
              </a:spcAft>
            </a:pPr>
            <a:r>
              <a:rPr lang="en-GB" dirty="0"/>
              <a:t>Subclasses can override many things</a:t>
            </a:r>
          </a:p>
          <a:p>
            <a:pPr>
              <a:spcAft>
                <a:spcPts val="1200"/>
              </a:spcAft>
            </a:pPr>
            <a:r>
              <a:rPr lang="en-GB" dirty="0"/>
              <a:t>See </a:t>
            </a:r>
            <a:r>
              <a:rPr lang="en-GB" dirty="0">
                <a:latin typeface="Consolas" panose="020B0609020204030204" pitchFamily="49" charset="0"/>
              </a:rPr>
              <a:t>include/omniORB4/</a:t>
            </a:r>
            <a:r>
              <a:rPr lang="en-GB" dirty="0" err="1">
                <a:latin typeface="Consolas" panose="020B0609020204030204" pitchFamily="49" charset="0"/>
              </a:rPr>
              <a:t>sslContext.h</a:t>
            </a:r>
            <a:endParaRPr lang="en-GB" dirty="0">
              <a:latin typeface="Consolas" panose="020B0609020204030204" pitchFamily="49" charset="0"/>
            </a:endParaRPr>
          </a:p>
          <a:p>
            <a:pPr>
              <a:spcAft>
                <a:spcPts val="1200"/>
              </a:spcAft>
            </a:pPr>
            <a:r>
              <a:rPr lang="en-GB" dirty="0"/>
              <a:t>Simple case: set static members:</a:t>
            </a:r>
          </a:p>
          <a:p>
            <a:pPr lvl="1"/>
            <a:r>
              <a:rPr lang="en-GB" dirty="0" err="1">
                <a:latin typeface="Consolas" panose="020B0609020204030204" pitchFamily="49" charset="0"/>
              </a:rPr>
              <a:t>certificate_authority_file</a:t>
            </a:r>
            <a:endParaRPr lang="en-GB" dirty="0">
              <a:latin typeface="Consolas" panose="020B0609020204030204" pitchFamily="49" charset="0"/>
            </a:endParaRPr>
          </a:p>
          <a:p>
            <a:pPr lvl="1"/>
            <a:r>
              <a:rPr lang="en-GB" dirty="0" err="1">
                <a:latin typeface="Consolas" panose="020B0609020204030204" pitchFamily="49" charset="0"/>
              </a:rPr>
              <a:t>key_file</a:t>
            </a:r>
            <a:endParaRPr lang="en-GB" dirty="0">
              <a:latin typeface="Consolas" panose="020B0609020204030204" pitchFamily="49" charset="0"/>
            </a:endParaRPr>
          </a:p>
          <a:p>
            <a:pPr lvl="1"/>
            <a:r>
              <a:rPr lang="en-GB" dirty="0" err="1">
                <a:latin typeface="Consolas" panose="020B0609020204030204" pitchFamily="49" charset="0"/>
              </a:rPr>
              <a:t>key_file_password</a:t>
            </a:r>
            <a:endParaRPr lang="en-GB" dirty="0">
              <a:latin typeface="Consolas" panose="020B0609020204030204" pitchFamily="49" charset="0"/>
            </a:endParaRPr>
          </a:p>
          <a:p>
            <a:pPr lvl="1"/>
            <a:r>
              <a:rPr lang="en-GB" dirty="0" err="1">
                <a:latin typeface="Consolas" panose="020B0609020204030204" pitchFamily="49" charset="0"/>
              </a:rPr>
              <a:t>verify_mode</a:t>
            </a:r>
            <a:r>
              <a:rPr lang="en-GB" dirty="0">
                <a:latin typeface="Consolas" panose="020B0609020204030204" pitchFamily="49" charset="0"/>
              </a:rPr>
              <a:t>         </a:t>
            </a:r>
            <a:r>
              <a:rPr lang="en-GB" dirty="0"/>
              <a:t>(integer bitfield from </a:t>
            </a:r>
            <a:r>
              <a:rPr lang="en-GB"/>
              <a:t>OpenSSL headers)</a:t>
            </a:r>
            <a:endParaRPr lang="en-GB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5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4472-541C-5144-AA78-A4A04221D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Configuration parameters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28503-CC68-CFF1-D0D2-0F29E7B1D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dirty="0"/>
              <a:t>Alternative: configuration parameters</a:t>
            </a:r>
          </a:p>
          <a:p>
            <a:pPr lvl="1">
              <a:spcAft>
                <a:spcPts val="1200"/>
              </a:spcAft>
            </a:pPr>
            <a:r>
              <a:rPr lang="en-GB" dirty="0" err="1">
                <a:latin typeface="Consolas" panose="020B0609020204030204" pitchFamily="49" charset="0"/>
              </a:rPr>
              <a:t>sslCAFile</a:t>
            </a:r>
            <a:endParaRPr lang="en-GB" dirty="0">
              <a:latin typeface="Consolas" panose="020B0609020204030204" pitchFamily="49" charset="0"/>
            </a:endParaRPr>
          </a:p>
          <a:p>
            <a:pPr lvl="1">
              <a:spcAft>
                <a:spcPts val="1200"/>
              </a:spcAft>
            </a:pPr>
            <a:r>
              <a:rPr lang="en-GB" dirty="0" err="1">
                <a:latin typeface="Consolas" panose="020B0609020204030204" pitchFamily="49" charset="0"/>
              </a:rPr>
              <a:t>sslKeyFile</a:t>
            </a:r>
            <a:endParaRPr lang="en-GB" dirty="0">
              <a:latin typeface="Consolas" panose="020B0609020204030204" pitchFamily="49" charset="0"/>
            </a:endParaRPr>
          </a:p>
          <a:p>
            <a:pPr lvl="1">
              <a:spcAft>
                <a:spcPts val="1200"/>
              </a:spcAft>
            </a:pPr>
            <a:r>
              <a:rPr lang="en-GB" dirty="0" err="1">
                <a:latin typeface="Consolas" panose="020B0609020204030204" pitchFamily="49" charset="0"/>
              </a:rPr>
              <a:t>sslKeyPassword</a:t>
            </a:r>
            <a:endParaRPr lang="en-GB" dirty="0">
              <a:latin typeface="Consolas" panose="020B0609020204030204" pitchFamily="49" charset="0"/>
            </a:endParaRPr>
          </a:p>
          <a:p>
            <a:pPr lvl="1">
              <a:spcAft>
                <a:spcPts val="1200"/>
              </a:spcAft>
            </a:pPr>
            <a:r>
              <a:rPr lang="en-GB" dirty="0" err="1">
                <a:latin typeface="Consolas" panose="020B0609020204030204" pitchFamily="49" charset="0"/>
              </a:rPr>
              <a:t>sslVerifyMode</a:t>
            </a:r>
            <a:r>
              <a:rPr lang="en-GB" dirty="0">
                <a:latin typeface="Consolas" panose="020B0609020204030204" pitchFamily="49" charset="0"/>
              </a:rPr>
              <a:t>    </a:t>
            </a:r>
            <a:r>
              <a:rPr lang="en-GB" dirty="0"/>
              <a:t>(string, e.g. “</a:t>
            </a:r>
            <a:r>
              <a:rPr lang="en-GB" dirty="0" err="1">
                <a:latin typeface="Consolas" panose="020B0609020204030204" pitchFamily="49" charset="0"/>
              </a:rPr>
              <a:t>peer,fail</a:t>
            </a:r>
            <a:r>
              <a:rPr lang="en-GB" dirty="0"/>
              <a:t>”)</a:t>
            </a:r>
            <a:endParaRPr lang="en-GB" dirty="0">
              <a:latin typeface="Consolas" panose="020B0609020204030204" pitchFamily="49" charset="0"/>
            </a:endParaRPr>
          </a:p>
          <a:p>
            <a:pPr>
              <a:spcAft>
                <a:spcPts val="1200"/>
              </a:spcAft>
            </a:pPr>
            <a:r>
              <a:rPr lang="en-GB" dirty="0"/>
              <a:t>See </a:t>
            </a:r>
            <a:r>
              <a:rPr lang="en-GB" dirty="0" err="1">
                <a:latin typeface="Consolas" panose="020B0609020204030204" pitchFamily="49" charset="0"/>
              </a:rPr>
              <a:t>sample.cfg</a:t>
            </a:r>
            <a:endParaRPr lang="en-GB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246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5F3D7-9830-6D7B-5FB9-7F471472A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omniORB</a:t>
            </a:r>
            <a:r>
              <a:rPr lang="en-GB" dirty="0"/>
              <a:t> transport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AE6BAC-4B74-25CB-A7C7-CF01EAC78F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/>
              <a:t>clientTransportRule</a:t>
            </a:r>
            <a:r>
              <a:rPr lang="en-GB" dirty="0"/>
              <a:t> – how clients should connect</a:t>
            </a:r>
          </a:p>
          <a:p>
            <a:r>
              <a:rPr lang="en-GB" dirty="0" err="1"/>
              <a:t>serverTransportRule</a:t>
            </a:r>
            <a:r>
              <a:rPr lang="en-GB" dirty="0"/>
              <a:t> – which connections servers should accept</a:t>
            </a:r>
            <a:br>
              <a:rPr lang="en-GB" dirty="0"/>
            </a:br>
            <a:endParaRPr lang="en-GB" dirty="0"/>
          </a:p>
          <a:p>
            <a:r>
              <a:rPr lang="en-GB" dirty="0"/>
              <a:t>&lt;IP range or *&gt; </a:t>
            </a:r>
            <a:r>
              <a:rPr lang="en-GB" dirty="0" err="1"/>
              <a:t>unix,tcp,ssl,bidir</a:t>
            </a:r>
            <a:endParaRPr lang="en-GB" dirty="0"/>
          </a:p>
          <a:p>
            <a:endParaRPr lang="en-GB" dirty="0"/>
          </a:p>
          <a:p>
            <a:r>
              <a:rPr lang="en-GB" dirty="0"/>
              <a:t>e.g. to use unencrypted communication in local network but TLS elsewhere:</a:t>
            </a:r>
            <a:br>
              <a:rPr lang="en-GB" dirty="0"/>
            </a:br>
            <a:br>
              <a:rPr lang="en-GB" dirty="0"/>
            </a:br>
            <a:r>
              <a:rPr lang="en-GB" dirty="0"/>
              <a:t>	</a:t>
            </a:r>
            <a:r>
              <a:rPr lang="en-GB" sz="2400" dirty="0">
                <a:latin typeface="Consolas" panose="020B0609020204030204" pitchFamily="49" charset="0"/>
              </a:rPr>
              <a:t>10.1.2.0/24 </a:t>
            </a:r>
            <a:r>
              <a:rPr lang="en-GB" sz="2400" dirty="0" err="1">
                <a:latin typeface="Consolas" panose="020B0609020204030204" pitchFamily="49" charset="0"/>
              </a:rPr>
              <a:t>unix,tcp</a:t>
            </a:r>
            <a:br>
              <a:rPr lang="en-GB" sz="2400" dirty="0">
                <a:latin typeface="Consolas" panose="020B0609020204030204" pitchFamily="49" charset="0"/>
              </a:rPr>
            </a:br>
            <a:r>
              <a:rPr lang="en-GB" sz="2400" dirty="0">
                <a:latin typeface="Consolas" panose="020B0609020204030204" pitchFamily="49" charset="0"/>
              </a:rPr>
              <a:t>	*           </a:t>
            </a:r>
            <a:r>
              <a:rPr lang="en-GB" sz="2400" dirty="0" err="1">
                <a:latin typeface="Consolas" panose="020B0609020204030204" pitchFamily="49" charset="0"/>
              </a:rPr>
              <a:t>ssl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93921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34472-541C-5144-AA78-A4A04221D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Advanced 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B28503-CC68-CFF1-D0D2-0F29E7B1DF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dirty="0" err="1">
                <a:latin typeface="Consolas" panose="020B0609020204030204" pitchFamily="49" charset="0"/>
              </a:rPr>
              <a:t>sslContext</a:t>
            </a:r>
            <a:r>
              <a:rPr lang="en-GB" dirty="0">
                <a:latin typeface="Consolas" panose="020B0609020204030204" pitchFamily="49" charset="0"/>
              </a:rPr>
              <a:t>::</a:t>
            </a:r>
            <a:r>
              <a:rPr lang="en-GB" dirty="0" err="1">
                <a:latin typeface="Consolas" panose="020B0609020204030204" pitchFamily="49" charset="0"/>
              </a:rPr>
              <a:t>verify_mode_incoming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 err="1">
                <a:latin typeface="Consolas" panose="020B0609020204030204" pitchFamily="49" charset="0"/>
              </a:rPr>
              <a:t>sslVerifyModeIncoming</a:t>
            </a:r>
            <a:endParaRPr lang="en-GB" dirty="0">
              <a:latin typeface="Consolas" panose="020B0609020204030204" pitchFamily="49" charset="0"/>
            </a:endParaRPr>
          </a:p>
          <a:p>
            <a:pPr lvl="1">
              <a:spcAft>
                <a:spcPts val="1200"/>
              </a:spcAft>
            </a:pPr>
            <a:r>
              <a:rPr lang="en-GB" dirty="0"/>
              <a:t>Provide a different verify mode for incoming (server) connections</a:t>
            </a:r>
          </a:p>
          <a:p>
            <a:pPr>
              <a:spcAft>
                <a:spcPts val="1200"/>
              </a:spcAft>
            </a:pPr>
            <a:r>
              <a:rPr lang="en-GB" dirty="0" err="1">
                <a:latin typeface="Consolas" panose="020B0609020204030204" pitchFamily="49" charset="0"/>
              </a:rPr>
              <a:t>sslContext</a:t>
            </a:r>
            <a:r>
              <a:rPr lang="en-GB" dirty="0">
                <a:latin typeface="Consolas" panose="020B0609020204030204" pitchFamily="49" charset="0"/>
              </a:rPr>
              <a:t>::</a:t>
            </a:r>
            <a:r>
              <a:rPr lang="en-GB" dirty="0" err="1">
                <a:latin typeface="Consolas" panose="020B0609020204030204" pitchFamily="49" charset="0"/>
              </a:rPr>
              <a:t>certificate_authority_path</a:t>
            </a:r>
            <a:br>
              <a:rPr lang="en-GB" dirty="0">
                <a:latin typeface="Consolas" panose="020B0609020204030204" pitchFamily="49" charset="0"/>
              </a:rPr>
            </a:br>
            <a:r>
              <a:rPr lang="en-GB" dirty="0" err="1">
                <a:latin typeface="Consolas" panose="020B0609020204030204" pitchFamily="49" charset="0"/>
              </a:rPr>
              <a:t>sslCAPath</a:t>
            </a:r>
            <a:endParaRPr lang="en-GB" dirty="0">
              <a:latin typeface="Consolas" panose="020B0609020204030204" pitchFamily="49" charset="0"/>
            </a:endParaRPr>
          </a:p>
          <a:p>
            <a:pPr lvl="1">
              <a:spcAft>
                <a:spcPts val="1200"/>
              </a:spcAft>
            </a:pPr>
            <a:r>
              <a:rPr lang="en-GB" dirty="0"/>
              <a:t>Place multiple CA certificates in a hashed directory structure</a:t>
            </a:r>
          </a:p>
          <a:p>
            <a:pPr>
              <a:spcAft>
                <a:spcPts val="1200"/>
              </a:spcAft>
            </a:pPr>
            <a:r>
              <a:rPr lang="en-GB" dirty="0" err="1">
                <a:latin typeface="Consolas" panose="020B0609020204030204" pitchFamily="49" charset="0"/>
              </a:rPr>
              <a:t>sslAcceptTimeout</a:t>
            </a:r>
            <a:endParaRPr lang="en-GB" dirty="0">
              <a:latin typeface="Consolas" panose="020B0609020204030204" pitchFamily="49" charset="0"/>
            </a:endParaRPr>
          </a:p>
          <a:p>
            <a:pPr lvl="1">
              <a:spcAft>
                <a:spcPts val="1200"/>
              </a:spcAft>
            </a:pPr>
            <a:r>
              <a:rPr lang="en-GB" dirty="0"/>
              <a:t>How long a server will wait for the TLS handshake to complete</a:t>
            </a:r>
          </a:p>
        </p:txBody>
      </p:sp>
    </p:spTree>
    <p:extLst>
      <p:ext uri="{BB962C8B-B14F-4D97-AF65-F5344CB8AC3E}">
        <p14:creationId xmlns:p14="http://schemas.microsoft.com/office/powerpoint/2010/main" val="2343752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480</Words>
  <Application>Microsoft Office PowerPoint</Application>
  <PresentationFormat>Widescreen</PresentationFormat>
  <Paragraphs>80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Consolas</vt:lpstr>
      <vt:lpstr>Office Theme</vt:lpstr>
      <vt:lpstr>CORBA and omniORB with TLS</vt:lpstr>
      <vt:lpstr>omniORB transports</vt:lpstr>
      <vt:lpstr>Object references and corbaloc URIs</vt:lpstr>
      <vt:lpstr>Certificates and Certificate Authorities</vt:lpstr>
      <vt:lpstr>Certificates and Certificate Authorities</vt:lpstr>
      <vt:lpstr>omni::sslContext</vt:lpstr>
      <vt:lpstr>Configuration parameters</vt:lpstr>
      <vt:lpstr>omniORB transport rules</vt:lpstr>
      <vt:lpstr>Advanced configuration</vt:lpstr>
      <vt:lpstr>Very advanced configuration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CORBA and omniORB with TLS</dc:title>
  <dc:creator>Grisby, Duncan</dc:creator>
  <cp:lastModifiedBy>Grisby, Duncan</cp:lastModifiedBy>
  <cp:revision>1</cp:revision>
  <dcterms:created xsi:type="dcterms:W3CDTF">2024-03-11T07:58:46Z</dcterms:created>
  <dcterms:modified xsi:type="dcterms:W3CDTF">2024-03-18T21:56:56Z</dcterms:modified>
</cp:coreProperties>
</file>