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theme/theme2.xml" ContentType="application/vnd.openxmlformats-officedocument.theme+xml"/>
  <Override PartName="/ppt/media/media1.mov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1427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1427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1427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1427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1427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1427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1427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1427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1427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1427"/>
        </a:fontRef>
        <a:srgbClr val="001427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4D4"/>
          </a:solidFill>
        </a:fill>
      </a:tcStyle>
    </a:wholeTbl>
    <a:band2H>
      <a:tcTxStyle b="def" i="def"/>
      <a:tcStyle>
        <a:tcBdr/>
        <a:fill>
          <a:solidFill>
            <a:srgbClr val="EBEBEB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1427"/>
        </a:fontRef>
        <a:srgbClr val="001427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3E2E2"/>
          </a:solidFill>
        </a:fill>
      </a:tcStyle>
    </a:wholeTbl>
    <a:band2H>
      <a:tcTxStyle b="def" i="def"/>
      <a:tcStyle>
        <a:tcBdr/>
        <a:fill>
          <a:solidFill>
            <a:srgbClr val="F1F1F1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1427"/>
        </a:fontRef>
        <a:srgbClr val="001427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BE9E9"/>
          </a:solidFill>
        </a:fill>
      </a:tcStyle>
    </a:wholeTbl>
    <a:band2H>
      <a:tcTxStyle b="def" i="def"/>
      <a:tcStyle>
        <a:tcBdr/>
        <a:fill>
          <a:solidFill>
            <a:srgbClr val="F5F4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1427"/>
        </a:fontRef>
        <a:srgbClr val="00142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7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1427"/>
        </a:fontRef>
        <a:srgbClr val="00142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1427"/>
              </a:solidFill>
              <a:prstDash val="solid"/>
              <a:round/>
            </a:ln>
          </a:top>
          <a:bottom>
            <a:ln w="25400" cap="flat">
              <a:solidFill>
                <a:srgbClr val="001427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1427"/>
              </a:solidFill>
              <a:prstDash val="solid"/>
              <a:round/>
            </a:ln>
          </a:top>
          <a:bottom>
            <a:ln w="25400" cap="flat">
              <a:solidFill>
                <a:srgbClr val="001427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1427"/>
        </a:fontRef>
        <a:srgbClr val="001427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B"/>
          </a:solidFill>
        </a:fill>
      </a:tcStyle>
    </a:wholeTbl>
    <a:band2H>
      <a:tcTxStyle b="def" i="def"/>
      <a:tcStyle>
        <a:tcBdr/>
        <a:fill>
          <a:solidFill>
            <a:srgbClr val="E6E7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1427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1427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1427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1427"/>
        </a:fontRef>
        <a:srgbClr val="001427"/>
      </a:tcTxStyle>
      <a:tcStyle>
        <a:tcBdr>
          <a:left>
            <a:ln w="12700" cap="flat">
              <a:solidFill>
                <a:srgbClr val="001427"/>
              </a:solidFill>
              <a:prstDash val="solid"/>
              <a:round/>
            </a:ln>
          </a:left>
          <a:right>
            <a:ln w="12700" cap="flat">
              <a:solidFill>
                <a:srgbClr val="001427"/>
              </a:solidFill>
              <a:prstDash val="solid"/>
              <a:round/>
            </a:ln>
          </a:right>
          <a:top>
            <a:ln w="12700" cap="flat">
              <a:solidFill>
                <a:srgbClr val="001427"/>
              </a:solidFill>
              <a:prstDash val="solid"/>
              <a:round/>
            </a:ln>
          </a:top>
          <a:bottom>
            <a:ln w="12700" cap="flat">
              <a:solidFill>
                <a:srgbClr val="001427"/>
              </a:solidFill>
              <a:prstDash val="solid"/>
              <a:round/>
            </a:ln>
          </a:bottom>
          <a:insideH>
            <a:ln w="12700" cap="flat">
              <a:solidFill>
                <a:srgbClr val="001427"/>
              </a:solidFill>
              <a:prstDash val="solid"/>
              <a:round/>
            </a:ln>
          </a:insideH>
          <a:insideV>
            <a:ln w="12700" cap="flat">
              <a:solidFill>
                <a:srgbClr val="001427"/>
              </a:solidFill>
              <a:prstDash val="solid"/>
              <a:round/>
            </a:ln>
          </a:insideV>
        </a:tcBdr>
        <a:fill>
          <a:solidFill>
            <a:srgbClr val="001427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1427"/>
        </a:fontRef>
        <a:srgbClr val="001427"/>
      </a:tcTxStyle>
      <a:tcStyle>
        <a:tcBdr>
          <a:left>
            <a:ln w="12700" cap="flat">
              <a:solidFill>
                <a:srgbClr val="001427"/>
              </a:solidFill>
              <a:prstDash val="solid"/>
              <a:round/>
            </a:ln>
          </a:left>
          <a:right>
            <a:ln w="12700" cap="flat">
              <a:solidFill>
                <a:srgbClr val="001427"/>
              </a:solidFill>
              <a:prstDash val="solid"/>
              <a:round/>
            </a:ln>
          </a:right>
          <a:top>
            <a:ln w="12700" cap="flat">
              <a:solidFill>
                <a:srgbClr val="001427"/>
              </a:solidFill>
              <a:prstDash val="solid"/>
              <a:round/>
            </a:ln>
          </a:top>
          <a:bottom>
            <a:ln w="12700" cap="flat">
              <a:solidFill>
                <a:srgbClr val="001427"/>
              </a:solidFill>
              <a:prstDash val="solid"/>
              <a:round/>
            </a:ln>
          </a:bottom>
          <a:insideH>
            <a:ln w="12700" cap="flat">
              <a:solidFill>
                <a:srgbClr val="001427"/>
              </a:solidFill>
              <a:prstDash val="solid"/>
              <a:round/>
            </a:ln>
          </a:insideH>
          <a:insideV>
            <a:ln w="12700" cap="flat">
              <a:solidFill>
                <a:srgbClr val="001427"/>
              </a:solidFill>
              <a:prstDash val="solid"/>
              <a:round/>
            </a:ln>
          </a:insideV>
        </a:tcBdr>
        <a:fill>
          <a:solidFill>
            <a:srgbClr val="001427">
              <a:alpha val="20000"/>
            </a:srgbClr>
          </a:solidFill>
        </a:fill>
      </a:tcStyle>
    </a:firstCol>
    <a:lastRow>
      <a:tcTxStyle b="on" i="off">
        <a:fontRef idx="major">
          <a:srgbClr val="001427"/>
        </a:fontRef>
        <a:srgbClr val="001427"/>
      </a:tcTxStyle>
      <a:tcStyle>
        <a:tcBdr>
          <a:left>
            <a:ln w="12700" cap="flat">
              <a:solidFill>
                <a:srgbClr val="001427"/>
              </a:solidFill>
              <a:prstDash val="solid"/>
              <a:round/>
            </a:ln>
          </a:left>
          <a:right>
            <a:ln w="12700" cap="flat">
              <a:solidFill>
                <a:srgbClr val="001427"/>
              </a:solidFill>
              <a:prstDash val="solid"/>
              <a:round/>
            </a:ln>
          </a:right>
          <a:top>
            <a:ln w="50800" cap="flat">
              <a:solidFill>
                <a:srgbClr val="001427"/>
              </a:solidFill>
              <a:prstDash val="solid"/>
              <a:round/>
            </a:ln>
          </a:top>
          <a:bottom>
            <a:ln w="12700" cap="flat">
              <a:solidFill>
                <a:srgbClr val="001427"/>
              </a:solidFill>
              <a:prstDash val="solid"/>
              <a:round/>
            </a:ln>
          </a:bottom>
          <a:insideH>
            <a:ln w="12700" cap="flat">
              <a:solidFill>
                <a:srgbClr val="001427"/>
              </a:solidFill>
              <a:prstDash val="solid"/>
              <a:round/>
            </a:ln>
          </a:insideH>
          <a:insideV>
            <a:ln w="12700" cap="flat">
              <a:solidFill>
                <a:srgbClr val="001427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1427"/>
        </a:fontRef>
        <a:srgbClr val="001427"/>
      </a:tcTxStyle>
      <a:tcStyle>
        <a:tcBdr>
          <a:left>
            <a:ln w="12700" cap="flat">
              <a:solidFill>
                <a:srgbClr val="001427"/>
              </a:solidFill>
              <a:prstDash val="solid"/>
              <a:round/>
            </a:ln>
          </a:left>
          <a:right>
            <a:ln w="12700" cap="flat">
              <a:solidFill>
                <a:srgbClr val="001427"/>
              </a:solidFill>
              <a:prstDash val="solid"/>
              <a:round/>
            </a:ln>
          </a:right>
          <a:top>
            <a:ln w="12700" cap="flat">
              <a:solidFill>
                <a:srgbClr val="001427"/>
              </a:solidFill>
              <a:prstDash val="solid"/>
              <a:round/>
            </a:ln>
          </a:top>
          <a:bottom>
            <a:ln w="25400" cap="flat">
              <a:solidFill>
                <a:srgbClr val="001427"/>
              </a:solidFill>
              <a:prstDash val="solid"/>
              <a:round/>
            </a:ln>
          </a:bottom>
          <a:insideH>
            <a:ln w="12700" cap="flat">
              <a:solidFill>
                <a:srgbClr val="001427"/>
              </a:solidFill>
              <a:prstDash val="solid"/>
              <a:round/>
            </a:ln>
          </a:insideH>
          <a:insideV>
            <a:ln w="12700" cap="flat">
              <a:solidFill>
                <a:srgbClr val="001427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1" name="Shape 43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jpeg"/><Relationship Id="rId4" Type="http://schemas.openxmlformats.org/officeDocument/2006/relationships/image" Target="../media/image6.png"/></Relationships>
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jpeg"/><Relationship Id="rId4" Type="http://schemas.openxmlformats.org/officeDocument/2006/relationships/image" Target="../media/image6.png"/></Relationships>
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4.png"/><Relationship Id="rId4" Type="http://schemas.openxmlformats.org/officeDocument/2006/relationships/image" Target="../media/image6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Logo title with image">
    <p:bg>
      <p:bgPr>
        <a:solidFill>
          <a:srgbClr val="0014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0" descr="Bildobjekt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Bildobjekt 8" descr="Bildobjekt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51509" y="1944894"/>
            <a:ext cx="5888982" cy="1988526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Add 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Add slide title</a:t>
            </a:r>
          </a:p>
        </p:txBody>
      </p:sp>
      <p:sp>
        <p:nvSpPr>
          <p:cNvPr id="16" name="Body Level One…"/>
          <p:cNvSpPr txBox="1"/>
          <p:nvPr>
            <p:ph type="body" sz="quarter" idx="1"/>
          </p:nvPr>
        </p:nvSpPr>
        <p:spPr>
          <a:xfrm>
            <a:off x="2136775" y="4317534"/>
            <a:ext cx="7918450" cy="66040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b="1" sz="1800">
                <a:solidFill>
                  <a:srgbClr val="FFFFFF"/>
                </a:solidFill>
              </a:defRPr>
            </a:lvl1pPr>
            <a:lvl2pPr marL="628650" indent="-171450" algn="ctr">
              <a:buFontTx/>
              <a:defRPr b="1" sz="1800">
                <a:solidFill>
                  <a:srgbClr val="FFFFFF"/>
                </a:solidFill>
              </a:defRPr>
            </a:lvl2pPr>
            <a:lvl3pPr marL="1120139" indent="-205739" algn="ctr">
              <a:buFontTx/>
              <a:defRPr b="1" sz="1800">
                <a:solidFill>
                  <a:srgbClr val="FFFFFF"/>
                </a:solidFill>
              </a:defRPr>
            </a:lvl3pPr>
            <a:lvl4pPr marL="1600200" indent="-228600" algn="ctr">
              <a:buFontTx/>
              <a:defRPr b="1" sz="1800">
                <a:solidFill>
                  <a:srgbClr val="FFFFFF"/>
                </a:solidFill>
              </a:defRPr>
            </a:lvl4pPr>
            <a:lvl5pPr marL="2057400" indent="-228600" algn="ctr">
              <a:buFontTx/>
              <a:defRPr b="1" sz="18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ext+list+image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Lorem ipsum dolor sit amet elit, sed"/>
          <p:cNvSpPr txBox="1"/>
          <p:nvPr>
            <p:ph type="title" hasCustomPrompt="1"/>
          </p:nvPr>
        </p:nvSpPr>
        <p:spPr>
          <a:xfrm>
            <a:off x="493201" y="1106438"/>
            <a:ext cx="3647727" cy="895631"/>
          </a:xfrm>
          <a:prstGeom prst="rect">
            <a:avLst/>
          </a:prstGeom>
        </p:spPr>
        <p:txBody>
          <a:bodyPr anchor="b"/>
          <a:lstStyle>
            <a:lvl1pPr>
              <a:defRPr b="1" sz="2900">
                <a:solidFill>
                  <a:schemeClr val="accent4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1pPr>
          </a:lstStyle>
          <a:p>
            <a:pPr/>
            <a:r>
              <a:t>Lorem ipsum dolor sit amet elit, sed</a:t>
            </a:r>
          </a:p>
        </p:txBody>
      </p:sp>
      <p:sp>
        <p:nvSpPr>
          <p:cNvPr id="118" name="Platshållare för bild 10"/>
          <p:cNvSpPr/>
          <p:nvPr>
            <p:ph type="pic" idx="21"/>
          </p:nvPr>
        </p:nvSpPr>
        <p:spPr>
          <a:xfrm>
            <a:off x="4583112" y="0"/>
            <a:ext cx="7608888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19" name="Platshållare för text 3"/>
          <p:cNvSpPr/>
          <p:nvPr>
            <p:ph type="body" sz="quarter" idx="22" hasCustomPrompt="1"/>
          </p:nvPr>
        </p:nvSpPr>
        <p:spPr>
          <a:xfrm>
            <a:off x="305662" y="6130976"/>
            <a:ext cx="2677381" cy="502491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 spc="100" sz="1200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/>
            <a:r>
              <a:t>Department etc.</a:t>
            </a:r>
          </a:p>
        </p:txBody>
      </p:sp>
      <p:pic>
        <p:nvPicPr>
          <p:cNvPr id="120" name="Bildobjekt 9" descr="Bildobjekt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55233" y="6242746"/>
            <a:ext cx="1066801" cy="355601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Body Level One…"/>
          <p:cNvSpPr txBox="1"/>
          <p:nvPr>
            <p:ph type="body" sz="quarter" idx="1" hasCustomPrompt="1"/>
          </p:nvPr>
        </p:nvSpPr>
        <p:spPr>
          <a:xfrm>
            <a:off x="492474" y="2169764"/>
            <a:ext cx="3647728" cy="3936568"/>
          </a:xfrm>
          <a:prstGeom prst="rect">
            <a:avLst/>
          </a:prstGeom>
        </p:spPr>
        <p:txBody>
          <a:bodyPr/>
          <a:lstStyle>
            <a:lvl1pPr marL="192600" indent="-192600">
              <a:lnSpc>
                <a:spcPct val="100000"/>
              </a:lnSpc>
              <a:defRPr b="1" sz="1800">
                <a:solidFill>
                  <a:schemeClr val="accent4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628650" indent="-171450">
              <a:lnSpc>
                <a:spcPct val="100000"/>
              </a:lnSpc>
              <a:defRPr b="1" sz="1800">
                <a:solidFill>
                  <a:schemeClr val="accent4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120139" indent="-205739">
              <a:lnSpc>
                <a:spcPct val="100000"/>
              </a:lnSpc>
              <a:defRPr b="1" sz="1800">
                <a:solidFill>
                  <a:schemeClr val="accent4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600200" indent="-228600">
              <a:lnSpc>
                <a:spcPct val="100000"/>
              </a:lnSpc>
              <a:defRPr b="1" sz="1800">
                <a:solidFill>
                  <a:schemeClr val="accent4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057400" indent="-228600">
              <a:lnSpc>
                <a:spcPct val="100000"/>
              </a:lnSpc>
              <a:defRPr b="1" sz="1800">
                <a:solidFill>
                  <a:schemeClr val="accent4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</a:lstStyle>
          <a:p>
            <a:pPr/>
            <a:r>
              <a:t>Lorem ipsum dolor sit amet, consectetur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ext+list+image1c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tshållare för bild 10"/>
          <p:cNvSpPr/>
          <p:nvPr>
            <p:ph type="pic" idx="21"/>
          </p:nvPr>
        </p:nvSpPr>
        <p:spPr>
          <a:xfrm>
            <a:off x="1" y="0"/>
            <a:ext cx="7608887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30" name="Body Level One…"/>
          <p:cNvSpPr txBox="1"/>
          <p:nvPr>
            <p:ph type="body" sz="quarter" idx="1" hasCustomPrompt="1"/>
          </p:nvPr>
        </p:nvSpPr>
        <p:spPr>
          <a:xfrm>
            <a:off x="8050562" y="2169764"/>
            <a:ext cx="3647728" cy="3936568"/>
          </a:xfrm>
          <a:prstGeom prst="rect">
            <a:avLst/>
          </a:prstGeom>
        </p:spPr>
        <p:txBody>
          <a:bodyPr/>
          <a:lstStyle>
            <a:lvl1pPr marL="192600" indent="-192600">
              <a:lnSpc>
                <a:spcPct val="100000"/>
              </a:lnSpc>
              <a:defRPr b="1" spc="30"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628650" indent="-171450">
              <a:lnSpc>
                <a:spcPct val="100000"/>
              </a:lnSpc>
              <a:defRPr b="1" spc="30"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120139" indent="-205739">
              <a:lnSpc>
                <a:spcPct val="100000"/>
              </a:lnSpc>
              <a:defRPr b="1" spc="30"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600200" indent="-228600">
              <a:lnSpc>
                <a:spcPct val="100000"/>
              </a:lnSpc>
              <a:defRPr b="1" spc="30"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057400" indent="-228600">
              <a:lnSpc>
                <a:spcPct val="100000"/>
              </a:lnSpc>
              <a:defRPr b="1" spc="30"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</a:lstStyle>
          <a:p>
            <a:pPr/>
            <a:r>
              <a:t>Lorem ipsum dolor sit amet, consectetur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1" name="Lorem ipsum dolor sit amet elit, sed"/>
          <p:cNvSpPr txBox="1"/>
          <p:nvPr>
            <p:ph type="title" hasCustomPrompt="1"/>
          </p:nvPr>
        </p:nvSpPr>
        <p:spPr>
          <a:xfrm>
            <a:off x="8050562" y="1106438"/>
            <a:ext cx="3647728" cy="895631"/>
          </a:xfrm>
          <a:prstGeom prst="rect">
            <a:avLst/>
          </a:prstGeom>
        </p:spPr>
        <p:txBody>
          <a:bodyPr anchor="b"/>
          <a:lstStyle>
            <a:lvl1pPr>
              <a:defRPr b="1" sz="2900">
                <a:solidFill>
                  <a:srgbClr val="FFFFFF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1pPr>
          </a:lstStyle>
          <a:p>
            <a:pPr/>
            <a:r>
              <a:t>Lorem ipsum dolor sit amet elit, sed</a:t>
            </a:r>
          </a:p>
        </p:txBody>
      </p:sp>
      <p:pic>
        <p:nvPicPr>
          <p:cNvPr id="132" name="Bildobjekt 8" descr="Bildobjekt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82300" y="6243065"/>
            <a:ext cx="1077913" cy="358082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Platshållare för text 3"/>
          <p:cNvSpPr/>
          <p:nvPr>
            <p:ph type="body" sz="quarter" idx="22" hasCustomPrompt="1"/>
          </p:nvPr>
        </p:nvSpPr>
        <p:spPr>
          <a:xfrm>
            <a:off x="7843839" y="6131295"/>
            <a:ext cx="2677382" cy="502491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 spc="100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/>
            <a:r>
              <a:t>Department etc.</a:t>
            </a:r>
          </a:p>
        </p:txBody>
      </p:sp>
      <p:sp>
        <p:nvSpPr>
          <p:cNvPr id="1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ext+image2a">
    <p:bg>
      <p:bgPr>
        <a:solidFill>
          <a:srgbClr val="0014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Lorem ipsum dolor sit amet, consectetur adipiscing elit, sed do eiusmod, lorem ipsum dolor"/>
          <p:cNvSpPr txBox="1"/>
          <p:nvPr>
            <p:ph type="title" hasCustomPrompt="1"/>
          </p:nvPr>
        </p:nvSpPr>
        <p:spPr>
          <a:xfrm>
            <a:off x="510012" y="487539"/>
            <a:ext cx="3647727" cy="1792459"/>
          </a:xfrm>
          <a:prstGeom prst="rect">
            <a:avLst/>
          </a:prstGeom>
        </p:spPr>
        <p:txBody>
          <a:bodyPr anchor="ctr"/>
          <a:lstStyle>
            <a:lvl1pPr>
              <a:defRPr b="1" sz="2900">
                <a:solidFill>
                  <a:srgbClr val="FFFFFF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1pPr>
          </a:lstStyle>
          <a:p>
            <a:pPr/>
            <a:r>
              <a:t>Lorem ipsum dolor sit amet, consectetur adipiscing elit, sed do eiusmod, lorem ipsum dolor </a:t>
            </a:r>
          </a:p>
        </p:txBody>
      </p:sp>
      <p:pic>
        <p:nvPicPr>
          <p:cNvPr id="142" name="Bildobjekt 7" descr="Bildobjekt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44121" y="6242746"/>
            <a:ext cx="1077913" cy="358082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Body Level One…"/>
          <p:cNvSpPr txBox="1"/>
          <p:nvPr>
            <p:ph type="body" sz="quarter" idx="1" hasCustomPrompt="1"/>
          </p:nvPr>
        </p:nvSpPr>
        <p:spPr>
          <a:xfrm>
            <a:off x="406531" y="2482855"/>
            <a:ext cx="3854689" cy="325473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 spc="100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571500" indent="-114300">
              <a:lnSpc>
                <a:spcPct val="100000"/>
              </a:lnSpc>
              <a:spcBef>
                <a:spcPts val="0"/>
              </a:spcBef>
              <a:buFontTx/>
              <a:defRPr cap="all" spc="100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051560" indent="-137160">
              <a:lnSpc>
                <a:spcPct val="100000"/>
              </a:lnSpc>
              <a:spcBef>
                <a:spcPts val="0"/>
              </a:spcBef>
              <a:buFontTx/>
              <a:defRPr cap="all" spc="100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524000" indent="-152400">
              <a:lnSpc>
                <a:spcPct val="100000"/>
              </a:lnSpc>
              <a:spcBef>
                <a:spcPts val="0"/>
              </a:spcBef>
              <a:buFontTx/>
              <a:defRPr cap="all" spc="100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1981200" indent="-152400">
              <a:lnSpc>
                <a:spcPct val="100000"/>
              </a:lnSpc>
              <a:spcBef>
                <a:spcPts val="0"/>
              </a:spcBef>
              <a:buFontTx/>
              <a:defRPr cap="all" spc="100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</a:lstStyle>
          <a:p>
            <a:pPr/>
            <a:r>
              <a:t>Department etc.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4" name="Rectangle"/>
          <p:cNvSpPr/>
          <p:nvPr/>
        </p:nvSpPr>
        <p:spPr>
          <a:xfrm>
            <a:off x="4589462" y="6349"/>
            <a:ext cx="7615481" cy="6845301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ext+image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Lorem ipsum dolor sit amet, consectetur adipiscing elit, sed do eiusmod, lorem ipsum dolor"/>
          <p:cNvSpPr txBox="1"/>
          <p:nvPr>
            <p:ph type="title" hasCustomPrompt="1"/>
          </p:nvPr>
        </p:nvSpPr>
        <p:spPr>
          <a:xfrm>
            <a:off x="493201" y="1731599"/>
            <a:ext cx="3647727" cy="2502224"/>
          </a:xfrm>
          <a:prstGeom prst="rect">
            <a:avLst/>
          </a:prstGeom>
        </p:spPr>
        <p:txBody>
          <a:bodyPr anchor="ctr"/>
          <a:lstStyle>
            <a:lvl1pPr>
              <a:defRPr b="1" sz="2900">
                <a:latin typeface="Maven Pro Medium"/>
                <a:ea typeface="Maven Pro Medium"/>
                <a:cs typeface="Maven Pro Medium"/>
                <a:sym typeface="Maven Pro Medium"/>
              </a:defRPr>
            </a:lvl1pPr>
          </a:lstStyle>
          <a:p>
            <a:pPr/>
            <a:r>
              <a:t>Lorem ipsum dolor sit amet, consectetur adipiscing elit, sed do eiusmod, lorem ipsum dolor </a:t>
            </a:r>
          </a:p>
        </p:txBody>
      </p:sp>
      <p:sp>
        <p:nvSpPr>
          <p:cNvPr id="153" name="Platshållare för bild 10"/>
          <p:cNvSpPr/>
          <p:nvPr>
            <p:ph type="pic" idx="21"/>
          </p:nvPr>
        </p:nvSpPr>
        <p:spPr>
          <a:xfrm>
            <a:off x="4583112" y="0"/>
            <a:ext cx="7608888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54" name="Body Level One…"/>
          <p:cNvSpPr txBox="1"/>
          <p:nvPr>
            <p:ph type="body" sz="quarter" idx="1" hasCustomPrompt="1"/>
          </p:nvPr>
        </p:nvSpPr>
        <p:spPr>
          <a:xfrm>
            <a:off x="305662" y="6130976"/>
            <a:ext cx="2677381" cy="502491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 spc="100" sz="1200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571500" indent="-114300">
              <a:lnSpc>
                <a:spcPct val="100000"/>
              </a:lnSpc>
              <a:spcBef>
                <a:spcPts val="0"/>
              </a:spcBef>
              <a:buFontTx/>
              <a:defRPr cap="all" spc="100" sz="1200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051560" indent="-137160">
              <a:lnSpc>
                <a:spcPct val="100000"/>
              </a:lnSpc>
              <a:spcBef>
                <a:spcPts val="0"/>
              </a:spcBef>
              <a:buFontTx/>
              <a:defRPr cap="all" spc="100" sz="1200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524000" indent="-152400">
              <a:lnSpc>
                <a:spcPct val="100000"/>
              </a:lnSpc>
              <a:spcBef>
                <a:spcPts val="0"/>
              </a:spcBef>
              <a:buFontTx/>
              <a:defRPr cap="all" spc="100" sz="1200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1981200" indent="-152400">
              <a:lnSpc>
                <a:spcPct val="100000"/>
              </a:lnSpc>
              <a:spcBef>
                <a:spcPts val="0"/>
              </a:spcBef>
              <a:buFontTx/>
              <a:defRPr cap="all" spc="100" sz="1200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</a:lstStyle>
          <a:p>
            <a:pPr/>
            <a:r>
              <a:t>Department etc.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pic>
        <p:nvPicPr>
          <p:cNvPr id="155" name="Bildobjekt 8" descr="Bildobjekt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55233" y="6242746"/>
            <a:ext cx="1066801" cy="355601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ext+list+image2a">
    <p:bg>
      <p:bgPr>
        <a:solidFill>
          <a:srgbClr val="0014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Rectangle"/>
          <p:cNvSpPr/>
          <p:nvPr/>
        </p:nvSpPr>
        <p:spPr>
          <a:xfrm>
            <a:off x="4578045" y="-3776"/>
            <a:ext cx="7619023" cy="6865552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64" name="Lorem ipsum dolor sit amet elit, sed"/>
          <p:cNvSpPr txBox="1"/>
          <p:nvPr>
            <p:ph type="title" hasCustomPrompt="1"/>
          </p:nvPr>
        </p:nvSpPr>
        <p:spPr>
          <a:xfrm>
            <a:off x="493201" y="1106438"/>
            <a:ext cx="3647727" cy="895631"/>
          </a:xfrm>
          <a:prstGeom prst="rect">
            <a:avLst/>
          </a:prstGeom>
        </p:spPr>
        <p:txBody>
          <a:bodyPr anchor="b"/>
          <a:lstStyle>
            <a:lvl1pPr>
              <a:defRPr b="1" sz="2900">
                <a:solidFill>
                  <a:srgbClr val="FFFFFF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1pPr>
          </a:lstStyle>
          <a:p>
            <a:pPr/>
            <a:r>
              <a:t>Lorem ipsum dolor sit amet elit, sed</a:t>
            </a:r>
          </a:p>
        </p:txBody>
      </p:sp>
      <p:sp>
        <p:nvSpPr>
          <p:cNvPr id="165" name="Body Level One…"/>
          <p:cNvSpPr txBox="1"/>
          <p:nvPr>
            <p:ph type="body" sz="quarter" idx="1" hasCustomPrompt="1"/>
          </p:nvPr>
        </p:nvSpPr>
        <p:spPr>
          <a:xfrm>
            <a:off x="492474" y="2169764"/>
            <a:ext cx="3647728" cy="3936568"/>
          </a:xfrm>
          <a:prstGeom prst="rect">
            <a:avLst/>
          </a:prstGeom>
        </p:spPr>
        <p:txBody>
          <a:bodyPr/>
          <a:lstStyle>
            <a:lvl1pPr marL="192600" indent="-192600">
              <a:lnSpc>
                <a:spcPct val="100000"/>
              </a:lnSpc>
              <a:defRPr b="1" spc="30"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628650" indent="-171450">
              <a:lnSpc>
                <a:spcPct val="100000"/>
              </a:lnSpc>
              <a:defRPr b="1" spc="30"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120139" indent="-205739">
              <a:lnSpc>
                <a:spcPct val="100000"/>
              </a:lnSpc>
              <a:defRPr b="1" spc="30"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600200" indent="-228600">
              <a:lnSpc>
                <a:spcPct val="100000"/>
              </a:lnSpc>
              <a:defRPr b="1" spc="30"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057400" indent="-228600">
              <a:lnSpc>
                <a:spcPct val="100000"/>
              </a:lnSpc>
              <a:defRPr b="1" spc="30"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</a:lstStyle>
          <a:p>
            <a:pPr/>
            <a:r>
              <a:t>Lorem ipsum dolor sit amet, consectetur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pic>
        <p:nvPicPr>
          <p:cNvPr id="166" name="Bildobjekt 8" descr="Bildobjekt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44121" y="6242746"/>
            <a:ext cx="1077913" cy="358082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Platshållare för text 3"/>
          <p:cNvSpPr/>
          <p:nvPr>
            <p:ph type="body" sz="quarter" idx="21" hasCustomPrompt="1"/>
          </p:nvPr>
        </p:nvSpPr>
        <p:spPr>
          <a:xfrm>
            <a:off x="305662" y="6130976"/>
            <a:ext cx="2677381" cy="502491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 spc="100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/>
            <a:r>
              <a:t>Department etc.</a:t>
            </a:r>
          </a:p>
        </p:txBody>
      </p:sp>
      <p:sp>
        <p:nvSpPr>
          <p:cNvPr id="1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ext+list+image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Lorem ipsum dolor sit amet elit, sed"/>
          <p:cNvSpPr txBox="1"/>
          <p:nvPr>
            <p:ph type="title" hasCustomPrompt="1"/>
          </p:nvPr>
        </p:nvSpPr>
        <p:spPr>
          <a:xfrm>
            <a:off x="493201" y="1106438"/>
            <a:ext cx="3647727" cy="895631"/>
          </a:xfrm>
          <a:prstGeom prst="rect">
            <a:avLst/>
          </a:prstGeom>
        </p:spPr>
        <p:txBody>
          <a:bodyPr anchor="b"/>
          <a:lstStyle>
            <a:lvl1pPr>
              <a:defRPr b="1" sz="2900">
                <a:latin typeface="Maven Pro Medium"/>
                <a:ea typeface="Maven Pro Medium"/>
                <a:cs typeface="Maven Pro Medium"/>
                <a:sym typeface="Maven Pro Medium"/>
              </a:defRPr>
            </a:lvl1pPr>
          </a:lstStyle>
          <a:p>
            <a:pPr/>
            <a:r>
              <a:t>Lorem ipsum dolor sit amet elit, sed</a:t>
            </a:r>
          </a:p>
        </p:txBody>
      </p:sp>
      <p:sp>
        <p:nvSpPr>
          <p:cNvPr id="176" name="Platshållare för bild 10"/>
          <p:cNvSpPr/>
          <p:nvPr>
            <p:ph type="pic" idx="21"/>
          </p:nvPr>
        </p:nvSpPr>
        <p:spPr>
          <a:xfrm>
            <a:off x="4583112" y="0"/>
            <a:ext cx="7608888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77" name="Body Level One…"/>
          <p:cNvSpPr txBox="1"/>
          <p:nvPr>
            <p:ph type="body" sz="quarter" idx="1" hasCustomPrompt="1"/>
          </p:nvPr>
        </p:nvSpPr>
        <p:spPr>
          <a:xfrm>
            <a:off x="492474" y="2169764"/>
            <a:ext cx="3647728" cy="3936568"/>
          </a:xfrm>
          <a:prstGeom prst="rect">
            <a:avLst/>
          </a:prstGeom>
        </p:spPr>
        <p:txBody>
          <a:bodyPr/>
          <a:lstStyle>
            <a:lvl1pPr marL="192600" indent="-192600">
              <a:lnSpc>
                <a:spcPct val="100000"/>
              </a:lnSpc>
              <a:defRPr b="1" sz="18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628650" indent="-171450">
              <a:lnSpc>
                <a:spcPct val="100000"/>
              </a:lnSpc>
              <a:defRPr b="1" sz="18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120139" indent="-205739">
              <a:lnSpc>
                <a:spcPct val="100000"/>
              </a:lnSpc>
              <a:defRPr b="1" sz="18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600200" indent="-228600">
              <a:lnSpc>
                <a:spcPct val="100000"/>
              </a:lnSpc>
              <a:defRPr b="1" sz="18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057400" indent="-228600">
              <a:lnSpc>
                <a:spcPct val="100000"/>
              </a:lnSpc>
              <a:defRPr b="1" sz="1800">
                <a:latin typeface="Open Sans Light"/>
                <a:ea typeface="Open Sans Light"/>
                <a:cs typeface="Open Sans Light"/>
                <a:sym typeface="Open Sans Light"/>
              </a:defRPr>
            </a:lvl5pPr>
          </a:lstStyle>
          <a:p>
            <a:pPr/>
            <a:r>
              <a:t>Lorem ipsum dolor sit amet, consectetur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78" name="Platshållare för text 3"/>
          <p:cNvSpPr/>
          <p:nvPr>
            <p:ph type="body" sz="quarter" idx="22" hasCustomPrompt="1"/>
          </p:nvPr>
        </p:nvSpPr>
        <p:spPr>
          <a:xfrm>
            <a:off x="305662" y="6130976"/>
            <a:ext cx="2677381" cy="502491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 spc="100" sz="1200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/>
            <a:r>
              <a:t>Department etc.</a:t>
            </a:r>
          </a:p>
        </p:txBody>
      </p:sp>
      <p:pic>
        <p:nvPicPr>
          <p:cNvPr id="179" name="Bildobjekt 9" descr="Bildobjekt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55233" y="6242746"/>
            <a:ext cx="1066801" cy="355601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ext+list+image2c">
    <p:bg>
      <p:bgPr>
        <a:solidFill>
          <a:srgbClr val="0014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tshållare för bild 10"/>
          <p:cNvSpPr/>
          <p:nvPr>
            <p:ph type="pic" idx="21"/>
          </p:nvPr>
        </p:nvSpPr>
        <p:spPr>
          <a:xfrm>
            <a:off x="1" y="0"/>
            <a:ext cx="7608887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88" name="Body Level One…"/>
          <p:cNvSpPr txBox="1"/>
          <p:nvPr>
            <p:ph type="body" sz="quarter" idx="1" hasCustomPrompt="1"/>
          </p:nvPr>
        </p:nvSpPr>
        <p:spPr>
          <a:xfrm>
            <a:off x="8050562" y="2169764"/>
            <a:ext cx="3647728" cy="3936568"/>
          </a:xfrm>
          <a:prstGeom prst="rect">
            <a:avLst/>
          </a:prstGeom>
        </p:spPr>
        <p:txBody>
          <a:bodyPr/>
          <a:lstStyle>
            <a:lvl1pPr marL="192600" indent="-192600">
              <a:lnSpc>
                <a:spcPct val="100000"/>
              </a:lnSpc>
              <a:defRPr b="1" spc="30"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628650" indent="-171450">
              <a:lnSpc>
                <a:spcPct val="100000"/>
              </a:lnSpc>
              <a:defRPr b="1" spc="30"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120139" indent="-205739">
              <a:lnSpc>
                <a:spcPct val="100000"/>
              </a:lnSpc>
              <a:defRPr b="1" spc="30"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600200" indent="-228600">
              <a:lnSpc>
                <a:spcPct val="100000"/>
              </a:lnSpc>
              <a:defRPr b="1" spc="30"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057400" indent="-228600">
              <a:lnSpc>
                <a:spcPct val="100000"/>
              </a:lnSpc>
              <a:defRPr b="1" spc="30"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</a:lstStyle>
          <a:p>
            <a:pPr/>
            <a:r>
              <a:t>Lorem ipsum dolor sit amet, consectetur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89" name="Lorem ipsum dolor sit amet elit, sed"/>
          <p:cNvSpPr txBox="1"/>
          <p:nvPr>
            <p:ph type="title" hasCustomPrompt="1"/>
          </p:nvPr>
        </p:nvSpPr>
        <p:spPr>
          <a:xfrm>
            <a:off x="8050562" y="1106438"/>
            <a:ext cx="3647728" cy="895631"/>
          </a:xfrm>
          <a:prstGeom prst="rect">
            <a:avLst/>
          </a:prstGeom>
        </p:spPr>
        <p:txBody>
          <a:bodyPr anchor="b"/>
          <a:lstStyle>
            <a:lvl1pPr>
              <a:defRPr b="1" sz="2900">
                <a:solidFill>
                  <a:srgbClr val="FFFFFF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1pPr>
          </a:lstStyle>
          <a:p>
            <a:pPr/>
            <a:r>
              <a:t>Lorem ipsum dolor sit amet elit, sed</a:t>
            </a:r>
          </a:p>
        </p:txBody>
      </p:sp>
      <p:pic>
        <p:nvPicPr>
          <p:cNvPr id="190" name="Bildobjekt 8" descr="Bildobjekt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82300" y="6243065"/>
            <a:ext cx="1077913" cy="358082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Platshållare för text 3"/>
          <p:cNvSpPr/>
          <p:nvPr>
            <p:ph type="body" sz="quarter" idx="22" hasCustomPrompt="1"/>
          </p:nvPr>
        </p:nvSpPr>
        <p:spPr>
          <a:xfrm>
            <a:off x="7843839" y="6131295"/>
            <a:ext cx="2677382" cy="502491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 spc="100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/>
            <a:r>
              <a:t>Department etc.</a:t>
            </a:r>
          </a:p>
        </p:txBody>
      </p:sp>
      <p:sp>
        <p:nvSpPr>
          <p:cNvPr id="19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ext+image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Lorem ipsum dolor sit amet elit, sed lorem ipsum"/>
          <p:cNvSpPr txBox="1"/>
          <p:nvPr>
            <p:ph type="title" hasCustomPrompt="1"/>
          </p:nvPr>
        </p:nvSpPr>
        <p:spPr>
          <a:xfrm>
            <a:off x="633599" y="662400"/>
            <a:ext cx="4964402" cy="895631"/>
          </a:xfrm>
          <a:prstGeom prst="rect">
            <a:avLst/>
          </a:prstGeom>
        </p:spPr>
        <p:txBody>
          <a:bodyPr/>
          <a:lstStyle>
            <a:lvl1pPr>
              <a:defRPr b="1" sz="2900">
                <a:latin typeface="Maven Pro Medium"/>
                <a:ea typeface="Maven Pro Medium"/>
                <a:cs typeface="Maven Pro Medium"/>
                <a:sym typeface="Maven Pro Medium"/>
              </a:defRPr>
            </a:lvl1pPr>
          </a:lstStyle>
          <a:p>
            <a:pPr/>
            <a:r>
              <a:t>Lorem ipsum dolor sit amet elit, sed lorem ipsum</a:t>
            </a:r>
          </a:p>
        </p:txBody>
      </p:sp>
      <p:sp>
        <p:nvSpPr>
          <p:cNvPr id="200" name="Body Level One…"/>
          <p:cNvSpPr txBox="1"/>
          <p:nvPr>
            <p:ph type="body" sz="half" idx="1" hasCustomPrompt="1"/>
          </p:nvPr>
        </p:nvSpPr>
        <p:spPr>
          <a:xfrm>
            <a:off x="633601" y="1821600"/>
            <a:ext cx="4964401" cy="3936568"/>
          </a:xfrm>
          <a:prstGeom prst="rect">
            <a:avLst/>
          </a:prstGeom>
        </p:spPr>
        <p:txBody>
          <a:bodyPr/>
          <a:lstStyle>
            <a:lvl1pPr marL="194400" indent="-194400">
              <a:lnSpc>
                <a:spcPct val="100000"/>
              </a:lnSpc>
              <a:defRPr b="1" sz="18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628650" indent="-171450">
              <a:lnSpc>
                <a:spcPct val="100000"/>
              </a:lnSpc>
              <a:defRPr b="1" sz="18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120139" indent="-205739">
              <a:lnSpc>
                <a:spcPct val="100000"/>
              </a:lnSpc>
              <a:defRPr b="1" sz="18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600200" indent="-228600">
              <a:lnSpc>
                <a:spcPct val="100000"/>
              </a:lnSpc>
              <a:defRPr b="1" sz="18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057400" indent="-228600">
              <a:lnSpc>
                <a:spcPct val="100000"/>
              </a:lnSpc>
              <a:defRPr b="1" sz="1800">
                <a:latin typeface="Open Sans Light"/>
                <a:ea typeface="Open Sans Light"/>
                <a:cs typeface="Open Sans Light"/>
                <a:sym typeface="Open Sans Light"/>
              </a:defRPr>
            </a:lvl5pPr>
          </a:lstStyle>
          <a:p>
            <a:pPr/>
            <a:r>
              <a:t>Lorem ipsum dolor sit amet. Lorem ipsum dolor sit amet, consectetur. 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01" name="Platshållare för bild 4"/>
          <p:cNvSpPr/>
          <p:nvPr>
            <p:ph type="pic" sz="half" idx="21"/>
          </p:nvPr>
        </p:nvSpPr>
        <p:spPr>
          <a:xfrm>
            <a:off x="6096000" y="0"/>
            <a:ext cx="6096000" cy="3429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02" name="Platshållare för bild 7"/>
          <p:cNvSpPr/>
          <p:nvPr>
            <p:ph type="pic" sz="quarter" idx="22"/>
          </p:nvPr>
        </p:nvSpPr>
        <p:spPr>
          <a:xfrm>
            <a:off x="6096000" y="3429000"/>
            <a:ext cx="3048000" cy="3429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03" name="Platshållare för bild 10"/>
          <p:cNvSpPr/>
          <p:nvPr>
            <p:ph type="pic" sz="quarter" idx="23"/>
          </p:nvPr>
        </p:nvSpPr>
        <p:spPr>
          <a:xfrm>
            <a:off x="9144000" y="3429000"/>
            <a:ext cx="3048001" cy="3429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pic>
        <p:nvPicPr>
          <p:cNvPr id="204" name="Bildobjekt 8" descr="Bildobjekt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90011" y="6242746"/>
            <a:ext cx="1066801" cy="355601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Platshållare för text 3"/>
          <p:cNvSpPr/>
          <p:nvPr>
            <p:ph type="body" sz="quarter" idx="24" hasCustomPrompt="1"/>
          </p:nvPr>
        </p:nvSpPr>
        <p:spPr>
          <a:xfrm>
            <a:off x="305661" y="6130976"/>
            <a:ext cx="3112097" cy="502491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 spc="100" sz="1200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/>
            <a:r>
              <a:t>Department etc.</a:t>
            </a:r>
          </a:p>
        </p:txBody>
      </p:sp>
      <p:sp>
        <p:nvSpPr>
          <p:cNvPr id="20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ext+image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tshållare för bild 4"/>
          <p:cNvSpPr/>
          <p:nvPr>
            <p:ph type="pic" sz="half" idx="21"/>
          </p:nvPr>
        </p:nvSpPr>
        <p:spPr>
          <a:xfrm>
            <a:off x="0" y="0"/>
            <a:ext cx="6096000" cy="3429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14" name="Platshållare för bild 7"/>
          <p:cNvSpPr/>
          <p:nvPr>
            <p:ph type="pic" sz="quarter" idx="22"/>
          </p:nvPr>
        </p:nvSpPr>
        <p:spPr>
          <a:xfrm>
            <a:off x="0" y="3429000"/>
            <a:ext cx="3048000" cy="3429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15" name="Platshållare för bild 10"/>
          <p:cNvSpPr/>
          <p:nvPr>
            <p:ph type="pic" sz="quarter" idx="23"/>
          </p:nvPr>
        </p:nvSpPr>
        <p:spPr>
          <a:xfrm>
            <a:off x="3048000" y="3429000"/>
            <a:ext cx="3048001" cy="3429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16" name="Lorem ipsum dolor sit amet elit, sed lorem ipsum"/>
          <p:cNvSpPr txBox="1"/>
          <p:nvPr>
            <p:ph type="title" hasCustomPrompt="1"/>
          </p:nvPr>
        </p:nvSpPr>
        <p:spPr>
          <a:xfrm>
            <a:off x="6638159" y="662400"/>
            <a:ext cx="4964402" cy="895631"/>
          </a:xfrm>
          <a:prstGeom prst="rect">
            <a:avLst/>
          </a:prstGeom>
        </p:spPr>
        <p:txBody>
          <a:bodyPr/>
          <a:lstStyle>
            <a:lvl1pPr>
              <a:defRPr b="1" sz="2900">
                <a:latin typeface="Maven Pro Medium"/>
                <a:ea typeface="Maven Pro Medium"/>
                <a:cs typeface="Maven Pro Medium"/>
                <a:sym typeface="Maven Pro Medium"/>
              </a:defRPr>
            </a:lvl1pPr>
          </a:lstStyle>
          <a:p>
            <a:pPr/>
            <a:r>
              <a:t>Lorem ipsum dolor sit amet elit, sed lorem ipsum</a:t>
            </a:r>
          </a:p>
        </p:txBody>
      </p:sp>
      <p:sp>
        <p:nvSpPr>
          <p:cNvPr id="217" name="Body Level One…"/>
          <p:cNvSpPr txBox="1"/>
          <p:nvPr>
            <p:ph type="body" sz="half" idx="1" hasCustomPrompt="1"/>
          </p:nvPr>
        </p:nvSpPr>
        <p:spPr>
          <a:xfrm>
            <a:off x="6638160" y="1821600"/>
            <a:ext cx="4964401" cy="3936568"/>
          </a:xfrm>
          <a:prstGeom prst="rect">
            <a:avLst/>
          </a:prstGeom>
        </p:spPr>
        <p:txBody>
          <a:bodyPr/>
          <a:lstStyle>
            <a:lvl1pPr marL="194400" indent="-194400">
              <a:lnSpc>
                <a:spcPct val="100000"/>
              </a:lnSpc>
              <a:defRPr b="1" sz="18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628650" indent="-171450">
              <a:lnSpc>
                <a:spcPct val="100000"/>
              </a:lnSpc>
              <a:defRPr b="1" sz="18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120139" indent="-205739">
              <a:lnSpc>
                <a:spcPct val="100000"/>
              </a:lnSpc>
              <a:defRPr b="1" sz="18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600200" indent="-228600">
              <a:lnSpc>
                <a:spcPct val="100000"/>
              </a:lnSpc>
              <a:defRPr b="1" sz="18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057400" indent="-228600">
              <a:lnSpc>
                <a:spcPct val="100000"/>
              </a:lnSpc>
              <a:defRPr b="1" sz="1800">
                <a:latin typeface="Open Sans Light"/>
                <a:ea typeface="Open Sans Light"/>
                <a:cs typeface="Open Sans Light"/>
                <a:sym typeface="Open Sans Light"/>
              </a:defRPr>
            </a:lvl5pPr>
          </a:lstStyle>
          <a:p>
            <a:pPr/>
            <a:r>
              <a:t>Lorem ipsum dolor sit amet. Lorem ipsum dolor sit amet, consectetur. 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pic>
        <p:nvPicPr>
          <p:cNvPr id="218" name="Bildobjekt 8" descr="Bildobjekt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82300" y="6242746"/>
            <a:ext cx="1066800" cy="355601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Platshållare för text 3"/>
          <p:cNvSpPr/>
          <p:nvPr>
            <p:ph type="body" sz="quarter" idx="24" hasCustomPrompt="1"/>
          </p:nvPr>
        </p:nvSpPr>
        <p:spPr>
          <a:xfrm>
            <a:off x="6397950" y="6130976"/>
            <a:ext cx="3112097" cy="502491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 spc="100" sz="1200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/>
            <a:r>
              <a:t>Department etc.</a:t>
            </a:r>
          </a:p>
        </p:txBody>
      </p:sp>
      <p:sp>
        <p:nvSpPr>
          <p:cNvPr id="22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ext+graph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Rektangel 2"/>
          <p:cNvSpPr/>
          <p:nvPr/>
        </p:nvSpPr>
        <p:spPr>
          <a:xfrm>
            <a:off x="4583112" y="0"/>
            <a:ext cx="7608887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28" name="Lorem ipsum dolor sit amet, consectetur adipiscing elit, sed do eiusmod, lorem ipsum dolor"/>
          <p:cNvSpPr txBox="1"/>
          <p:nvPr>
            <p:ph type="title" hasCustomPrompt="1"/>
          </p:nvPr>
        </p:nvSpPr>
        <p:spPr>
          <a:xfrm>
            <a:off x="493201" y="1731599"/>
            <a:ext cx="3647727" cy="2502224"/>
          </a:xfrm>
          <a:prstGeom prst="rect">
            <a:avLst/>
          </a:prstGeom>
        </p:spPr>
        <p:txBody>
          <a:bodyPr anchor="ctr"/>
          <a:lstStyle>
            <a:lvl1pPr>
              <a:defRPr b="1" sz="2900">
                <a:solidFill>
                  <a:srgbClr val="FFFFFF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1pPr>
          </a:lstStyle>
          <a:p>
            <a:pPr/>
            <a:r>
              <a:t>Lorem ipsum dolor sit amet, consectetur adipiscing elit, sed do eiusmod, lorem ipsum dolor </a:t>
            </a:r>
          </a:p>
        </p:txBody>
      </p:sp>
      <p:sp>
        <p:nvSpPr>
          <p:cNvPr id="229" name="Body Level One…"/>
          <p:cNvSpPr txBox="1"/>
          <p:nvPr>
            <p:ph type="body" sz="quarter" idx="1" hasCustomPrompt="1"/>
          </p:nvPr>
        </p:nvSpPr>
        <p:spPr>
          <a:xfrm>
            <a:off x="305662" y="6130976"/>
            <a:ext cx="2677381" cy="502491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 spc="100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571500" indent="-114300">
              <a:lnSpc>
                <a:spcPct val="100000"/>
              </a:lnSpc>
              <a:spcBef>
                <a:spcPts val="0"/>
              </a:spcBef>
              <a:buFontTx/>
              <a:defRPr cap="all" spc="100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051560" indent="-137160">
              <a:lnSpc>
                <a:spcPct val="100000"/>
              </a:lnSpc>
              <a:spcBef>
                <a:spcPts val="0"/>
              </a:spcBef>
              <a:buFontTx/>
              <a:defRPr cap="all" spc="100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524000" indent="-152400">
              <a:lnSpc>
                <a:spcPct val="100000"/>
              </a:lnSpc>
              <a:spcBef>
                <a:spcPts val="0"/>
              </a:spcBef>
              <a:buFontTx/>
              <a:defRPr cap="all" spc="100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1981200" indent="-152400">
              <a:lnSpc>
                <a:spcPct val="100000"/>
              </a:lnSpc>
              <a:spcBef>
                <a:spcPts val="0"/>
              </a:spcBef>
              <a:buFontTx/>
              <a:defRPr cap="all" spc="100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</a:lstStyle>
          <a:p>
            <a:pPr/>
            <a:r>
              <a:t>Department etc.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pic>
        <p:nvPicPr>
          <p:cNvPr id="230" name="Bildobjekt 9" descr="Bildobjekt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44121" y="6242746"/>
            <a:ext cx="1077913" cy="358082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Logo title with image copy">
    <p:bg>
      <p:bgPr>
        <a:solidFill>
          <a:srgbClr val="0014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ildobjekt 10" descr="Bildobjekt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Add 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Add slide title</a:t>
            </a:r>
          </a:p>
        </p:txBody>
      </p:sp>
      <p:sp>
        <p:nvSpPr>
          <p:cNvPr id="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ext+graph2">
    <p:bg>
      <p:bgPr>
        <a:solidFill>
          <a:srgbClr val="0014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Rektangel 2"/>
          <p:cNvSpPr/>
          <p:nvPr/>
        </p:nvSpPr>
        <p:spPr>
          <a:xfrm>
            <a:off x="4583112" y="0"/>
            <a:ext cx="7608887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39" name="Lorem ipsum dolor sit amet, consectetur adipiscing elit, sed do eiusmod, lorem ipsum dolor"/>
          <p:cNvSpPr txBox="1"/>
          <p:nvPr>
            <p:ph type="title" hasCustomPrompt="1"/>
          </p:nvPr>
        </p:nvSpPr>
        <p:spPr>
          <a:xfrm>
            <a:off x="493201" y="1731599"/>
            <a:ext cx="3647727" cy="2502224"/>
          </a:xfrm>
          <a:prstGeom prst="rect">
            <a:avLst/>
          </a:prstGeom>
        </p:spPr>
        <p:txBody>
          <a:bodyPr anchor="ctr"/>
          <a:lstStyle>
            <a:lvl1pPr>
              <a:defRPr b="1" sz="2900">
                <a:solidFill>
                  <a:srgbClr val="FFFFFF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1pPr>
          </a:lstStyle>
          <a:p>
            <a:pPr/>
            <a:r>
              <a:t>Lorem ipsum dolor sit amet, consectetur adipiscing elit, sed do eiusmod, lorem ipsum dolor </a:t>
            </a:r>
          </a:p>
        </p:txBody>
      </p:sp>
      <p:sp>
        <p:nvSpPr>
          <p:cNvPr id="240" name="Body Level One…"/>
          <p:cNvSpPr txBox="1"/>
          <p:nvPr>
            <p:ph type="body" sz="quarter" idx="1" hasCustomPrompt="1"/>
          </p:nvPr>
        </p:nvSpPr>
        <p:spPr>
          <a:xfrm>
            <a:off x="305662" y="6130976"/>
            <a:ext cx="2677381" cy="502491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 spc="100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571500" indent="-114300">
              <a:lnSpc>
                <a:spcPct val="100000"/>
              </a:lnSpc>
              <a:spcBef>
                <a:spcPts val="0"/>
              </a:spcBef>
              <a:buFontTx/>
              <a:defRPr cap="all" spc="100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051560" indent="-137160">
              <a:lnSpc>
                <a:spcPct val="100000"/>
              </a:lnSpc>
              <a:spcBef>
                <a:spcPts val="0"/>
              </a:spcBef>
              <a:buFontTx/>
              <a:defRPr cap="all" spc="100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524000" indent="-152400">
              <a:lnSpc>
                <a:spcPct val="100000"/>
              </a:lnSpc>
              <a:spcBef>
                <a:spcPts val="0"/>
              </a:spcBef>
              <a:buFontTx/>
              <a:defRPr cap="all" spc="100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1981200" indent="-152400">
              <a:lnSpc>
                <a:spcPct val="100000"/>
              </a:lnSpc>
              <a:spcBef>
                <a:spcPts val="0"/>
              </a:spcBef>
              <a:buFontTx/>
              <a:defRPr cap="all" spc="100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</a:lstStyle>
          <a:p>
            <a:pPr/>
            <a:r>
              <a:t>Department etc.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pic>
        <p:nvPicPr>
          <p:cNvPr id="241" name="Bildobjekt 5" descr="Bildobjekt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44121" y="6242746"/>
            <a:ext cx="1077913" cy="358082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ogotype only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Add 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Add slide title</a:t>
            </a:r>
          </a:p>
        </p:txBody>
      </p:sp>
      <p:sp>
        <p:nvSpPr>
          <p:cNvPr id="2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Logotype only 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Rektangel 1"/>
          <p:cNvSpPr/>
          <p:nvPr/>
        </p:nvSpPr>
        <p:spPr>
          <a:xfrm>
            <a:off x="10485619" y="0"/>
            <a:ext cx="1706381" cy="6858000"/>
          </a:xfrm>
          <a:prstGeom prst="rect">
            <a:avLst/>
          </a:prstGeom>
          <a:solidFill>
            <a:srgbClr val="00142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58" name="Add 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Add slide title</a:t>
            </a:r>
          </a:p>
        </p:txBody>
      </p:sp>
      <p:pic>
        <p:nvPicPr>
          <p:cNvPr id="259" name="Bildobjekt 14" descr="Bildobjekt 1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82300" y="6242746"/>
            <a:ext cx="1077913" cy="358082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Logotype only 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Rektangel 1"/>
          <p:cNvSpPr/>
          <p:nvPr/>
        </p:nvSpPr>
        <p:spPr>
          <a:xfrm>
            <a:off x="0" y="6056026"/>
            <a:ext cx="12192000" cy="801975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68" name="Add 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Add slide title</a:t>
            </a:r>
          </a:p>
        </p:txBody>
      </p:sp>
      <p:pic>
        <p:nvPicPr>
          <p:cNvPr id="269" name="Bildobjekt 14" descr="Bildobjekt 1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82300" y="6242746"/>
            <a:ext cx="1077913" cy="358082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Logotype only 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Rektangel 1"/>
          <p:cNvSpPr/>
          <p:nvPr/>
        </p:nvSpPr>
        <p:spPr>
          <a:xfrm>
            <a:off x="0" y="6056026"/>
            <a:ext cx="12192000" cy="801975"/>
          </a:xfrm>
          <a:prstGeom prst="rect">
            <a:avLst/>
          </a:prstGeom>
          <a:solidFill>
            <a:srgbClr val="00142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78" name="Add 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Add slide title</a:t>
            </a:r>
          </a:p>
        </p:txBody>
      </p:sp>
      <p:pic>
        <p:nvPicPr>
          <p:cNvPr id="279" name="Bildobjekt 14" descr="Bildobjekt 1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82300" y="6242746"/>
            <a:ext cx="1077913" cy="358082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End slide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Bildobjekt 12" descr="Bildobjekt 12"/>
          <p:cNvPicPr>
            <a:picLocks noChangeAspect="1"/>
          </p:cNvPicPr>
          <p:nvPr/>
        </p:nvPicPr>
        <p:blipFill>
          <a:blip r:embed="rId2">
            <a:alphaModFix amt="19000"/>
            <a:extLst/>
          </a:blip>
          <a:stretch>
            <a:fillRect/>
          </a:stretch>
        </p:blipFill>
        <p:spPr>
          <a:xfrm>
            <a:off x="3562184" y="0"/>
            <a:ext cx="12958138" cy="5407343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Lorem ipsum"/>
          <p:cNvSpPr txBox="1"/>
          <p:nvPr>
            <p:ph type="title" hasCustomPrompt="1"/>
          </p:nvPr>
        </p:nvSpPr>
        <p:spPr>
          <a:xfrm>
            <a:off x="514800" y="2361600"/>
            <a:ext cx="4009493" cy="715556"/>
          </a:xfrm>
          <a:prstGeom prst="rect">
            <a:avLst/>
          </a:prstGeom>
        </p:spPr>
        <p:txBody>
          <a:bodyPr/>
          <a:lstStyle>
            <a:lvl1pPr>
              <a:defRPr b="1" sz="3800">
                <a:solidFill>
                  <a:srgbClr val="FFFFFF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1pPr>
          </a:lstStyle>
          <a:p>
            <a:pPr/>
            <a:r>
              <a:t>Lorem ipsum</a:t>
            </a:r>
          </a:p>
        </p:txBody>
      </p:sp>
      <p:sp>
        <p:nvSpPr>
          <p:cNvPr id="289" name="Body Level One…"/>
          <p:cNvSpPr txBox="1"/>
          <p:nvPr>
            <p:ph type="body" sz="quarter" idx="1" hasCustomPrompt="1"/>
          </p:nvPr>
        </p:nvSpPr>
        <p:spPr>
          <a:xfrm>
            <a:off x="538653" y="3189600"/>
            <a:ext cx="3985641" cy="357919"/>
          </a:xfrm>
          <a:prstGeom prst="rect">
            <a:avLst/>
          </a:prstGeom>
        </p:spPr>
        <p:txBody>
          <a:bodyPr/>
          <a:lstStyle>
            <a:lvl1pPr marL="0" indent="0" defTabSz="914377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pc="30" sz="1600">
                <a:solidFill>
                  <a:srgbClr val="FFFFFF"/>
                </a:solidFill>
              </a:defRPr>
            </a:lvl1pPr>
            <a:lvl2pPr marL="0" indent="457200" defTabSz="914377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pc="30" sz="1600">
                <a:solidFill>
                  <a:srgbClr val="FFFFFF"/>
                </a:solidFill>
              </a:defRPr>
            </a:lvl2pPr>
            <a:lvl3pPr marL="0" indent="914400" defTabSz="914377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pc="30" sz="1600">
                <a:solidFill>
                  <a:srgbClr val="FFFFFF"/>
                </a:solidFill>
              </a:defRPr>
            </a:lvl3pPr>
            <a:lvl4pPr marL="0" indent="1371600" defTabSz="914377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pc="30" sz="1600">
                <a:solidFill>
                  <a:srgbClr val="FFFFFF"/>
                </a:solidFill>
              </a:defRPr>
            </a:lvl4pPr>
            <a:lvl5pPr marL="0" indent="1828800" defTabSz="914377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pc="30" sz="1600">
                <a:solidFill>
                  <a:srgbClr val="FFFFFF"/>
                </a:solidFill>
              </a:defRPr>
            </a:lvl5pPr>
          </a:lstStyle>
          <a:p>
            <a:pPr/>
            <a:r>
              <a:t>Contact info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90" name="Platshållare för bild 3"/>
          <p:cNvSpPr/>
          <p:nvPr>
            <p:ph type="pic" sz="quarter" idx="21"/>
          </p:nvPr>
        </p:nvSpPr>
        <p:spPr>
          <a:xfrm>
            <a:off x="4737599" y="399599"/>
            <a:ext cx="2268002" cy="2268002"/>
          </a:xfrm>
          <a:prstGeom prst="rect">
            <a:avLst/>
          </a:prstGeom>
          <a:ln w="38100">
            <a:solidFill>
              <a:srgbClr val="FFFFFF"/>
            </a:solidFill>
            <a:round/>
          </a:ln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91" name="Platshållare för text 5"/>
          <p:cNvSpPr/>
          <p:nvPr>
            <p:ph type="body" sz="quarter" idx="22"/>
          </p:nvPr>
        </p:nvSpPr>
        <p:spPr>
          <a:xfrm>
            <a:off x="4737601" y="2726297"/>
            <a:ext cx="2268001" cy="261996"/>
          </a:xfrm>
          <a:prstGeom prst="rect">
            <a:avLst/>
          </a:prstGeom>
        </p:spPr>
        <p:txBody>
          <a:bodyPr lIns="0" tIns="0" rIns="0" bIns="0"/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cap="all" sz="1300">
                <a:solidFill>
                  <a:srgbClr val="FFFFFF"/>
                </a:solidFill>
              </a:defRPr>
            </a:pPr>
          </a:p>
        </p:txBody>
      </p:sp>
      <p:sp>
        <p:nvSpPr>
          <p:cNvPr id="292" name="Platshållare för text 5"/>
          <p:cNvSpPr/>
          <p:nvPr>
            <p:ph type="body" sz="quarter" idx="23"/>
          </p:nvPr>
        </p:nvSpPr>
        <p:spPr>
          <a:xfrm>
            <a:off x="4737601" y="3011540"/>
            <a:ext cx="2268001" cy="228782"/>
          </a:xfrm>
          <a:prstGeom prst="rect">
            <a:avLst/>
          </a:prstGeom>
        </p:spPr>
        <p:txBody>
          <a:bodyPr lIns="0" tIns="0" rIns="0" bIns="0"/>
          <a:lstStyle/>
          <a:p>
            <a:pPr marL="0" indent="0" algn="ctr">
              <a:lnSpc>
                <a:spcPct val="120000"/>
              </a:lnSpc>
              <a:buSzTx/>
              <a:buFontTx/>
              <a:buNone/>
              <a:defRPr sz="1100">
                <a:solidFill>
                  <a:srgbClr val="FFFFFF"/>
                </a:solidFill>
              </a:defRPr>
            </a:pPr>
          </a:p>
        </p:txBody>
      </p:sp>
      <p:sp>
        <p:nvSpPr>
          <p:cNvPr id="293" name="Platshållare för bild 3"/>
          <p:cNvSpPr/>
          <p:nvPr>
            <p:ph type="pic" sz="quarter" idx="24"/>
          </p:nvPr>
        </p:nvSpPr>
        <p:spPr>
          <a:xfrm>
            <a:off x="8100731" y="399599"/>
            <a:ext cx="2268002" cy="2268002"/>
          </a:xfrm>
          <a:prstGeom prst="rect">
            <a:avLst/>
          </a:prstGeom>
          <a:ln w="38100">
            <a:solidFill>
              <a:srgbClr val="FFFFFF"/>
            </a:solidFill>
            <a:round/>
          </a:ln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94" name="Platshållare för text 5"/>
          <p:cNvSpPr/>
          <p:nvPr>
            <p:ph type="body" sz="quarter" idx="25"/>
          </p:nvPr>
        </p:nvSpPr>
        <p:spPr>
          <a:xfrm>
            <a:off x="8100732" y="2726297"/>
            <a:ext cx="2268001" cy="261996"/>
          </a:xfrm>
          <a:prstGeom prst="rect">
            <a:avLst/>
          </a:prstGeom>
        </p:spPr>
        <p:txBody>
          <a:bodyPr lIns="0" tIns="0" rIns="0" bIns="0"/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cap="all" sz="1300">
                <a:solidFill>
                  <a:srgbClr val="FFFFFF"/>
                </a:solidFill>
              </a:defRPr>
            </a:pPr>
          </a:p>
        </p:txBody>
      </p:sp>
      <p:sp>
        <p:nvSpPr>
          <p:cNvPr id="295" name="Platshållare för text 5"/>
          <p:cNvSpPr/>
          <p:nvPr>
            <p:ph type="body" sz="quarter" idx="26"/>
          </p:nvPr>
        </p:nvSpPr>
        <p:spPr>
          <a:xfrm>
            <a:off x="8100732" y="3011540"/>
            <a:ext cx="2268001" cy="228782"/>
          </a:xfrm>
          <a:prstGeom prst="rect">
            <a:avLst/>
          </a:prstGeom>
        </p:spPr>
        <p:txBody>
          <a:bodyPr lIns="0" tIns="0" rIns="0" bIns="0"/>
          <a:lstStyle/>
          <a:p>
            <a:pPr marL="0" indent="0" algn="ctr">
              <a:lnSpc>
                <a:spcPct val="120000"/>
              </a:lnSpc>
              <a:buSzTx/>
              <a:buFontTx/>
              <a:buNone/>
              <a:defRPr sz="1100">
                <a:solidFill>
                  <a:srgbClr val="FFFFFF"/>
                </a:solidFill>
              </a:defRPr>
            </a:pPr>
          </a:p>
        </p:txBody>
      </p:sp>
      <p:sp>
        <p:nvSpPr>
          <p:cNvPr id="296" name="Platshållare för bild 3"/>
          <p:cNvSpPr/>
          <p:nvPr>
            <p:ph type="pic" sz="quarter" idx="27"/>
          </p:nvPr>
        </p:nvSpPr>
        <p:spPr>
          <a:xfrm>
            <a:off x="4737599" y="3383024"/>
            <a:ext cx="2268002" cy="2268001"/>
          </a:xfrm>
          <a:prstGeom prst="rect">
            <a:avLst/>
          </a:prstGeom>
          <a:ln w="38100">
            <a:solidFill>
              <a:srgbClr val="FFFFFF"/>
            </a:solidFill>
            <a:round/>
          </a:ln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97" name="Platshållare för text 5"/>
          <p:cNvSpPr/>
          <p:nvPr>
            <p:ph type="body" sz="quarter" idx="28"/>
          </p:nvPr>
        </p:nvSpPr>
        <p:spPr>
          <a:xfrm>
            <a:off x="4737601" y="5709722"/>
            <a:ext cx="2268001" cy="261996"/>
          </a:xfrm>
          <a:prstGeom prst="rect">
            <a:avLst/>
          </a:prstGeom>
        </p:spPr>
        <p:txBody>
          <a:bodyPr lIns="0" tIns="0" rIns="0" bIns="0"/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cap="all" sz="1300">
                <a:solidFill>
                  <a:srgbClr val="FFFFFF"/>
                </a:solidFill>
              </a:defRPr>
            </a:pPr>
          </a:p>
        </p:txBody>
      </p:sp>
      <p:sp>
        <p:nvSpPr>
          <p:cNvPr id="298" name="Platshållare för text 5"/>
          <p:cNvSpPr/>
          <p:nvPr>
            <p:ph type="body" sz="quarter" idx="29"/>
          </p:nvPr>
        </p:nvSpPr>
        <p:spPr>
          <a:xfrm>
            <a:off x="4737601" y="5994963"/>
            <a:ext cx="2268001" cy="228782"/>
          </a:xfrm>
          <a:prstGeom prst="rect">
            <a:avLst/>
          </a:prstGeom>
        </p:spPr>
        <p:txBody>
          <a:bodyPr lIns="0" tIns="0" rIns="0" bIns="0"/>
          <a:lstStyle/>
          <a:p>
            <a:pPr marL="0" indent="0" algn="ctr">
              <a:lnSpc>
                <a:spcPct val="120000"/>
              </a:lnSpc>
              <a:buSzTx/>
              <a:buFontTx/>
              <a:buNone/>
              <a:defRPr sz="1100">
                <a:solidFill>
                  <a:srgbClr val="FFFFFF"/>
                </a:solidFill>
              </a:defRPr>
            </a:pPr>
          </a:p>
        </p:txBody>
      </p:sp>
      <p:sp>
        <p:nvSpPr>
          <p:cNvPr id="299" name="Platshållare för bild 3"/>
          <p:cNvSpPr/>
          <p:nvPr>
            <p:ph type="pic" sz="quarter" idx="30"/>
          </p:nvPr>
        </p:nvSpPr>
        <p:spPr>
          <a:xfrm>
            <a:off x="8100731" y="3383024"/>
            <a:ext cx="2268002" cy="2268001"/>
          </a:xfrm>
          <a:prstGeom prst="rect">
            <a:avLst/>
          </a:prstGeom>
          <a:ln w="38100">
            <a:solidFill>
              <a:srgbClr val="FFFFFF"/>
            </a:solidFill>
            <a:round/>
          </a:ln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300" name="Platshållare för text 5"/>
          <p:cNvSpPr/>
          <p:nvPr>
            <p:ph type="body" sz="quarter" idx="31"/>
          </p:nvPr>
        </p:nvSpPr>
        <p:spPr>
          <a:xfrm>
            <a:off x="8100732" y="5709722"/>
            <a:ext cx="2268001" cy="261996"/>
          </a:xfrm>
          <a:prstGeom prst="rect">
            <a:avLst/>
          </a:prstGeom>
        </p:spPr>
        <p:txBody>
          <a:bodyPr lIns="0" tIns="0" rIns="0" bIns="0"/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cap="all" sz="1300">
                <a:solidFill>
                  <a:srgbClr val="FFFFFF"/>
                </a:solidFill>
              </a:defRPr>
            </a:pPr>
          </a:p>
        </p:txBody>
      </p:sp>
      <p:sp>
        <p:nvSpPr>
          <p:cNvPr id="301" name="Platshållare för text 5"/>
          <p:cNvSpPr/>
          <p:nvPr>
            <p:ph type="body" sz="quarter" idx="32"/>
          </p:nvPr>
        </p:nvSpPr>
        <p:spPr>
          <a:xfrm>
            <a:off x="8100732" y="5994963"/>
            <a:ext cx="2268001" cy="228782"/>
          </a:xfrm>
          <a:prstGeom prst="rect">
            <a:avLst/>
          </a:prstGeom>
        </p:spPr>
        <p:txBody>
          <a:bodyPr lIns="0" tIns="0" rIns="0" bIns="0"/>
          <a:lstStyle/>
          <a:p>
            <a:pPr marL="0" indent="0" algn="ctr">
              <a:lnSpc>
                <a:spcPct val="120000"/>
              </a:lnSpc>
              <a:buSzTx/>
              <a:buFontTx/>
              <a:buNone/>
              <a:defRPr sz="1100">
                <a:solidFill>
                  <a:srgbClr val="FFFFFF"/>
                </a:solidFill>
              </a:defRPr>
            </a:pPr>
          </a:p>
        </p:txBody>
      </p:sp>
      <p:pic>
        <p:nvPicPr>
          <p:cNvPr id="302" name="Bildobjekt 7" descr="Bildobjekt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82300" y="6242746"/>
            <a:ext cx="1077913" cy="358082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Bildobjekt 8" descr="Bildobjekt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69457" y="6375979"/>
            <a:ext cx="932401" cy="289403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Slide Number"/>
          <p:cNvSpPr txBox="1"/>
          <p:nvPr>
            <p:ph type="sldNum" sz="quarter" idx="2"/>
          </p:nvPr>
        </p:nvSpPr>
        <p:spPr>
          <a:xfrm>
            <a:off x="2269132" y="6488265"/>
            <a:ext cx="232877" cy="228512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Title Text"/>
          <p:cNvSpPr txBox="1"/>
          <p:nvPr>
            <p:ph type="title"/>
          </p:nvPr>
        </p:nvSpPr>
        <p:spPr>
          <a:xfrm>
            <a:off x="2279575" y="176663"/>
            <a:ext cx="7593296" cy="1143001"/>
          </a:xfrm>
          <a:prstGeom prst="rect">
            <a:avLst/>
          </a:prstGeom>
        </p:spPr>
        <p:txBody>
          <a:bodyPr lIns="45719" tIns="45719" rIns="45719" bIns="45719" anchor="b"/>
          <a:lstStyle>
            <a:lvl1pPr>
              <a:lnSpc>
                <a:spcPct val="100000"/>
              </a:lnSpc>
              <a:defRPr b="1" sz="5000">
                <a:solidFill>
                  <a:srgbClr val="97BF0D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319" name="Bildobjekt 8" descr="Bildobjekt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69457" y="6375979"/>
            <a:ext cx="932402" cy="289403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Slide Number"/>
          <p:cNvSpPr txBox="1"/>
          <p:nvPr>
            <p:ph type="sldNum" sz="quarter" idx="2"/>
          </p:nvPr>
        </p:nvSpPr>
        <p:spPr>
          <a:xfrm>
            <a:off x="2269133" y="6488266"/>
            <a:ext cx="232876" cy="228510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sz="10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07537" y="6375400"/>
            <a:ext cx="931863" cy="288925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Title Text"/>
          <p:cNvSpPr txBox="1"/>
          <p:nvPr>
            <p:ph type="title"/>
          </p:nvPr>
        </p:nvSpPr>
        <p:spPr>
          <a:xfrm>
            <a:off x="2279650" y="0"/>
            <a:ext cx="7591425" cy="1317625"/>
          </a:xfrm>
          <a:prstGeom prst="rect">
            <a:avLst/>
          </a:prstGeom>
        </p:spPr>
        <p:txBody>
          <a:bodyPr lIns="50800" tIns="50800" rIns="50800" bIns="50800" anchor="b"/>
          <a:lstStyle>
            <a:lvl1pPr marR="20319" indent="40639" algn="ctr" defTabSz="228600">
              <a:lnSpc>
                <a:spcPct val="93000"/>
              </a:lnSpc>
              <a:defRPr b="1" sz="3600">
                <a:solidFill>
                  <a:srgbClr val="807F84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29" name="Body Level One…"/>
          <p:cNvSpPr txBox="1"/>
          <p:nvPr>
            <p:ph type="body" idx="1"/>
          </p:nvPr>
        </p:nvSpPr>
        <p:spPr>
          <a:xfrm>
            <a:off x="2279650" y="1600200"/>
            <a:ext cx="7591425" cy="5257800"/>
          </a:xfrm>
          <a:prstGeom prst="rect">
            <a:avLst/>
          </a:prstGeom>
        </p:spPr>
        <p:txBody>
          <a:bodyPr lIns="50800" tIns="50800" rIns="50800" bIns="50800"/>
          <a:lstStyle>
            <a:lvl1pPr marL="171450" marR="20319" indent="-130809" defTabSz="228600">
              <a:lnSpc>
                <a:spcPct val="93000"/>
              </a:lnSpc>
              <a:spcBef>
                <a:spcPts val="700"/>
              </a:spcBef>
              <a:buSzTx/>
              <a:buFontTx/>
              <a:buNone/>
              <a:defRPr sz="2200">
                <a:solidFill>
                  <a:srgbClr val="807F84"/>
                </a:solidFill>
                <a:uFill>
                  <a:solidFill>
                    <a:srgbClr val="98989B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71450" marR="20319" indent="-130809" defTabSz="228600">
              <a:lnSpc>
                <a:spcPct val="93000"/>
              </a:lnSpc>
              <a:spcBef>
                <a:spcPts val="700"/>
              </a:spcBef>
              <a:buSzTx/>
              <a:buFontTx/>
              <a:buNone/>
              <a:defRPr sz="2200">
                <a:solidFill>
                  <a:srgbClr val="807F84"/>
                </a:solidFill>
                <a:uFill>
                  <a:solidFill>
                    <a:srgbClr val="98989B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71450" marR="20319" indent="-130809" defTabSz="228600">
              <a:lnSpc>
                <a:spcPct val="93000"/>
              </a:lnSpc>
              <a:spcBef>
                <a:spcPts val="700"/>
              </a:spcBef>
              <a:buSzTx/>
              <a:buFontTx/>
              <a:buNone/>
              <a:defRPr sz="2200">
                <a:solidFill>
                  <a:srgbClr val="807F84"/>
                </a:solidFill>
                <a:uFill>
                  <a:solidFill>
                    <a:srgbClr val="98989B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71450" marR="20319" indent="-130809" defTabSz="228600">
              <a:lnSpc>
                <a:spcPct val="93000"/>
              </a:lnSpc>
              <a:spcBef>
                <a:spcPts val="700"/>
              </a:spcBef>
              <a:buSzTx/>
              <a:buFontTx/>
              <a:buNone/>
              <a:defRPr sz="2200">
                <a:solidFill>
                  <a:srgbClr val="807F84"/>
                </a:solidFill>
                <a:uFill>
                  <a:solidFill>
                    <a:srgbClr val="98989B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71450" marR="20319" indent="-130809" defTabSz="228600">
              <a:lnSpc>
                <a:spcPct val="93000"/>
              </a:lnSpc>
              <a:spcBef>
                <a:spcPts val="700"/>
              </a:spcBef>
              <a:buSzTx/>
              <a:buFontTx/>
              <a:buNone/>
              <a:defRPr sz="2200">
                <a:solidFill>
                  <a:srgbClr val="807F84"/>
                </a:solidFill>
                <a:uFill>
                  <a:solidFill>
                    <a:srgbClr val="98989B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0" name="Slide Number"/>
          <p:cNvSpPr txBox="1"/>
          <p:nvPr>
            <p:ph type="sldNum" sz="quarter" idx="2"/>
          </p:nvPr>
        </p:nvSpPr>
        <p:spPr>
          <a:xfrm>
            <a:off x="1353343" y="0"/>
            <a:ext cx="342901" cy="358589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292100">
              <a:defRPr sz="18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Bildobjekt 8" descr="Bildobjekt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07357" y="6375979"/>
            <a:ext cx="932401" cy="289403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Title Text"/>
          <p:cNvSpPr txBox="1"/>
          <p:nvPr>
            <p:ph type="title"/>
          </p:nvPr>
        </p:nvSpPr>
        <p:spPr>
          <a:xfrm>
            <a:off x="2279575" y="176663"/>
            <a:ext cx="7593295" cy="1143001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b="1" sz="3600">
                <a:solidFill>
                  <a:srgbClr val="97BF0D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39" name="Body Level One…"/>
          <p:cNvSpPr txBox="1"/>
          <p:nvPr>
            <p:ph type="body" sz="half" idx="1"/>
          </p:nvPr>
        </p:nvSpPr>
        <p:spPr>
          <a:xfrm>
            <a:off x="2279575" y="1600200"/>
            <a:ext cx="7593295" cy="3845025"/>
          </a:xfrm>
          <a:prstGeom prst="rect">
            <a:avLst/>
          </a:prstGeom>
        </p:spPr>
        <p:txBody>
          <a:bodyPr/>
          <a:lstStyle>
            <a:lvl1pPr marL="230909" indent="-230909">
              <a:lnSpc>
                <a:spcPct val="80000"/>
              </a:lnSpc>
              <a:buChar char="●"/>
              <a:defRPr sz="2000">
                <a:solidFill>
                  <a:srgbClr val="4C4C4C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742950" indent="-285750">
              <a:lnSpc>
                <a:spcPct val="80000"/>
              </a:lnSpc>
              <a:buChar char="–"/>
              <a:defRPr sz="2000">
                <a:solidFill>
                  <a:srgbClr val="4C4C4C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1168400" indent="-254000">
              <a:lnSpc>
                <a:spcPct val="80000"/>
              </a:lnSpc>
              <a:defRPr sz="2000">
                <a:solidFill>
                  <a:srgbClr val="4C4C4C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657350" indent="-285750">
              <a:lnSpc>
                <a:spcPct val="80000"/>
              </a:lnSpc>
              <a:buChar char="–"/>
              <a:defRPr sz="2000">
                <a:solidFill>
                  <a:srgbClr val="4C4C4C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2057400" indent="-228600">
              <a:lnSpc>
                <a:spcPct val="80000"/>
              </a:lnSpc>
              <a:buChar char="»"/>
              <a:defRPr sz="2000">
                <a:solidFill>
                  <a:srgbClr val="4C4C4C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0" name="Slide Number"/>
          <p:cNvSpPr txBox="1"/>
          <p:nvPr>
            <p:ph type="sldNum" sz="quarter" idx="2"/>
          </p:nvPr>
        </p:nvSpPr>
        <p:spPr>
          <a:xfrm>
            <a:off x="2264667" y="6486951"/>
            <a:ext cx="237342" cy="231141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Logo title">
    <p:bg>
      <p:bgPr>
        <a:solidFill>
          <a:srgbClr val="0014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Bildobjekt 8" descr="Bildobjekt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51509" y="1944894"/>
            <a:ext cx="5888982" cy="1988526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Add 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Add slide title</a:t>
            </a:r>
          </a:p>
        </p:txBody>
      </p:sp>
      <p:sp>
        <p:nvSpPr>
          <p:cNvPr id="35" name="Body Level One…"/>
          <p:cNvSpPr txBox="1"/>
          <p:nvPr>
            <p:ph type="body" sz="quarter" idx="1"/>
          </p:nvPr>
        </p:nvSpPr>
        <p:spPr>
          <a:xfrm>
            <a:off x="2136775" y="4317534"/>
            <a:ext cx="7918450" cy="66040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b="1" sz="1800">
                <a:solidFill>
                  <a:srgbClr val="FFFFFF"/>
                </a:solidFill>
              </a:defRPr>
            </a:lvl1pPr>
            <a:lvl2pPr marL="628650" indent="-171450" algn="ctr">
              <a:buFontTx/>
              <a:defRPr b="1" sz="1800">
                <a:solidFill>
                  <a:srgbClr val="FFFFFF"/>
                </a:solidFill>
              </a:defRPr>
            </a:lvl2pPr>
            <a:lvl3pPr marL="1120139" indent="-205739" algn="ctr">
              <a:buFontTx/>
              <a:defRPr b="1" sz="1800">
                <a:solidFill>
                  <a:srgbClr val="FFFFFF"/>
                </a:solidFill>
              </a:defRPr>
            </a:lvl3pPr>
            <a:lvl4pPr marL="1600200" indent="-228600" algn="ctr">
              <a:buFontTx/>
              <a:defRPr b="1" sz="1800">
                <a:solidFill>
                  <a:srgbClr val="FFFFFF"/>
                </a:solidFill>
              </a:defRPr>
            </a:lvl4pPr>
            <a:lvl5pPr marL="2057400" indent="-228600" algn="ctr">
              <a:buFontTx/>
              <a:defRPr b="1" sz="18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191" y="-23947"/>
            <a:ext cx="12216382" cy="6989649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Title Text"/>
          <p:cNvSpPr txBox="1"/>
          <p:nvPr>
            <p:ph type="title"/>
          </p:nvPr>
        </p:nvSpPr>
        <p:spPr>
          <a:xfrm>
            <a:off x="2279575" y="176663"/>
            <a:ext cx="7593295" cy="1143001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b="1" sz="5000">
                <a:solidFill>
                  <a:srgbClr val="97BF0D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49" name="Body Level One…"/>
          <p:cNvSpPr txBox="1"/>
          <p:nvPr>
            <p:ph type="body" sz="half" idx="1"/>
          </p:nvPr>
        </p:nvSpPr>
        <p:spPr>
          <a:xfrm>
            <a:off x="2279575" y="1600200"/>
            <a:ext cx="7593295" cy="3845025"/>
          </a:xfrm>
          <a:prstGeom prst="rect">
            <a:avLst/>
          </a:prstGeom>
        </p:spPr>
        <p:txBody>
          <a:bodyPr/>
          <a:lstStyle>
            <a:lvl1pPr marL="243840" indent="-243840">
              <a:lnSpc>
                <a:spcPct val="100000"/>
              </a:lnSpc>
              <a:buChar char="●"/>
              <a:defRPr sz="2400">
                <a:solidFill>
                  <a:srgbClr val="4C4C4C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758952" indent="-301752">
              <a:lnSpc>
                <a:spcPct val="100000"/>
              </a:lnSpc>
              <a:buChar char="–"/>
              <a:defRPr sz="2400">
                <a:solidFill>
                  <a:srgbClr val="4C4C4C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1182623" indent="-268223">
              <a:lnSpc>
                <a:spcPct val="100000"/>
              </a:lnSpc>
              <a:defRPr sz="2400">
                <a:solidFill>
                  <a:srgbClr val="4C4C4C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673351" indent="-301751">
              <a:lnSpc>
                <a:spcPct val="100000"/>
              </a:lnSpc>
              <a:buChar char="–"/>
              <a:defRPr sz="2400">
                <a:solidFill>
                  <a:srgbClr val="4C4C4C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2070201" indent="-241401">
              <a:lnSpc>
                <a:spcPct val="100000"/>
              </a:lnSpc>
              <a:buChar char="»"/>
              <a:defRPr sz="2400">
                <a:solidFill>
                  <a:srgbClr val="4C4C4C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350" name="Bildobjekt 8" descr="Bildobjekt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069457" y="6375979"/>
            <a:ext cx="932401" cy="289403"/>
          </a:xfrm>
          <a:prstGeom prst="rect">
            <a:avLst/>
          </a:prstGeom>
          <a:ln w="12700">
            <a:miter lim="400000"/>
          </a:ln>
        </p:spPr>
      </p:pic>
      <p:sp>
        <p:nvSpPr>
          <p:cNvPr id="351" name="Slide Number"/>
          <p:cNvSpPr txBox="1"/>
          <p:nvPr>
            <p:ph type="sldNum" sz="quarter" idx="2"/>
          </p:nvPr>
        </p:nvSpPr>
        <p:spPr>
          <a:xfrm>
            <a:off x="11416044" y="6649851"/>
            <a:ext cx="232877" cy="228512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Title Text"/>
          <p:cNvSpPr txBox="1"/>
          <p:nvPr>
            <p:ph type="title"/>
          </p:nvPr>
        </p:nvSpPr>
        <p:spPr>
          <a:xfrm>
            <a:off x="2279575" y="176663"/>
            <a:ext cx="7593295" cy="1143001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b="1" sz="5000">
                <a:solidFill>
                  <a:srgbClr val="97BF0D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359" name="Bildobjekt 8" descr="Bildobjekt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69457" y="6375979"/>
            <a:ext cx="932401" cy="289403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Slide Number"/>
          <p:cNvSpPr txBox="1"/>
          <p:nvPr>
            <p:ph type="sldNum" sz="quarter" idx="2"/>
          </p:nvPr>
        </p:nvSpPr>
        <p:spPr>
          <a:xfrm>
            <a:off x="2269132" y="6488265"/>
            <a:ext cx="232877" cy="228512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Bildobjekt 8" descr="Bildobjekt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07357" y="6375979"/>
            <a:ext cx="932401" cy="2894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" name="Bildobjekt 9" descr="Bildobjekt 9"/>
          <p:cNvPicPr>
            <a:picLocks noChangeAspect="1"/>
          </p:cNvPicPr>
          <p:nvPr/>
        </p:nvPicPr>
        <p:blipFill>
          <a:blip r:embed="rId3">
            <a:extLst/>
          </a:blip>
          <a:srcRect l="0" t="12549" r="0" b="12549"/>
          <a:stretch>
            <a:fillRect/>
          </a:stretch>
        </p:blipFill>
        <p:spPr>
          <a:xfrm>
            <a:off x="-9461" y="1541"/>
            <a:ext cx="12210922" cy="6861013"/>
          </a:xfrm>
          <a:prstGeom prst="rect">
            <a:avLst/>
          </a:prstGeom>
          <a:ln w="12700">
            <a:miter lim="400000"/>
          </a:ln>
        </p:spPr>
      </p:pic>
      <p:sp>
        <p:nvSpPr>
          <p:cNvPr id="369" name="Title Text"/>
          <p:cNvSpPr txBox="1"/>
          <p:nvPr>
            <p:ph type="title"/>
          </p:nvPr>
        </p:nvSpPr>
        <p:spPr>
          <a:xfrm>
            <a:off x="2279575" y="176663"/>
            <a:ext cx="7593295" cy="1143001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b="1" sz="50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70" name="Body Level One…"/>
          <p:cNvSpPr txBox="1"/>
          <p:nvPr>
            <p:ph type="body" sz="half" idx="1"/>
          </p:nvPr>
        </p:nvSpPr>
        <p:spPr>
          <a:xfrm>
            <a:off x="2279575" y="1600200"/>
            <a:ext cx="7593295" cy="3845025"/>
          </a:xfrm>
          <a:prstGeom prst="rect">
            <a:avLst/>
          </a:prstGeom>
        </p:spPr>
        <p:txBody>
          <a:bodyPr/>
          <a:lstStyle>
            <a:lvl1pPr marL="243840" indent="-243840">
              <a:lnSpc>
                <a:spcPct val="100000"/>
              </a:lnSpc>
              <a:buChar char="●"/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758952" indent="-301752">
              <a:lnSpc>
                <a:spcPct val="100000"/>
              </a:lnSpc>
              <a:buChar char="–"/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1182623" indent="-268223">
              <a:lnSpc>
                <a:spcPct val="100000"/>
              </a:lnSpc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673351" indent="-301751">
              <a:lnSpc>
                <a:spcPct val="100000"/>
              </a:lnSpc>
              <a:buChar char="–"/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2070201" indent="-241401">
              <a:lnSpc>
                <a:spcPct val="100000"/>
              </a:lnSpc>
              <a:buChar char="»"/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371" name="Bildobjekt 8" descr="Bildobjekt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69457" y="6375979"/>
            <a:ext cx="932401" cy="2894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" name="Bildobjekt 9" descr="Bildobjekt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071744" y="6375527"/>
            <a:ext cx="930478" cy="288807"/>
          </a:xfrm>
          <a:prstGeom prst="rect">
            <a:avLst/>
          </a:prstGeom>
          <a:ln w="12700">
            <a:miter lim="400000"/>
          </a:ln>
        </p:spPr>
      </p:pic>
      <p:sp>
        <p:nvSpPr>
          <p:cNvPr id="373" name="Slide Number"/>
          <p:cNvSpPr txBox="1"/>
          <p:nvPr>
            <p:ph type="sldNum" sz="quarter" idx="2"/>
          </p:nvPr>
        </p:nvSpPr>
        <p:spPr>
          <a:xfrm>
            <a:off x="11719901" y="6627474"/>
            <a:ext cx="284372" cy="2808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74" name="page"/>
          <p:cNvSpPr txBox="1"/>
          <p:nvPr/>
        </p:nvSpPr>
        <p:spPr>
          <a:xfrm>
            <a:off x="11299657" y="6622525"/>
            <a:ext cx="453403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/>
            <a:r>
              <a:t>page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Title Text"/>
          <p:cNvSpPr txBox="1"/>
          <p:nvPr>
            <p:ph type="title"/>
          </p:nvPr>
        </p:nvSpPr>
        <p:spPr>
          <a:xfrm>
            <a:off x="2279575" y="176663"/>
            <a:ext cx="7593295" cy="1143001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b="1" sz="5000">
                <a:solidFill>
                  <a:srgbClr val="97BF0D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82" name="Body Level One…"/>
          <p:cNvSpPr txBox="1"/>
          <p:nvPr>
            <p:ph type="body" sz="half" idx="1"/>
          </p:nvPr>
        </p:nvSpPr>
        <p:spPr>
          <a:xfrm>
            <a:off x="2279575" y="1600200"/>
            <a:ext cx="7593295" cy="3845025"/>
          </a:xfrm>
          <a:prstGeom prst="rect">
            <a:avLst/>
          </a:prstGeom>
        </p:spPr>
        <p:txBody>
          <a:bodyPr/>
          <a:lstStyle>
            <a:lvl1pPr marL="243840" indent="-243840">
              <a:lnSpc>
                <a:spcPct val="100000"/>
              </a:lnSpc>
              <a:buChar char="●"/>
              <a:defRPr sz="2400">
                <a:solidFill>
                  <a:srgbClr val="4C4C4C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758952" indent="-301752">
              <a:lnSpc>
                <a:spcPct val="100000"/>
              </a:lnSpc>
              <a:buChar char="–"/>
              <a:defRPr sz="2400">
                <a:solidFill>
                  <a:srgbClr val="4C4C4C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1182623" indent="-268223">
              <a:lnSpc>
                <a:spcPct val="100000"/>
              </a:lnSpc>
              <a:defRPr sz="2400">
                <a:solidFill>
                  <a:srgbClr val="4C4C4C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673351" indent="-301751">
              <a:lnSpc>
                <a:spcPct val="100000"/>
              </a:lnSpc>
              <a:buChar char="–"/>
              <a:defRPr sz="2400">
                <a:solidFill>
                  <a:srgbClr val="4C4C4C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2070201" indent="-241401">
              <a:lnSpc>
                <a:spcPct val="100000"/>
              </a:lnSpc>
              <a:buChar char="»"/>
              <a:defRPr sz="2400">
                <a:solidFill>
                  <a:srgbClr val="4C4C4C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383" name="Bildobjekt 8" descr="Bildobjekt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69457" y="6375979"/>
            <a:ext cx="932401" cy="289403"/>
          </a:xfrm>
          <a:prstGeom prst="rect">
            <a:avLst/>
          </a:prstGeom>
          <a:ln w="12700">
            <a:miter lim="400000"/>
          </a:ln>
        </p:spPr>
      </p:pic>
      <p:sp>
        <p:nvSpPr>
          <p:cNvPr id="384" name="page"/>
          <p:cNvSpPr txBox="1"/>
          <p:nvPr/>
        </p:nvSpPr>
        <p:spPr>
          <a:xfrm>
            <a:off x="11436193" y="6629727"/>
            <a:ext cx="453403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/>
            <a:r>
              <a:t>page</a:t>
            </a:r>
          </a:p>
        </p:txBody>
      </p:sp>
      <p:sp>
        <p:nvSpPr>
          <p:cNvPr id="385" name="page"/>
          <p:cNvSpPr txBox="1"/>
          <p:nvPr/>
        </p:nvSpPr>
        <p:spPr>
          <a:xfrm>
            <a:off x="11162448" y="6634675"/>
            <a:ext cx="453403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r">
              <a:defRPr sz="1400">
                <a:solidFill>
                  <a:srgbClr val="807F84"/>
                </a:solidFill>
              </a:defRPr>
            </a:lvl1pPr>
          </a:lstStyle>
          <a:p>
            <a:pPr/>
            <a:r>
              <a:t>page</a:t>
            </a:r>
          </a:p>
        </p:txBody>
      </p:sp>
      <p:sp>
        <p:nvSpPr>
          <p:cNvPr id="386" name="Slide Number"/>
          <p:cNvSpPr txBox="1"/>
          <p:nvPr>
            <p:ph type="sldNum" sz="quarter" idx="2"/>
          </p:nvPr>
        </p:nvSpPr>
        <p:spPr>
          <a:xfrm>
            <a:off x="11655415" y="6634675"/>
            <a:ext cx="284371" cy="2808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2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Bildobjekt 8" descr="Bildobjekt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07357" y="6375979"/>
            <a:ext cx="932401" cy="2894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94" name="Bildobjekt 9" descr="Bildobjekt 9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95" y="0"/>
            <a:ext cx="12192001" cy="6864096"/>
          </a:xfrm>
          <a:prstGeom prst="rect">
            <a:avLst/>
          </a:prstGeom>
          <a:ln w="12700">
            <a:miter lim="400000"/>
          </a:ln>
        </p:spPr>
      </p:pic>
      <p:sp>
        <p:nvSpPr>
          <p:cNvPr id="395" name="Title Text"/>
          <p:cNvSpPr txBox="1"/>
          <p:nvPr>
            <p:ph type="title"/>
          </p:nvPr>
        </p:nvSpPr>
        <p:spPr>
          <a:xfrm>
            <a:off x="2279575" y="176663"/>
            <a:ext cx="7593295" cy="1143001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b="1" sz="50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96" name="Body Level One…"/>
          <p:cNvSpPr txBox="1"/>
          <p:nvPr>
            <p:ph type="body" sz="half" idx="1"/>
          </p:nvPr>
        </p:nvSpPr>
        <p:spPr>
          <a:xfrm>
            <a:off x="2279575" y="1600200"/>
            <a:ext cx="7593295" cy="3845025"/>
          </a:xfrm>
          <a:prstGeom prst="rect">
            <a:avLst/>
          </a:prstGeom>
        </p:spPr>
        <p:txBody>
          <a:bodyPr/>
          <a:lstStyle>
            <a:lvl1pPr marL="277090" indent="-277090">
              <a:lnSpc>
                <a:spcPct val="100000"/>
              </a:lnSpc>
              <a:buChar char="●"/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800100" indent="-342900">
              <a:lnSpc>
                <a:spcPct val="100000"/>
              </a:lnSpc>
              <a:buChar char="–"/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1219200" indent="-304800">
              <a:lnSpc>
                <a:spcPct val="100000"/>
              </a:lnSpc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714500" indent="-342900">
              <a:lnSpc>
                <a:spcPct val="100000"/>
              </a:lnSpc>
              <a:buChar char="–"/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2103120" indent="-274320">
              <a:lnSpc>
                <a:spcPct val="100000"/>
              </a:lnSpc>
              <a:buChar char="»"/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397" name="Bildobjekt 8" descr="Bildobjekt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69457" y="6375979"/>
            <a:ext cx="932401" cy="2894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98" name="Bildobjekt 9" descr="Bildobjekt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071744" y="6375527"/>
            <a:ext cx="930478" cy="288807"/>
          </a:xfrm>
          <a:prstGeom prst="rect">
            <a:avLst/>
          </a:prstGeom>
          <a:ln w="12700">
            <a:miter lim="400000"/>
          </a:ln>
        </p:spPr>
      </p:pic>
      <p:sp>
        <p:nvSpPr>
          <p:cNvPr id="399" name="Slide Number"/>
          <p:cNvSpPr txBox="1"/>
          <p:nvPr>
            <p:ph type="sldNum" sz="quarter" idx="2"/>
          </p:nvPr>
        </p:nvSpPr>
        <p:spPr>
          <a:xfrm>
            <a:off x="11719901" y="6649520"/>
            <a:ext cx="284372" cy="2808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00" name="page"/>
          <p:cNvSpPr txBox="1"/>
          <p:nvPr/>
        </p:nvSpPr>
        <p:spPr>
          <a:xfrm>
            <a:off x="11299657" y="6644572"/>
            <a:ext cx="453403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/>
            <a:r>
              <a:t>page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191" y="-23947"/>
            <a:ext cx="12216382" cy="6989649"/>
          </a:xfrm>
          <a:prstGeom prst="rect">
            <a:avLst/>
          </a:prstGeom>
          <a:ln w="12700">
            <a:miter lim="400000"/>
          </a:ln>
        </p:spPr>
      </p:pic>
      <p:sp>
        <p:nvSpPr>
          <p:cNvPr id="408" name="Title Text"/>
          <p:cNvSpPr txBox="1"/>
          <p:nvPr>
            <p:ph type="title"/>
          </p:nvPr>
        </p:nvSpPr>
        <p:spPr>
          <a:xfrm>
            <a:off x="2279575" y="176663"/>
            <a:ext cx="7593295" cy="1143001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b="1" sz="5000">
                <a:solidFill>
                  <a:srgbClr val="97BF0D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09" name="Body Level One…"/>
          <p:cNvSpPr txBox="1"/>
          <p:nvPr>
            <p:ph type="body" sz="half" idx="1"/>
          </p:nvPr>
        </p:nvSpPr>
        <p:spPr>
          <a:xfrm>
            <a:off x="2279575" y="1600200"/>
            <a:ext cx="7593295" cy="3845025"/>
          </a:xfrm>
          <a:prstGeom prst="rect">
            <a:avLst/>
          </a:prstGeom>
        </p:spPr>
        <p:txBody>
          <a:bodyPr/>
          <a:lstStyle>
            <a:lvl1pPr marL="243840" indent="-243840">
              <a:lnSpc>
                <a:spcPct val="100000"/>
              </a:lnSpc>
              <a:buChar char="●"/>
              <a:defRPr sz="2400">
                <a:solidFill>
                  <a:srgbClr val="4C4C4C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758952" indent="-301752">
              <a:lnSpc>
                <a:spcPct val="100000"/>
              </a:lnSpc>
              <a:buChar char="–"/>
              <a:defRPr sz="2400">
                <a:solidFill>
                  <a:srgbClr val="4C4C4C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1182623" indent="-268223">
              <a:lnSpc>
                <a:spcPct val="100000"/>
              </a:lnSpc>
              <a:defRPr sz="2400">
                <a:solidFill>
                  <a:srgbClr val="4C4C4C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1673351" indent="-301751">
              <a:lnSpc>
                <a:spcPct val="100000"/>
              </a:lnSpc>
              <a:buChar char="–"/>
              <a:defRPr sz="2400">
                <a:solidFill>
                  <a:srgbClr val="4C4C4C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2070201" indent="-241401">
              <a:lnSpc>
                <a:spcPct val="100000"/>
              </a:lnSpc>
              <a:buChar char="»"/>
              <a:defRPr sz="2400">
                <a:solidFill>
                  <a:srgbClr val="4C4C4C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10" name="Bildobjekt 8" descr="Bildobjekt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069457" y="6375979"/>
            <a:ext cx="932401" cy="289403"/>
          </a:xfrm>
          <a:prstGeom prst="rect">
            <a:avLst/>
          </a:prstGeom>
          <a:ln w="12700">
            <a:miter lim="400000"/>
          </a:ln>
        </p:spPr>
      </p:pic>
      <p:sp>
        <p:nvSpPr>
          <p:cNvPr id="411" name="Slide Number"/>
          <p:cNvSpPr txBox="1"/>
          <p:nvPr>
            <p:ph type="sldNum" sz="quarter" idx="2"/>
          </p:nvPr>
        </p:nvSpPr>
        <p:spPr>
          <a:xfrm>
            <a:off x="11860607" y="6649520"/>
            <a:ext cx="284372" cy="2808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12" name="page"/>
          <p:cNvSpPr txBox="1"/>
          <p:nvPr/>
        </p:nvSpPr>
        <p:spPr>
          <a:xfrm>
            <a:off x="11436193" y="6629727"/>
            <a:ext cx="453403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/>
            <a:r>
              <a:t>page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Bildobjekt 8" descr="Bildobjekt 8"/>
          <p:cNvPicPr>
            <a:picLocks noChangeAspect="1"/>
          </p:cNvPicPr>
          <p:nvPr/>
        </p:nvPicPr>
        <p:blipFill>
          <a:blip r:embed="rId2">
            <a:extLst/>
          </a:blip>
          <a:srcRect l="0" t="6804" r="0" b="17979"/>
          <a:stretch>
            <a:fillRect/>
          </a:stretch>
        </p:blipFill>
        <p:spPr>
          <a:xfrm>
            <a:off x="0" y="-10665"/>
            <a:ext cx="12192093" cy="687933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0" name="Bildobjekt 8" descr="Bildobjekt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069457" y="6375979"/>
            <a:ext cx="932401" cy="289403"/>
          </a:xfrm>
          <a:prstGeom prst="rect">
            <a:avLst/>
          </a:prstGeom>
          <a:ln w="12700">
            <a:miter lim="400000"/>
          </a:ln>
        </p:spPr>
      </p:pic>
      <p:sp>
        <p:nvSpPr>
          <p:cNvPr id="421" name="Title Text"/>
          <p:cNvSpPr txBox="1"/>
          <p:nvPr>
            <p:ph type="title"/>
          </p:nvPr>
        </p:nvSpPr>
        <p:spPr>
          <a:xfrm>
            <a:off x="2987039" y="4086440"/>
            <a:ext cx="6217922" cy="147002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100000"/>
              </a:lnSpc>
              <a:defRPr b="1" sz="50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22" name="Body Level One…"/>
          <p:cNvSpPr txBox="1"/>
          <p:nvPr>
            <p:ph type="body" sz="quarter" idx="1"/>
          </p:nvPr>
        </p:nvSpPr>
        <p:spPr>
          <a:xfrm>
            <a:off x="3837830" y="5429576"/>
            <a:ext cx="4516340" cy="103171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2400"/>
              </a:lnSpc>
              <a:buSzTx/>
              <a:buFontTx/>
              <a:buNone/>
              <a:defRPr sz="34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  <a:lvl2pPr marL="0" indent="457200" algn="ctr">
              <a:lnSpc>
                <a:spcPts val="2400"/>
              </a:lnSpc>
              <a:buSzTx/>
              <a:buFontTx/>
              <a:buNone/>
              <a:defRPr sz="34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2pPr>
            <a:lvl3pPr marL="0" indent="914400" algn="ctr">
              <a:lnSpc>
                <a:spcPts val="2400"/>
              </a:lnSpc>
              <a:buSzTx/>
              <a:buFontTx/>
              <a:buNone/>
              <a:defRPr sz="34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3pPr>
            <a:lvl4pPr marL="0" indent="1371600" algn="ctr">
              <a:lnSpc>
                <a:spcPts val="2400"/>
              </a:lnSpc>
              <a:buSzTx/>
              <a:buFontTx/>
              <a:buNone/>
              <a:defRPr sz="34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4pPr>
            <a:lvl5pPr marL="0" indent="1828800" algn="ctr">
              <a:lnSpc>
                <a:spcPts val="2400"/>
              </a:lnSpc>
              <a:buSzTx/>
              <a:buFontTx/>
              <a:buNone/>
              <a:defRPr sz="34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23" name="Bildobjekt 9" descr="Bildobjekt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071744" y="6375527"/>
            <a:ext cx="930478" cy="288807"/>
          </a:xfrm>
          <a:prstGeom prst="rect">
            <a:avLst/>
          </a:prstGeom>
          <a:ln w="12700">
            <a:miter lim="400000"/>
          </a:ln>
        </p:spPr>
      </p:pic>
      <p:sp>
        <p:nvSpPr>
          <p:cNvPr id="424" name="Slide Number"/>
          <p:cNvSpPr txBox="1"/>
          <p:nvPr>
            <p:ph type="sldNum" sz="quarter" idx="2"/>
          </p:nvPr>
        </p:nvSpPr>
        <p:spPr>
          <a:xfrm>
            <a:off x="5943600" y="6172200"/>
            <a:ext cx="2133600" cy="368301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Headline+short text">
    <p:bg>
      <p:bgPr>
        <a:solidFill>
          <a:srgbClr val="0014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Body Level One…"/>
          <p:cNvSpPr txBox="1"/>
          <p:nvPr>
            <p:ph type="body" sz="quarter" idx="1" hasCustomPrompt="1"/>
          </p:nvPr>
        </p:nvSpPr>
        <p:spPr>
          <a:xfrm>
            <a:off x="838200" y="3563999"/>
            <a:ext cx="10521950" cy="36933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pc="30" sz="2000">
                <a:solidFill>
                  <a:srgbClr val="FFFFFF"/>
                </a:solidFill>
              </a:defRPr>
            </a:lvl1pPr>
            <a:lvl2pPr marL="0" indent="457200" algn="ctr">
              <a:buSzTx/>
              <a:buFontTx/>
              <a:buNone/>
              <a:defRPr spc="30" sz="2000">
                <a:solidFill>
                  <a:srgbClr val="FFFFFF"/>
                </a:solidFill>
              </a:defRPr>
            </a:lvl2pPr>
            <a:lvl3pPr marL="0" indent="914400" algn="ctr">
              <a:buSzTx/>
              <a:buFontTx/>
              <a:buNone/>
              <a:defRPr spc="30" sz="2000">
                <a:solidFill>
                  <a:srgbClr val="FFFFFF"/>
                </a:solidFill>
              </a:defRPr>
            </a:lvl3pPr>
            <a:lvl4pPr marL="0" indent="1371600" algn="ctr">
              <a:buSzTx/>
              <a:buFontTx/>
              <a:buNone/>
              <a:defRPr spc="30" sz="2000">
                <a:solidFill>
                  <a:srgbClr val="FFFFFF"/>
                </a:solidFill>
              </a:defRPr>
            </a:lvl4pPr>
            <a:lvl5pPr marL="0" indent="1828800" algn="ctr">
              <a:buSzTx/>
              <a:buFontTx/>
              <a:buNone/>
              <a:defRPr spc="30" sz="2000">
                <a:solidFill>
                  <a:srgbClr val="FFFFFF"/>
                </a:solidFill>
              </a:defRPr>
            </a:lvl5pPr>
          </a:lstStyle>
          <a:p>
            <a:pPr/>
            <a:r>
              <a:t>Lorem ipsum dolor sit amet, consectetur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pic>
        <p:nvPicPr>
          <p:cNvPr id="44" name="Bildobjekt 7" descr="Bildobjekt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82300" y="6242746"/>
            <a:ext cx="1077913" cy="358082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Lorem ipsum dolor sit"/>
          <p:cNvSpPr txBox="1"/>
          <p:nvPr>
            <p:ph type="title" hasCustomPrompt="1"/>
          </p:nvPr>
        </p:nvSpPr>
        <p:spPr>
          <a:xfrm>
            <a:off x="838200" y="2696399"/>
            <a:ext cx="10515600" cy="784831"/>
          </a:xfrm>
          <a:prstGeom prst="rect">
            <a:avLst/>
          </a:prstGeom>
        </p:spPr>
        <p:txBody>
          <a:bodyPr anchor="b"/>
          <a:lstStyle>
            <a:lvl1pPr algn="ctr">
              <a:defRPr b="1" sz="5000">
                <a:solidFill>
                  <a:srgbClr val="FFFFFF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1pPr>
          </a:lstStyle>
          <a:p>
            <a:pPr/>
            <a:r>
              <a:t>Lorem ipsum dolor sit</a:t>
            </a:r>
          </a:p>
        </p:txBody>
      </p:sp>
      <p:sp>
        <p:nvSpPr>
          <p:cNvPr id="46" name="Platshållare för text 3"/>
          <p:cNvSpPr/>
          <p:nvPr>
            <p:ph type="body" sz="quarter" idx="21" hasCustomPrompt="1"/>
          </p:nvPr>
        </p:nvSpPr>
        <p:spPr>
          <a:xfrm>
            <a:off x="305662" y="6374934"/>
            <a:ext cx="5163645" cy="258532"/>
          </a:xfrm>
          <a:prstGeom prst="rect">
            <a:avLst/>
          </a:prstGeom>
        </p:spPr>
        <p:txBody>
          <a:bodyPr/>
          <a:lstStyle>
            <a:lvl1pPr marL="0" indent="0" defTabSz="832104">
              <a:spcBef>
                <a:spcPts val="900"/>
              </a:spcBef>
              <a:buSzTx/>
              <a:buFontTx/>
              <a:buNone/>
              <a:defRPr cap="all" spc="91" sz="1092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/>
            <a:r>
              <a:t>Department etc.</a:t>
            </a:r>
          </a:p>
        </p:txBody>
      </p:sp>
      <p:sp>
        <p:nvSpPr>
          <p:cNvPr id="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ext on black">
    <p:bg>
      <p:bgPr>
        <a:solidFill>
          <a:srgbClr val="0014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Bildobjekt 12" descr="Bildobjekt 12"/>
          <p:cNvPicPr>
            <a:picLocks noChangeAspect="1"/>
          </p:cNvPicPr>
          <p:nvPr/>
        </p:nvPicPr>
        <p:blipFill>
          <a:blip r:embed="rId2">
            <a:alphaModFix amt="19000"/>
            <a:extLst/>
          </a:blip>
          <a:stretch>
            <a:fillRect/>
          </a:stretch>
        </p:blipFill>
        <p:spPr>
          <a:xfrm>
            <a:off x="3562184" y="0"/>
            <a:ext cx="12958138" cy="5407343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Lorem ipsum dolor sit amet, consectetur adipiscing elit, sed do eiusmod"/>
          <p:cNvSpPr txBox="1"/>
          <p:nvPr>
            <p:ph type="title" hasCustomPrompt="1"/>
          </p:nvPr>
        </p:nvSpPr>
        <p:spPr>
          <a:xfrm>
            <a:off x="608399" y="2185199"/>
            <a:ext cx="9182715" cy="2189853"/>
          </a:xfrm>
          <a:prstGeom prst="rect">
            <a:avLst/>
          </a:prstGeom>
        </p:spPr>
        <p:txBody>
          <a:bodyPr/>
          <a:lstStyle>
            <a:lvl1pPr>
              <a:defRPr b="1" sz="4800">
                <a:solidFill>
                  <a:srgbClr val="FFFFFF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1pPr>
          </a:lstStyle>
          <a:p>
            <a:pPr/>
            <a:r>
              <a:t>Lorem ipsum dolor sit amet, consectetur adipiscing elit, sed do eiusmod </a:t>
            </a:r>
          </a:p>
        </p:txBody>
      </p:sp>
      <p:pic>
        <p:nvPicPr>
          <p:cNvPr id="56" name="Bildobjekt 7" descr="Bildobjekt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82300" y="6242746"/>
            <a:ext cx="1077913" cy="358082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Body Level One…"/>
          <p:cNvSpPr txBox="1"/>
          <p:nvPr>
            <p:ph type="body" sz="quarter" idx="1" hasCustomPrompt="1"/>
          </p:nvPr>
        </p:nvSpPr>
        <p:spPr>
          <a:xfrm>
            <a:off x="608399" y="608399"/>
            <a:ext cx="3949701" cy="36933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cap="all" spc="100" sz="2000">
                <a:solidFill>
                  <a:srgbClr val="FFFFFF"/>
                </a:solidFill>
              </a:defRPr>
            </a:lvl1pPr>
            <a:lvl2pPr marL="0" indent="457200">
              <a:spcBef>
                <a:spcPts val="0"/>
              </a:spcBef>
              <a:buSzTx/>
              <a:buFontTx/>
              <a:buNone/>
              <a:defRPr cap="all" spc="100" sz="2000">
                <a:solidFill>
                  <a:srgbClr val="FFFFFF"/>
                </a:solidFill>
              </a:defRPr>
            </a:lvl2pPr>
            <a:lvl3pPr marL="0" indent="914400">
              <a:spcBef>
                <a:spcPts val="0"/>
              </a:spcBef>
              <a:buSzTx/>
              <a:buFontTx/>
              <a:buNone/>
              <a:defRPr cap="all" spc="100" sz="2000">
                <a:solidFill>
                  <a:srgbClr val="FFFFFF"/>
                </a:solidFill>
              </a:defRPr>
            </a:lvl3pPr>
            <a:lvl4pPr marL="0" indent="1371600">
              <a:spcBef>
                <a:spcPts val="0"/>
              </a:spcBef>
              <a:buSzTx/>
              <a:buFontTx/>
              <a:buNone/>
              <a:defRPr cap="all" spc="100" sz="2000">
                <a:solidFill>
                  <a:srgbClr val="FFFFFF"/>
                </a:solidFill>
              </a:defRPr>
            </a:lvl4pPr>
            <a:lvl5pPr marL="0" indent="1828800">
              <a:spcBef>
                <a:spcPts val="0"/>
              </a:spcBef>
              <a:buSzTx/>
              <a:buFontTx/>
              <a:buNone/>
              <a:defRPr cap="all" spc="100" sz="2000">
                <a:solidFill>
                  <a:srgbClr val="FFFFFF"/>
                </a:solidFill>
              </a:defRPr>
            </a:lvl5pPr>
          </a:lstStyle>
          <a:p>
            <a:pPr/>
            <a:r>
              <a:t>LOREM IPSUM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8" name="Rak 11"/>
          <p:cNvSpPr/>
          <p:nvPr/>
        </p:nvSpPr>
        <p:spPr>
          <a:xfrm>
            <a:off x="685796" y="1014415"/>
            <a:ext cx="701045" cy="1"/>
          </a:xfrm>
          <a:prstGeom prst="line">
            <a:avLst/>
          </a:prstGeom>
          <a:ln w="12700">
            <a:solidFill>
              <a:srgbClr val="FFFFFF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59" name="Platshållare för text 16"/>
          <p:cNvSpPr/>
          <p:nvPr>
            <p:ph type="body" sz="quarter" idx="21" hasCustomPrompt="1"/>
          </p:nvPr>
        </p:nvSpPr>
        <p:spPr>
          <a:xfrm>
            <a:off x="608012" y="4395599"/>
            <a:ext cx="9183689" cy="338555"/>
          </a:xfrm>
          <a:prstGeom prst="rect">
            <a:avLst/>
          </a:prstGeom>
        </p:spPr>
        <p:txBody>
          <a:bodyPr/>
          <a:lstStyle>
            <a:lvl1pPr marL="0" indent="0" defTabSz="914377">
              <a:lnSpc>
                <a:spcPct val="100000"/>
              </a:lnSpc>
              <a:spcBef>
                <a:spcPts val="600"/>
              </a:spcBef>
              <a:buSzTx/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pPr/>
            <a:r>
              <a:t>Lorem ipsum dolor sit amet, consectetur adipiscing elit, sed do eiusmod </a:t>
            </a:r>
          </a:p>
        </p:txBody>
      </p:sp>
      <p:sp>
        <p:nvSpPr>
          <p:cNvPr id="60" name="Platshållare för text 3"/>
          <p:cNvSpPr/>
          <p:nvPr>
            <p:ph type="body" sz="quarter" idx="22" hasCustomPrompt="1"/>
          </p:nvPr>
        </p:nvSpPr>
        <p:spPr>
          <a:xfrm>
            <a:off x="305662" y="6374934"/>
            <a:ext cx="5163645" cy="258532"/>
          </a:xfrm>
          <a:prstGeom prst="rect">
            <a:avLst/>
          </a:prstGeom>
        </p:spPr>
        <p:txBody>
          <a:bodyPr/>
          <a:lstStyle>
            <a:lvl1pPr marL="0" indent="0" defTabSz="832104">
              <a:spcBef>
                <a:spcPts val="900"/>
              </a:spcBef>
              <a:buSzTx/>
              <a:buFontTx/>
              <a:buNone/>
              <a:defRPr cap="all" spc="91" sz="1092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/>
            <a:r>
              <a:t>Department etc.</a:t>
            </a:r>
          </a:p>
        </p:txBody>
      </p:sp>
      <p:sp>
        <p:nvSpPr>
          <p:cNvPr id="6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ext on green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Bildobjekt 12" descr="Bildobjekt 12"/>
          <p:cNvPicPr>
            <a:picLocks noChangeAspect="1"/>
          </p:cNvPicPr>
          <p:nvPr/>
        </p:nvPicPr>
        <p:blipFill>
          <a:blip r:embed="rId2">
            <a:alphaModFix amt="19000"/>
            <a:extLst/>
          </a:blip>
          <a:stretch>
            <a:fillRect/>
          </a:stretch>
        </p:blipFill>
        <p:spPr>
          <a:xfrm>
            <a:off x="3562184" y="0"/>
            <a:ext cx="12958138" cy="5407343"/>
          </a:xfrm>
          <a:prstGeom prst="rect">
            <a:avLst/>
          </a:prstGeom>
          <a:ln w="12700">
            <a:miter lim="400000"/>
          </a:ln>
        </p:spPr>
      </p:pic>
      <p:sp>
        <p:nvSpPr>
          <p:cNvPr id="69" name="Lorem ipsum dolor sit amet, consectetur adipiscing elit, sed do eiusmod"/>
          <p:cNvSpPr txBox="1"/>
          <p:nvPr>
            <p:ph type="title" hasCustomPrompt="1"/>
          </p:nvPr>
        </p:nvSpPr>
        <p:spPr>
          <a:xfrm>
            <a:off x="608399" y="2185199"/>
            <a:ext cx="9182715" cy="2189853"/>
          </a:xfrm>
          <a:prstGeom prst="rect">
            <a:avLst/>
          </a:prstGeom>
        </p:spPr>
        <p:txBody>
          <a:bodyPr/>
          <a:lstStyle>
            <a:lvl1pPr>
              <a:defRPr b="1" sz="4800">
                <a:solidFill>
                  <a:srgbClr val="FFFFFF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1pPr>
          </a:lstStyle>
          <a:p>
            <a:pPr/>
            <a:r>
              <a:t>Lorem ipsum dolor sit amet, consectetur adipiscing elit, sed do eiusmod </a:t>
            </a:r>
          </a:p>
        </p:txBody>
      </p:sp>
      <p:pic>
        <p:nvPicPr>
          <p:cNvPr id="70" name="Bildobjekt 7" descr="Bildobjekt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82300" y="6242746"/>
            <a:ext cx="1077913" cy="358082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Body Level One…"/>
          <p:cNvSpPr txBox="1"/>
          <p:nvPr>
            <p:ph type="body" sz="quarter" idx="1" hasCustomPrompt="1"/>
          </p:nvPr>
        </p:nvSpPr>
        <p:spPr>
          <a:xfrm>
            <a:off x="608399" y="608399"/>
            <a:ext cx="3949701" cy="36933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cap="all" spc="100" sz="2000">
                <a:solidFill>
                  <a:srgbClr val="FFFFFF"/>
                </a:solidFill>
              </a:defRPr>
            </a:lvl1pPr>
            <a:lvl2pPr marL="0" indent="457200">
              <a:spcBef>
                <a:spcPts val="0"/>
              </a:spcBef>
              <a:buSzTx/>
              <a:buFontTx/>
              <a:buNone/>
              <a:defRPr cap="all" spc="100" sz="2000">
                <a:solidFill>
                  <a:srgbClr val="FFFFFF"/>
                </a:solidFill>
              </a:defRPr>
            </a:lvl2pPr>
            <a:lvl3pPr marL="0" indent="914400">
              <a:spcBef>
                <a:spcPts val="0"/>
              </a:spcBef>
              <a:buSzTx/>
              <a:buFontTx/>
              <a:buNone/>
              <a:defRPr cap="all" spc="100" sz="2000">
                <a:solidFill>
                  <a:srgbClr val="FFFFFF"/>
                </a:solidFill>
              </a:defRPr>
            </a:lvl3pPr>
            <a:lvl4pPr marL="0" indent="1371600">
              <a:spcBef>
                <a:spcPts val="0"/>
              </a:spcBef>
              <a:buSzTx/>
              <a:buFontTx/>
              <a:buNone/>
              <a:defRPr cap="all" spc="100" sz="2000">
                <a:solidFill>
                  <a:srgbClr val="FFFFFF"/>
                </a:solidFill>
              </a:defRPr>
            </a:lvl4pPr>
            <a:lvl5pPr marL="0" indent="1828800">
              <a:spcBef>
                <a:spcPts val="0"/>
              </a:spcBef>
              <a:buSzTx/>
              <a:buFontTx/>
              <a:buNone/>
              <a:defRPr cap="all" spc="100" sz="2000">
                <a:solidFill>
                  <a:srgbClr val="FFFFFF"/>
                </a:solidFill>
              </a:defRPr>
            </a:lvl5pPr>
          </a:lstStyle>
          <a:p>
            <a:pPr/>
            <a:r>
              <a:t>LOREM IPSUM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2" name="Rak 11"/>
          <p:cNvSpPr/>
          <p:nvPr/>
        </p:nvSpPr>
        <p:spPr>
          <a:xfrm>
            <a:off x="685796" y="1014415"/>
            <a:ext cx="701045" cy="1"/>
          </a:xfrm>
          <a:prstGeom prst="line">
            <a:avLst/>
          </a:prstGeom>
          <a:ln w="12700">
            <a:solidFill>
              <a:srgbClr val="FFFFFF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73" name="Platshållare för text 16"/>
          <p:cNvSpPr/>
          <p:nvPr>
            <p:ph type="body" sz="quarter" idx="21" hasCustomPrompt="1"/>
          </p:nvPr>
        </p:nvSpPr>
        <p:spPr>
          <a:xfrm>
            <a:off x="608012" y="4395599"/>
            <a:ext cx="9183689" cy="338555"/>
          </a:xfrm>
          <a:prstGeom prst="rect">
            <a:avLst/>
          </a:prstGeom>
        </p:spPr>
        <p:txBody>
          <a:bodyPr/>
          <a:lstStyle>
            <a:lvl1pPr marL="0" indent="0" defTabSz="914377">
              <a:lnSpc>
                <a:spcPct val="100000"/>
              </a:lnSpc>
              <a:spcBef>
                <a:spcPts val="600"/>
              </a:spcBef>
              <a:buSzTx/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pPr/>
            <a:r>
              <a:t>Lorem ipsum dolor sit amet, consectetur adipiscing elit, sed do eiusmod </a:t>
            </a:r>
          </a:p>
        </p:txBody>
      </p:sp>
      <p:sp>
        <p:nvSpPr>
          <p:cNvPr id="74" name="Platshållare för text 3"/>
          <p:cNvSpPr/>
          <p:nvPr>
            <p:ph type="body" sz="quarter" idx="22" hasCustomPrompt="1"/>
          </p:nvPr>
        </p:nvSpPr>
        <p:spPr>
          <a:xfrm>
            <a:off x="305662" y="6374934"/>
            <a:ext cx="5163645" cy="258532"/>
          </a:xfrm>
          <a:prstGeom prst="rect">
            <a:avLst/>
          </a:prstGeom>
        </p:spPr>
        <p:txBody>
          <a:bodyPr/>
          <a:lstStyle>
            <a:lvl1pPr marL="0" indent="0" defTabSz="832104">
              <a:spcBef>
                <a:spcPts val="900"/>
              </a:spcBef>
              <a:buSzTx/>
              <a:buFontTx/>
              <a:buNone/>
              <a:defRPr cap="all" spc="91" sz="1092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/>
            <a:r>
              <a:t>Department etc.</a:t>
            </a:r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ext+image1a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"/>
          <p:cNvSpPr/>
          <p:nvPr/>
        </p:nvSpPr>
        <p:spPr>
          <a:xfrm>
            <a:off x="4589462" y="6349"/>
            <a:ext cx="7615481" cy="6845301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3" name="Lorem ipsum dolor sit amet, consectetur adipiscing elit, sed do eiusmod, lorem ipsum dolor"/>
          <p:cNvSpPr txBox="1"/>
          <p:nvPr>
            <p:ph type="title" hasCustomPrompt="1"/>
          </p:nvPr>
        </p:nvSpPr>
        <p:spPr>
          <a:xfrm>
            <a:off x="493201" y="1731599"/>
            <a:ext cx="3647727" cy="2502224"/>
          </a:xfrm>
          <a:prstGeom prst="rect">
            <a:avLst/>
          </a:prstGeom>
        </p:spPr>
        <p:txBody>
          <a:bodyPr anchor="ctr"/>
          <a:lstStyle>
            <a:lvl1pPr>
              <a:defRPr b="1" sz="2900">
                <a:solidFill>
                  <a:srgbClr val="FFFFFF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1pPr>
          </a:lstStyle>
          <a:p>
            <a:pPr/>
            <a:r>
              <a:t>Lorem ipsum dolor sit amet, consectetur adipiscing elit, sed do eiusmod, lorem ipsum dolor </a:t>
            </a:r>
          </a:p>
        </p:txBody>
      </p:sp>
      <p:sp>
        <p:nvSpPr>
          <p:cNvPr id="84" name="Platshållare för bild 10"/>
          <p:cNvSpPr/>
          <p:nvPr>
            <p:ph type="pic" idx="21"/>
          </p:nvPr>
        </p:nvSpPr>
        <p:spPr>
          <a:xfrm>
            <a:off x="4592759" y="0"/>
            <a:ext cx="7608887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5" name="Body Level One…"/>
          <p:cNvSpPr txBox="1"/>
          <p:nvPr>
            <p:ph type="body" sz="quarter" idx="1" hasCustomPrompt="1"/>
          </p:nvPr>
        </p:nvSpPr>
        <p:spPr>
          <a:xfrm>
            <a:off x="305662" y="6130976"/>
            <a:ext cx="2677381" cy="502491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 spc="100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571500" indent="-114300">
              <a:lnSpc>
                <a:spcPct val="100000"/>
              </a:lnSpc>
              <a:spcBef>
                <a:spcPts val="0"/>
              </a:spcBef>
              <a:buFontTx/>
              <a:defRPr cap="all" spc="100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051560" indent="-137160">
              <a:lnSpc>
                <a:spcPct val="100000"/>
              </a:lnSpc>
              <a:spcBef>
                <a:spcPts val="0"/>
              </a:spcBef>
              <a:buFontTx/>
              <a:defRPr cap="all" spc="100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524000" indent="-152400">
              <a:lnSpc>
                <a:spcPct val="100000"/>
              </a:lnSpc>
              <a:spcBef>
                <a:spcPts val="0"/>
              </a:spcBef>
              <a:buFontTx/>
              <a:defRPr cap="all" spc="100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1981200" indent="-152400">
              <a:lnSpc>
                <a:spcPct val="100000"/>
              </a:lnSpc>
              <a:spcBef>
                <a:spcPts val="0"/>
              </a:spcBef>
              <a:buFontTx/>
              <a:defRPr cap="all" spc="100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</a:lstStyle>
          <a:p>
            <a:pPr/>
            <a:r>
              <a:t>Department etc.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pic>
        <p:nvPicPr>
          <p:cNvPr id="86" name="Bildobjekt 7" descr="Bildobjekt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44121" y="6242746"/>
            <a:ext cx="1077913" cy="358082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ext+image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Body Level One…"/>
          <p:cNvSpPr txBox="1"/>
          <p:nvPr>
            <p:ph type="body" sz="quarter" idx="1" hasCustomPrompt="1"/>
          </p:nvPr>
        </p:nvSpPr>
        <p:spPr>
          <a:xfrm>
            <a:off x="305662" y="6130976"/>
            <a:ext cx="2677381" cy="502491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 spc="100" sz="1200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571500" indent="-114300">
              <a:lnSpc>
                <a:spcPct val="100000"/>
              </a:lnSpc>
              <a:spcBef>
                <a:spcPts val="0"/>
              </a:spcBef>
              <a:buFontTx/>
              <a:defRPr cap="all" spc="100" sz="1200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051560" indent="-137160">
              <a:lnSpc>
                <a:spcPct val="100000"/>
              </a:lnSpc>
              <a:spcBef>
                <a:spcPts val="0"/>
              </a:spcBef>
              <a:buFontTx/>
              <a:defRPr cap="all" spc="100" sz="1200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524000" indent="-152400">
              <a:lnSpc>
                <a:spcPct val="100000"/>
              </a:lnSpc>
              <a:spcBef>
                <a:spcPts val="0"/>
              </a:spcBef>
              <a:buFontTx/>
              <a:defRPr cap="all" spc="100" sz="1200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1981200" indent="-152400">
              <a:lnSpc>
                <a:spcPct val="100000"/>
              </a:lnSpc>
              <a:spcBef>
                <a:spcPts val="0"/>
              </a:spcBef>
              <a:buFontTx/>
              <a:defRPr cap="all" spc="100" sz="1200">
                <a:solidFill>
                  <a:schemeClr val="accen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</a:lstStyle>
          <a:p>
            <a:pPr/>
            <a:r>
              <a:t>Department etc.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5" name="Lorem ipsum dolor sit amet, consectetur adipiscing elit, sed do eiusmod, lorem ipsum dolor"/>
          <p:cNvSpPr txBox="1"/>
          <p:nvPr>
            <p:ph type="title" hasCustomPrompt="1"/>
          </p:nvPr>
        </p:nvSpPr>
        <p:spPr>
          <a:xfrm>
            <a:off x="493201" y="1731599"/>
            <a:ext cx="3647727" cy="2502224"/>
          </a:xfrm>
          <a:prstGeom prst="rect">
            <a:avLst/>
          </a:prstGeom>
        </p:spPr>
        <p:txBody>
          <a:bodyPr anchor="ctr"/>
          <a:lstStyle>
            <a:lvl1pPr>
              <a:defRPr b="1" sz="2900">
                <a:solidFill>
                  <a:schemeClr val="accent4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1pPr>
          </a:lstStyle>
          <a:p>
            <a:pPr/>
            <a:r>
              <a:t>Lorem ipsum dolor sit amet, consectetur adipiscing elit, sed do eiusmod, lorem ipsum dolor </a:t>
            </a:r>
          </a:p>
        </p:txBody>
      </p:sp>
      <p:sp>
        <p:nvSpPr>
          <p:cNvPr id="96" name="Platshållare för bild 10"/>
          <p:cNvSpPr/>
          <p:nvPr>
            <p:ph type="pic" idx="21"/>
          </p:nvPr>
        </p:nvSpPr>
        <p:spPr>
          <a:xfrm>
            <a:off x="4583112" y="0"/>
            <a:ext cx="7608888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pic>
        <p:nvPicPr>
          <p:cNvPr id="97" name="Bildobjekt 6" descr="Bildobjekt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55233" y="6242746"/>
            <a:ext cx="1066801" cy="355601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ext+list+image1a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Lorem ipsum dolor sit amet elit, sed"/>
          <p:cNvSpPr txBox="1"/>
          <p:nvPr>
            <p:ph type="title" hasCustomPrompt="1"/>
          </p:nvPr>
        </p:nvSpPr>
        <p:spPr>
          <a:xfrm>
            <a:off x="493201" y="1106438"/>
            <a:ext cx="3647727" cy="895631"/>
          </a:xfrm>
          <a:prstGeom prst="rect">
            <a:avLst/>
          </a:prstGeom>
        </p:spPr>
        <p:txBody>
          <a:bodyPr anchor="b"/>
          <a:lstStyle>
            <a:lvl1pPr>
              <a:defRPr b="1" sz="2900">
                <a:solidFill>
                  <a:srgbClr val="FFFFFF"/>
                </a:solidFill>
                <a:latin typeface="Maven Pro Medium"/>
                <a:ea typeface="Maven Pro Medium"/>
                <a:cs typeface="Maven Pro Medium"/>
                <a:sym typeface="Maven Pro Medium"/>
              </a:defRPr>
            </a:lvl1pPr>
          </a:lstStyle>
          <a:p>
            <a:pPr/>
            <a:r>
              <a:t>Lorem ipsum dolor sit amet elit, sed</a:t>
            </a:r>
          </a:p>
        </p:txBody>
      </p:sp>
      <p:sp>
        <p:nvSpPr>
          <p:cNvPr id="106" name="Platshållare för bild 10"/>
          <p:cNvSpPr/>
          <p:nvPr>
            <p:ph type="pic" idx="21"/>
          </p:nvPr>
        </p:nvSpPr>
        <p:spPr>
          <a:xfrm>
            <a:off x="4583112" y="0"/>
            <a:ext cx="7608888" cy="68580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pic>
        <p:nvPicPr>
          <p:cNvPr id="107" name="Bildobjekt 9" descr="Bildobjekt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44121" y="6242746"/>
            <a:ext cx="1077913" cy="358082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Platshållare för text 3"/>
          <p:cNvSpPr/>
          <p:nvPr>
            <p:ph type="body" sz="quarter" idx="22" hasCustomPrompt="1"/>
          </p:nvPr>
        </p:nvSpPr>
        <p:spPr>
          <a:xfrm>
            <a:off x="305662" y="6130976"/>
            <a:ext cx="2677381" cy="502491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cap="all" spc="100" sz="12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/>
            <a:r>
              <a:t>Department etc.</a:t>
            </a:r>
          </a:p>
        </p:txBody>
      </p:sp>
      <p:sp>
        <p:nvSpPr>
          <p:cNvPr id="109" name="Body Level One…"/>
          <p:cNvSpPr txBox="1"/>
          <p:nvPr>
            <p:ph type="body" sz="quarter" idx="1" hasCustomPrompt="1"/>
          </p:nvPr>
        </p:nvSpPr>
        <p:spPr>
          <a:xfrm>
            <a:off x="492474" y="2169764"/>
            <a:ext cx="3647728" cy="3936568"/>
          </a:xfrm>
          <a:prstGeom prst="rect">
            <a:avLst/>
          </a:prstGeom>
        </p:spPr>
        <p:txBody>
          <a:bodyPr/>
          <a:lstStyle>
            <a:lvl1pPr marL="192600" indent="-192600">
              <a:lnSpc>
                <a:spcPct val="100000"/>
              </a:lnSpc>
              <a:defRPr b="1" spc="30"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628650" indent="-171450">
              <a:lnSpc>
                <a:spcPct val="100000"/>
              </a:lnSpc>
              <a:defRPr b="1" spc="30"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120139" indent="-205739">
              <a:lnSpc>
                <a:spcPct val="100000"/>
              </a:lnSpc>
              <a:defRPr b="1" spc="30"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600200" indent="-228600">
              <a:lnSpc>
                <a:spcPct val="100000"/>
              </a:lnSpc>
              <a:defRPr b="1" spc="30"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057400" indent="-228600">
              <a:lnSpc>
                <a:spcPct val="100000"/>
              </a:lnSpc>
              <a:defRPr b="1" spc="30"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</a:lstStyle>
          <a:p>
            <a:pPr/>
            <a:r>
              <a:t>Lorem ipsum dolor sit amet, consectetur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28.xml"/><Relationship Id="rId31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1.xml"/><Relationship Id="rId34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5.xml"/><Relationship Id="rId38" Type="http://schemas.openxmlformats.org/officeDocument/2006/relationships/slideLayout" Target="../slideLayouts/slideLayout3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0485619" y="0"/>
            <a:ext cx="1706381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" name="Add slide title"/>
          <p:cNvSpPr txBox="1"/>
          <p:nvPr>
            <p:ph type="title" hasCustomPrompt="1"/>
          </p:nvPr>
        </p:nvSpPr>
        <p:spPr>
          <a:xfrm>
            <a:off x="0" y="-465835"/>
            <a:ext cx="12192000" cy="341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Add slide title</a:t>
            </a:r>
          </a:p>
        </p:txBody>
      </p:sp>
      <p:pic>
        <p:nvPicPr>
          <p:cNvPr id="4" name="Bildobjekt 14" descr="Bildobjekt 1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82300" y="6242746"/>
            <a:ext cx="1077913" cy="35808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Body Level One…"/>
          <p:cNvSpPr txBox="1"/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B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7" r:id="rId31"/>
    <p:sldLayoutId id="2147483678" r:id="rId32"/>
    <p:sldLayoutId id="2147483679" r:id="rId33"/>
    <p:sldLayoutId id="2147483680" r:id="rId34"/>
    <p:sldLayoutId id="2147483681" r:id="rId35"/>
    <p:sldLayoutId id="2147483682" r:id="rId36"/>
    <p:sldLayoutId id="2147483683" r:id="rId37"/>
    <p:sldLayoutId id="2147483684" r:id="rId38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1427"/>
          </a:solidFill>
          <a:uFillTx/>
          <a:latin typeface="Open Sans Light"/>
          <a:ea typeface="Open Sans Light"/>
          <a:cs typeface="Open Sans Light"/>
          <a:sym typeface="Open Sans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1427"/>
          </a:solidFill>
          <a:uFillTx/>
          <a:latin typeface="Open Sans Light"/>
          <a:ea typeface="Open Sans Light"/>
          <a:cs typeface="Open Sans Light"/>
          <a:sym typeface="Open Sans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1427"/>
          </a:solidFill>
          <a:uFillTx/>
          <a:latin typeface="Open Sans Light"/>
          <a:ea typeface="Open Sans Light"/>
          <a:cs typeface="Open Sans Light"/>
          <a:sym typeface="Open Sans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1427"/>
          </a:solidFill>
          <a:uFillTx/>
          <a:latin typeface="Open Sans Light"/>
          <a:ea typeface="Open Sans Light"/>
          <a:cs typeface="Open Sans Light"/>
          <a:sym typeface="Open Sans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1427"/>
          </a:solidFill>
          <a:uFillTx/>
          <a:latin typeface="Open Sans Light"/>
          <a:ea typeface="Open Sans Light"/>
          <a:cs typeface="Open Sans Light"/>
          <a:sym typeface="Open Sans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1427"/>
          </a:solidFill>
          <a:uFillTx/>
          <a:latin typeface="Open Sans Light"/>
          <a:ea typeface="Open Sans Light"/>
          <a:cs typeface="Open Sans Light"/>
          <a:sym typeface="Open Sans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1427"/>
          </a:solidFill>
          <a:uFillTx/>
          <a:latin typeface="Open Sans Light"/>
          <a:ea typeface="Open Sans Light"/>
          <a:cs typeface="Open Sans Light"/>
          <a:sym typeface="Open Sans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1427"/>
          </a:solidFill>
          <a:uFillTx/>
          <a:latin typeface="Open Sans Light"/>
          <a:ea typeface="Open Sans Light"/>
          <a:cs typeface="Open Sans Light"/>
          <a:sym typeface="Open Sans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1427"/>
          </a:solidFill>
          <a:uFillTx/>
          <a:latin typeface="Open Sans Light"/>
          <a:ea typeface="Open Sans Light"/>
          <a:cs typeface="Open Sans Light"/>
          <a:sym typeface="Open Sans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1427"/>
          </a:solidFill>
          <a:uFillTx/>
          <a:latin typeface="Maven Pro Medium"/>
          <a:ea typeface="Maven Pro Medium"/>
          <a:cs typeface="Maven Pro Medium"/>
          <a:sym typeface="Maven Pro Medium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1427"/>
          </a:solidFill>
          <a:uFillTx/>
          <a:latin typeface="Maven Pro Medium"/>
          <a:ea typeface="Maven Pro Medium"/>
          <a:cs typeface="Maven Pro Medium"/>
          <a:sym typeface="Maven Pro Medium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1427"/>
          </a:solidFill>
          <a:uFillTx/>
          <a:latin typeface="Maven Pro Medium"/>
          <a:ea typeface="Maven Pro Medium"/>
          <a:cs typeface="Maven Pro Medium"/>
          <a:sym typeface="Maven Pro Medium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1427"/>
          </a:solidFill>
          <a:uFillTx/>
          <a:latin typeface="Maven Pro Medium"/>
          <a:ea typeface="Maven Pro Medium"/>
          <a:cs typeface="Maven Pro Medium"/>
          <a:sym typeface="Maven Pro Medium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1427"/>
          </a:solidFill>
          <a:uFillTx/>
          <a:latin typeface="Maven Pro Medium"/>
          <a:ea typeface="Maven Pro Medium"/>
          <a:cs typeface="Maven Pro Medium"/>
          <a:sym typeface="Maven Pro Medium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1427"/>
          </a:solidFill>
          <a:uFillTx/>
          <a:latin typeface="Maven Pro Medium"/>
          <a:ea typeface="Maven Pro Medium"/>
          <a:cs typeface="Maven Pro Medium"/>
          <a:sym typeface="Maven Pro Medium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1427"/>
          </a:solidFill>
          <a:uFillTx/>
          <a:latin typeface="Maven Pro Medium"/>
          <a:ea typeface="Maven Pro Medium"/>
          <a:cs typeface="Maven Pro Medium"/>
          <a:sym typeface="Maven Pro Medium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1427"/>
          </a:solidFill>
          <a:uFillTx/>
          <a:latin typeface="Maven Pro Medium"/>
          <a:ea typeface="Maven Pro Medium"/>
          <a:cs typeface="Maven Pro Medium"/>
          <a:sym typeface="Maven Pro Medium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1427"/>
          </a:solidFill>
          <a:uFillTx/>
          <a:latin typeface="Maven Pro Medium"/>
          <a:ea typeface="Maven Pro Medium"/>
          <a:cs typeface="Maven Pro Medium"/>
          <a:sym typeface="Maven Pro Medium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7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png"/><Relationship Id="rId3" Type="http://schemas.openxmlformats.org/officeDocument/2006/relationships/video" Target="../media/media1.mov"/><Relationship Id="rId4" Type="http://schemas.microsoft.com/office/2007/relationships/media" Target="../media/media1.mov"/><Relationship Id="rId5" Type="http://schemas.openxmlformats.org/officeDocument/2006/relationships/image" Target="../media/image37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tif"/><Relationship Id="rId3" Type="http://schemas.openxmlformats.org/officeDocument/2006/relationships/image" Target="../media/image21.png"/><Relationship Id="rId4" Type="http://schemas.openxmlformats.org/officeDocument/2006/relationships/image" Target="../media/image36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46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.tif"/><Relationship Id="rId3" Type="http://schemas.openxmlformats.org/officeDocument/2006/relationships/hyperlink" Target="https://www.flickr.com/photos/dullhunk/202872717" TargetMode="Externa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hyperlink" Target="https://en.m.wikipedia.org/wiki/File:Ghostscript_Tiger.svg" TargetMode="External"/><Relationship Id="rId5" Type="http://schemas.openxmlformats.org/officeDocument/2006/relationships/image" Target="../media/image1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hyperlink" Target="https://gitlab.com/MaxIV/synopticdemo" TargetMode="External"/><Relationship Id="rId3" Type="http://schemas.openxmlformats.org/officeDocument/2006/relationships/hyperlink" Target="https://taranta-demo.maxiv.lu.se" TargetMode="External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.png"/><Relationship Id="rId3" Type="http://schemas.openxmlformats.org/officeDocument/2006/relationships/image" Target="../media/image1.tif"/><Relationship Id="rId4" Type="http://schemas.openxmlformats.org/officeDocument/2006/relationships/image" Target="../media/image22.png"/><Relationship Id="rId5" Type="http://schemas.openxmlformats.org/officeDocument/2006/relationships/video" Target="../media/media1.mov"/><Relationship Id="rId6" Type="http://schemas.microsoft.com/office/2007/relationships/media" Target="../media/media1.mov"/><Relationship Id="rId7" Type="http://schemas.openxmlformats.org/officeDocument/2006/relationships/image" Target="../media/image2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24.png"/><Relationship Id="rId5" Type="http://schemas.openxmlformats.org/officeDocument/2006/relationships/image" Target="../media/image2.tif"/><Relationship Id="rId6" Type="http://schemas.openxmlformats.org/officeDocument/2006/relationships/image" Target="../media/image3.tif"/><Relationship Id="rId7" Type="http://schemas.openxmlformats.org/officeDocument/2006/relationships/image" Target="../media/image2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tif"/><Relationship Id="rId3" Type="http://schemas.openxmlformats.org/officeDocument/2006/relationships/image" Target="../media/image2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tif"/><Relationship Id="rId3" Type="http://schemas.openxmlformats.org/officeDocument/2006/relationships/image" Target="../media/image5.tif"/><Relationship Id="rId4" Type="http://schemas.openxmlformats.org/officeDocument/2006/relationships/image" Target="../media/image6.tif"/><Relationship Id="rId5" Type="http://schemas.openxmlformats.org/officeDocument/2006/relationships/image" Target="../media/image2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Add 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886968">
              <a:defRPr sz="1746"/>
            </a:pPr>
          </a:p>
        </p:txBody>
      </p:sp>
      <p:sp>
        <p:nvSpPr>
          <p:cNvPr id="434" name="Rectangle 3"/>
          <p:cNvSpPr txBox="1"/>
          <p:nvPr/>
        </p:nvSpPr>
        <p:spPr>
          <a:xfrm>
            <a:off x="2895600" y="1997021"/>
            <a:ext cx="6400800" cy="4779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algn="ctr">
              <a:spcBef>
                <a:spcPts val="900"/>
              </a:spcBef>
              <a:defRPr b="1" sz="4000">
                <a:solidFill>
                  <a:srgbClr val="FFFFFF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</a:defRPr>
            </a:pPr>
            <a:r>
              <a:t>SVG Synoptic</a:t>
            </a:r>
          </a:p>
          <a:p>
            <a:pPr algn="ctr">
              <a:spcBef>
                <a:spcPts val="900"/>
              </a:spcBef>
              <a:defRPr b="1" sz="4000">
                <a:solidFill>
                  <a:srgbClr val="FFFFFF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</a:defRPr>
            </a:pPr>
            <a:r>
              <a:t>Graphical User Interface </a:t>
            </a:r>
          </a:p>
          <a:p>
            <a:pPr algn="ctr">
              <a:spcBef>
                <a:spcPts val="900"/>
              </a:spcBef>
              <a:defRPr b="1" sz="4000">
                <a:solidFill>
                  <a:srgbClr val="FFFFFF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</a:defRPr>
            </a:pPr>
          </a:p>
          <a:p>
            <a:pPr algn="ctr">
              <a:spcBef>
                <a:spcPts val="900"/>
              </a:spcBef>
              <a:defRPr b="1" sz="4000">
                <a:solidFill>
                  <a:srgbClr val="FFFFFF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</a:defRPr>
            </a:pPr>
          </a:p>
          <a:p>
            <a:pPr algn="ctr">
              <a:lnSpc>
                <a:spcPts val="2400"/>
              </a:lnSpc>
              <a:spcBef>
                <a:spcPts val="1000"/>
              </a:spcBef>
              <a:defRPr sz="2200">
                <a:solidFill>
                  <a:srgbClr val="FFFFFF"/>
                </a:solidFill>
              </a:defRPr>
            </a:pPr>
            <a:r>
              <a:t>Taranta workshop, TANGO 2024</a:t>
            </a:r>
          </a:p>
          <a:p>
            <a:pPr algn="ctr">
              <a:lnSpc>
                <a:spcPts val="2400"/>
              </a:lnSpc>
              <a:spcBef>
                <a:spcPts val="1000"/>
              </a:spcBef>
              <a:defRPr sz="2200">
                <a:solidFill>
                  <a:srgbClr val="FFFFFF"/>
                </a:solidFill>
              </a:defRPr>
            </a:pPr>
            <a:r>
              <a:t>Vincent Hardion, 2024/05/28</a:t>
            </a:r>
          </a:p>
        </p:txBody>
      </p:sp>
      <p:pic>
        <p:nvPicPr>
          <p:cNvPr id="435" name="Bildobjekt 8" descr="Bildobjekt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03265" y="6048562"/>
            <a:ext cx="2442226" cy="758028"/>
          </a:xfrm>
          <a:prstGeom prst="rect">
            <a:avLst/>
          </a:prstGeom>
          <a:ln w="12700">
            <a:miter lim="400000"/>
          </a:ln>
        </p:spPr>
      </p:pic>
      <p:pic>
        <p:nvPicPr>
          <p:cNvPr id="436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49371" y="6093132"/>
            <a:ext cx="2442370" cy="6688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Add 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886968">
              <a:defRPr sz="1746"/>
            </a:pPr>
          </a:p>
        </p:txBody>
      </p:sp>
      <p:sp>
        <p:nvSpPr>
          <p:cNvPr id="551" name="Duplicate one of the symbols…"/>
          <p:cNvSpPr txBox="1"/>
          <p:nvPr/>
        </p:nvSpPr>
        <p:spPr>
          <a:xfrm>
            <a:off x="3584383" y="2386156"/>
            <a:ext cx="4690938" cy="2098388"/>
          </a:xfrm>
          <a:prstGeom prst="rect">
            <a:avLst/>
          </a:prstGeom>
          <a:solidFill>
            <a:schemeClr val="accent2"/>
          </a:solidFill>
          <a:ln w="12700">
            <a:solidFill>
              <a:srgbClr val="413E3E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240631" indent="-240631">
              <a:buSzPct val="100000"/>
              <a:buAutoNum type="arabicPeriod" startAt="1"/>
              <a:defRPr>
                <a:solidFill>
                  <a:srgbClr val="FFFFFF"/>
                </a:solidFill>
              </a:defRPr>
            </a:pPr>
            <a:r>
              <a:t>Duplicate one of the symbols</a:t>
            </a:r>
          </a:p>
          <a:p>
            <a:pPr marL="240631" indent="-240631">
              <a:buSzPct val="100000"/>
              <a:buAutoNum type="arabicPeriod" startAt="1"/>
              <a:defRPr>
                <a:solidFill>
                  <a:srgbClr val="FFFFFF"/>
                </a:solidFill>
              </a:defRPr>
            </a:pPr>
            <a:r>
              <a:t>Move it along the linac</a:t>
            </a:r>
          </a:p>
          <a:p>
            <a:pPr marL="240631" indent="-240631">
              <a:buSzPct val="100000"/>
              <a:buAutoNum type="arabicPeriod" startAt="1"/>
              <a:defRPr>
                <a:solidFill>
                  <a:srgbClr val="FFFFFF"/>
                </a:solidFill>
              </a:defRPr>
            </a:pPr>
            <a:r>
              <a:t>Open the Object Properties</a:t>
            </a:r>
          </a:p>
          <a:p>
            <a:pPr marL="240631" indent="-240631">
              <a:buSzPct val="100000"/>
              <a:buAutoNum type="arabicPeriod" startAt="1"/>
              <a:defRPr>
                <a:solidFill>
                  <a:srgbClr val="FFFFFF"/>
                </a:solidFill>
              </a:defRPr>
            </a:pPr>
            <a:r>
              <a:t>In the Description, write: </a:t>
            </a:r>
            <a:r>
              <a:rPr b="1"/>
              <a:t>model=sys/tg_test/1</a:t>
            </a:r>
          </a:p>
          <a:p>
            <a:pPr marL="240631" indent="-240631">
              <a:buSzPct val="100000"/>
              <a:buAutoNum type="arabicPeriod" startAt="1"/>
              <a:defRPr>
                <a:solidFill>
                  <a:srgbClr val="FFFFFF"/>
                </a:solidFill>
              </a:defRPr>
            </a:pPr>
            <a:r>
              <a:t>Validate by clicking on the “Set” button</a:t>
            </a:r>
          </a:p>
          <a:p>
            <a:pPr marL="240631" indent="-240631">
              <a:buSzPct val="100000"/>
              <a:buAutoNum type="arabicPeriod" startAt="1"/>
              <a:defRPr>
                <a:solidFill>
                  <a:srgbClr val="FFFFFF"/>
                </a:solidFill>
              </a:defRPr>
            </a:pPr>
            <a:r>
              <a:t>Move to layer MAG-&gt;zoom2</a:t>
            </a:r>
          </a:p>
          <a:p>
            <a:pPr marL="240631" indent="-240631">
              <a:buSzPct val="100000"/>
              <a:buAutoNum type="arabicPeriod" startAt="1"/>
              <a:defRPr>
                <a:solidFill>
                  <a:srgbClr val="FFFFFF"/>
                </a:solidFill>
              </a:defRPr>
            </a:pPr>
            <a:r>
              <a:t>Run the synoptic</a:t>
            </a:r>
          </a:p>
        </p:txBody>
      </p:sp>
      <p:grpSp>
        <p:nvGrpSpPr>
          <p:cNvPr id="554" name="Group"/>
          <p:cNvGrpSpPr/>
          <p:nvPr/>
        </p:nvGrpSpPr>
        <p:grpSpPr>
          <a:xfrm>
            <a:off x="92490" y="565227"/>
            <a:ext cx="3124201" cy="2190592"/>
            <a:chOff x="0" y="0"/>
            <a:chExt cx="3124199" cy="2190590"/>
          </a:xfrm>
        </p:grpSpPr>
        <p:pic>
          <p:nvPicPr>
            <p:cNvPr id="552" name="pasted-movie.png" descr="pasted-movie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3124200" cy="21905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53" name="Symbols"/>
            <p:cNvSpPr/>
            <p:nvPr/>
          </p:nvSpPr>
          <p:spPr>
            <a:xfrm>
              <a:off x="2151051" y="175189"/>
              <a:ext cx="966530" cy="1163252"/>
            </a:xfrm>
            <a:prstGeom prst="rect">
              <a:avLst/>
            </a:prstGeom>
            <a:noFill/>
            <a:ln w="12700" cap="flat">
              <a:solidFill>
                <a:schemeClr val="accent1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  <a:r>
                <a:t>Symbols</a:t>
              </a:r>
            </a:p>
          </p:txBody>
        </p:sp>
      </p:grpSp>
      <p:pic>
        <p:nvPicPr>
          <p:cNvPr id="555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71101" y="802062"/>
            <a:ext cx="2284179" cy="1468977"/>
          </a:xfrm>
          <a:prstGeom prst="rect">
            <a:avLst/>
          </a:prstGeom>
          <a:ln w="12700">
            <a:miter lim="400000"/>
          </a:ln>
        </p:spPr>
      </p:pic>
      <p:pic>
        <p:nvPicPr>
          <p:cNvPr id="556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04999" y="1174995"/>
            <a:ext cx="1187497" cy="971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557" name="pasted-movie.png" descr="pasted-movi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953911" y="4739327"/>
            <a:ext cx="2284179" cy="555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558" name="pasted-movie.png" descr="pasted-movi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625188" y="4508116"/>
            <a:ext cx="1373510" cy="157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9" name="pasted-movie.png" descr="pasted-movi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442215" y="1073000"/>
            <a:ext cx="1839248" cy="927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0" name="pasted-movie.png" descr="pasted-movie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219750" y="2339586"/>
            <a:ext cx="2284179" cy="3218324"/>
          </a:xfrm>
          <a:prstGeom prst="rect">
            <a:avLst/>
          </a:prstGeom>
          <a:ln w="12700">
            <a:miter lim="400000"/>
          </a:ln>
        </p:spPr>
      </p:pic>
      <p:pic>
        <p:nvPicPr>
          <p:cNvPr id="561" name="pasted-movie.png" descr="pasted-movie.png"/>
          <p:cNvPicPr>
            <a:picLocks noChangeAspect="1"/>
          </p:cNvPicPr>
          <p:nvPr/>
        </p:nvPicPr>
        <p:blipFill>
          <a:blip r:embed="rId9">
            <a:extLst/>
          </a:blip>
          <a:srcRect l="0" t="8324" r="0" b="1472"/>
          <a:stretch>
            <a:fillRect/>
          </a:stretch>
        </p:blipFill>
        <p:spPr>
          <a:xfrm>
            <a:off x="226060" y="4328573"/>
            <a:ext cx="2620926" cy="1490518"/>
          </a:xfrm>
          <a:prstGeom prst="rect">
            <a:avLst/>
          </a:prstGeom>
          <a:ln w="12700">
            <a:miter lim="400000"/>
          </a:ln>
        </p:spPr>
      </p:pic>
      <p:sp>
        <p:nvSpPr>
          <p:cNvPr id="562" name="Add a new device"/>
          <p:cNvSpPr txBox="1"/>
          <p:nvPr/>
        </p:nvSpPr>
        <p:spPr>
          <a:xfrm>
            <a:off x="3064802" y="-33640"/>
            <a:ext cx="4793368" cy="76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 b="1" sz="4400">
                <a:latin typeface="Maven Pro Medium"/>
                <a:ea typeface="Maven Pro Medium"/>
                <a:cs typeface="Maven Pro Medium"/>
                <a:sym typeface="Maven Pro Medium"/>
              </a:defRPr>
            </a:lvl1pPr>
          </a:lstStyle>
          <a:p>
            <a:pPr/>
            <a:r>
              <a:t>Add a new device</a:t>
            </a:r>
          </a:p>
        </p:txBody>
      </p:sp>
      <p:sp>
        <p:nvSpPr>
          <p:cNvPr id="563" name="1"/>
          <p:cNvSpPr/>
          <p:nvPr/>
        </p:nvSpPr>
        <p:spPr>
          <a:xfrm>
            <a:off x="3360545" y="1392857"/>
            <a:ext cx="805001" cy="535333"/>
          </a:xfrm>
          <a:prstGeom prst="rightArrow">
            <a:avLst>
              <a:gd name="adj1" fmla="val 32000"/>
              <a:gd name="adj2" fmla="val 103126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/>
            <a:r>
              <a:t>1</a:t>
            </a:r>
          </a:p>
        </p:txBody>
      </p:sp>
      <p:sp>
        <p:nvSpPr>
          <p:cNvPr id="564" name="2"/>
          <p:cNvSpPr/>
          <p:nvPr/>
        </p:nvSpPr>
        <p:spPr>
          <a:xfrm>
            <a:off x="6402740" y="1392857"/>
            <a:ext cx="805001" cy="535333"/>
          </a:xfrm>
          <a:prstGeom prst="rightArrow">
            <a:avLst>
              <a:gd name="adj1" fmla="val 32000"/>
              <a:gd name="adj2" fmla="val 103126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/>
            <a:r>
              <a:t>2</a:t>
            </a:r>
          </a:p>
        </p:txBody>
      </p:sp>
      <p:sp>
        <p:nvSpPr>
          <p:cNvPr id="565" name="3"/>
          <p:cNvSpPr/>
          <p:nvPr/>
        </p:nvSpPr>
        <p:spPr>
          <a:xfrm>
            <a:off x="8560753" y="1392857"/>
            <a:ext cx="805001" cy="535333"/>
          </a:xfrm>
          <a:prstGeom prst="rightArrow">
            <a:avLst>
              <a:gd name="adj1" fmla="val 32000"/>
              <a:gd name="adj2" fmla="val 103126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/>
            <a:r>
              <a:t>3</a:t>
            </a:r>
          </a:p>
        </p:txBody>
      </p:sp>
      <p:sp>
        <p:nvSpPr>
          <p:cNvPr id="566" name="4"/>
          <p:cNvSpPr/>
          <p:nvPr/>
        </p:nvSpPr>
        <p:spPr>
          <a:xfrm>
            <a:off x="9172165" y="3313748"/>
            <a:ext cx="2271479" cy="345382"/>
          </a:xfrm>
          <a:prstGeom prst="rect">
            <a:avLst/>
          </a:prstGeom>
          <a:ln w="12700">
            <a:solidFill>
              <a:srgbClr val="76B643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r"/>
          </a:lstStyle>
          <a:p>
            <a:pPr/>
            <a:r>
              <a:t>4</a:t>
            </a:r>
          </a:p>
        </p:txBody>
      </p:sp>
      <p:sp>
        <p:nvSpPr>
          <p:cNvPr id="567" name="5"/>
          <p:cNvSpPr/>
          <p:nvPr/>
        </p:nvSpPr>
        <p:spPr>
          <a:xfrm>
            <a:off x="10254392" y="5040901"/>
            <a:ext cx="1414201" cy="509230"/>
          </a:xfrm>
          <a:prstGeom prst="rect">
            <a:avLst/>
          </a:prstGeom>
          <a:ln w="12700">
            <a:solidFill>
              <a:srgbClr val="76B643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r"/>
          </a:lstStyle>
          <a:p>
            <a:pPr/>
            <a:r>
              <a:t>5</a:t>
            </a:r>
          </a:p>
        </p:txBody>
      </p:sp>
      <p:pic>
        <p:nvPicPr>
          <p:cNvPr id="568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16509" y="4531707"/>
            <a:ext cx="1187497" cy="971057"/>
          </a:xfrm>
          <a:prstGeom prst="rect">
            <a:avLst/>
          </a:prstGeom>
          <a:ln w="12700">
            <a:miter lim="400000"/>
          </a:ln>
        </p:spPr>
      </p:pic>
      <p:sp>
        <p:nvSpPr>
          <p:cNvPr id="569" name="Arrow"/>
          <p:cNvSpPr/>
          <p:nvPr/>
        </p:nvSpPr>
        <p:spPr>
          <a:xfrm flipH="1">
            <a:off x="6968715" y="4597096"/>
            <a:ext cx="805001" cy="535333"/>
          </a:xfrm>
          <a:prstGeom prst="rightArrow">
            <a:avLst>
              <a:gd name="adj1" fmla="val 32000"/>
              <a:gd name="adj2" fmla="val 103126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70" name="6"/>
          <p:cNvSpPr txBox="1"/>
          <p:nvPr/>
        </p:nvSpPr>
        <p:spPr>
          <a:xfrm>
            <a:off x="7204637" y="4698219"/>
            <a:ext cx="22000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6</a:t>
            </a:r>
          </a:p>
        </p:txBody>
      </p:sp>
      <p:sp>
        <p:nvSpPr>
          <p:cNvPr id="571" name="Arrow"/>
          <p:cNvSpPr/>
          <p:nvPr/>
        </p:nvSpPr>
        <p:spPr>
          <a:xfrm flipH="1">
            <a:off x="2785974" y="4595167"/>
            <a:ext cx="805001" cy="535333"/>
          </a:xfrm>
          <a:prstGeom prst="rightArrow">
            <a:avLst>
              <a:gd name="adj1" fmla="val 32000"/>
              <a:gd name="adj2" fmla="val 103126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72" name="7"/>
          <p:cNvSpPr txBox="1"/>
          <p:nvPr/>
        </p:nvSpPr>
        <p:spPr>
          <a:xfrm>
            <a:off x="3021896" y="4696289"/>
            <a:ext cx="22000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7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Functional Lay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Functional Layer</a:t>
            </a:r>
          </a:p>
        </p:txBody>
      </p:sp>
      <p:sp>
        <p:nvSpPr>
          <p:cNvPr id="575" name="Hide and Show on demand"/>
          <p:cNvSpPr txBox="1"/>
          <p:nvPr>
            <p:ph type="body" sz="quarter" idx="1"/>
          </p:nvPr>
        </p:nvSpPr>
        <p:spPr>
          <a:xfrm>
            <a:off x="406531" y="2482855"/>
            <a:ext cx="3854689" cy="148877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cap="none" spc="0" sz="2900">
                <a:latin typeface="Maven Pro Medium"/>
                <a:ea typeface="Maven Pro Medium"/>
                <a:cs typeface="Maven Pro Medium"/>
                <a:sym typeface="Maven Pro Medium"/>
              </a:defRPr>
            </a:lvl1pPr>
          </a:lstStyle>
          <a:p>
            <a:pPr/>
            <a:r>
              <a:t>Hide and Show on demand</a:t>
            </a:r>
          </a:p>
        </p:txBody>
      </p:sp>
      <p:sp>
        <p:nvSpPr>
          <p:cNvPr id="576" name="Layers"/>
          <p:cNvSpPr txBox="1"/>
          <p:nvPr/>
        </p:nvSpPr>
        <p:spPr>
          <a:xfrm>
            <a:off x="7391622" y="322525"/>
            <a:ext cx="1906053" cy="76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 b="1" sz="4400">
                <a:latin typeface="Maven Pro Medium"/>
                <a:ea typeface="Maven Pro Medium"/>
                <a:cs typeface="Maven Pro Medium"/>
                <a:sym typeface="Maven Pro Medium"/>
              </a:defRPr>
            </a:lvl1pPr>
          </a:lstStyle>
          <a:p>
            <a:pPr/>
            <a:r>
              <a:t>Layers</a:t>
            </a:r>
          </a:p>
        </p:txBody>
      </p:sp>
      <p:sp>
        <p:nvSpPr>
          <p:cNvPr id="577" name="Parallelogram"/>
          <p:cNvSpPr/>
          <p:nvPr/>
        </p:nvSpPr>
        <p:spPr>
          <a:xfrm>
            <a:off x="5243507" y="4168325"/>
            <a:ext cx="3361152" cy="15949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78" name="Parallelogram"/>
          <p:cNvSpPr/>
          <p:nvPr/>
        </p:nvSpPr>
        <p:spPr>
          <a:xfrm>
            <a:off x="5120565" y="2766797"/>
            <a:ext cx="3361151" cy="15949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chemeClr val="accent1"/>
            </a:solidFill>
            <a:custDash>
              <a:ds d="100000" sp="200000"/>
            </a:custDash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79" name="Parallelogram"/>
          <p:cNvSpPr/>
          <p:nvPr/>
        </p:nvSpPr>
        <p:spPr>
          <a:xfrm>
            <a:off x="5120565" y="1383517"/>
            <a:ext cx="3361151" cy="15949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chemeClr val="accent1"/>
            </a:solidFill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80" name="&lt;svg&gt;…"/>
          <p:cNvSpPr txBox="1"/>
          <p:nvPr/>
        </p:nvSpPr>
        <p:spPr>
          <a:xfrm>
            <a:off x="9584295" y="1958956"/>
            <a:ext cx="2458886" cy="4422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&lt;svg&gt;</a:t>
            </a:r>
          </a:p>
          <a:p>
            <a:pPr/>
            <a:r>
              <a:t>  &lt;g id=“Main”&gt;</a:t>
            </a:r>
          </a:p>
          <a:p>
            <a:pPr/>
            <a:r>
              <a:t>  &lt;/g&gt;</a:t>
            </a:r>
          </a:p>
          <a:p>
            <a:pPr/>
          </a:p>
          <a:p>
            <a:pPr/>
            <a:r>
              <a:t>  &lt;g </a:t>
            </a:r>
          </a:p>
          <a:p>
            <a:pPr/>
            <a:r>
              <a:t>    id=“Flow”</a:t>
            </a:r>
          </a:p>
          <a:p>
            <a:pPr/>
            <a:r>
              <a:t>    hidden=True&gt;</a:t>
            </a:r>
          </a:p>
          <a:p>
            <a:pPr/>
            <a:r>
              <a:t>    …</a:t>
            </a:r>
          </a:p>
          <a:p>
            <a:pPr/>
            <a:r>
              <a:t>  &lt;/g&gt;</a:t>
            </a:r>
          </a:p>
          <a:p>
            <a:pPr/>
          </a:p>
          <a:p>
            <a:pPr/>
            <a:r>
              <a:t>  &lt;g </a:t>
            </a:r>
          </a:p>
          <a:p>
            <a:pPr/>
            <a:r>
              <a:t>    id=“Temp”</a:t>
            </a:r>
          </a:p>
          <a:p>
            <a:pPr/>
            <a:r>
              <a:t>    hidden=False&gt;</a:t>
            </a:r>
          </a:p>
          <a:p>
            <a:pPr/>
            <a:r>
              <a:t>  &lt;/g&gt;</a:t>
            </a:r>
          </a:p>
          <a:p>
            <a:pPr/>
            <a:r>
              <a:t>&lt;/svg&gt;</a:t>
            </a:r>
          </a:p>
        </p:txBody>
      </p:sp>
      <p:sp>
        <p:nvSpPr>
          <p:cNvPr id="581" name="Main"/>
          <p:cNvSpPr txBox="1"/>
          <p:nvPr/>
        </p:nvSpPr>
        <p:spPr>
          <a:xfrm>
            <a:off x="4870960" y="1086997"/>
            <a:ext cx="581656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Main</a:t>
            </a:r>
          </a:p>
        </p:txBody>
      </p:sp>
      <p:sp>
        <p:nvSpPr>
          <p:cNvPr id="582" name="T=20 C"/>
          <p:cNvSpPr txBox="1"/>
          <p:nvPr/>
        </p:nvSpPr>
        <p:spPr>
          <a:xfrm>
            <a:off x="7242789" y="5215256"/>
            <a:ext cx="734689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T=20 C</a:t>
            </a:r>
          </a:p>
        </p:txBody>
      </p:sp>
      <p:sp>
        <p:nvSpPr>
          <p:cNvPr id="583" name="Flow"/>
          <p:cNvSpPr/>
          <p:nvPr/>
        </p:nvSpPr>
        <p:spPr>
          <a:xfrm>
            <a:off x="5680560" y="6207300"/>
            <a:ext cx="998028" cy="489791"/>
          </a:xfrm>
          <a:prstGeom prst="roundRect">
            <a:avLst>
              <a:gd name="adj" fmla="val 30565"/>
            </a:avLst>
          </a:prstGeom>
          <a:solidFill>
            <a:srgbClr val="FFFFFF"/>
          </a:solidFill>
          <a:ln w="12700">
            <a:solidFill>
              <a:schemeClr val="accent1"/>
            </a:solidFill>
            <a:custDash>
              <a:ds d="100000" sp="200000"/>
            </a:custDash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/>
            <a:r>
              <a:t>Flow</a:t>
            </a:r>
          </a:p>
        </p:txBody>
      </p:sp>
      <p:sp>
        <p:nvSpPr>
          <p:cNvPr id="584" name="Cooling"/>
          <p:cNvSpPr/>
          <p:nvPr/>
        </p:nvSpPr>
        <p:spPr>
          <a:xfrm>
            <a:off x="6950560" y="6207300"/>
            <a:ext cx="998027" cy="489791"/>
          </a:xfrm>
          <a:prstGeom prst="roundRect">
            <a:avLst>
              <a:gd name="adj" fmla="val 30565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/>
            <a:r>
              <a:t>Cooling</a:t>
            </a:r>
          </a:p>
        </p:txBody>
      </p:sp>
      <p:sp>
        <p:nvSpPr>
          <p:cNvPr id="585" name="Same zoom level"/>
          <p:cNvSpPr txBox="1"/>
          <p:nvPr/>
        </p:nvSpPr>
        <p:spPr>
          <a:xfrm>
            <a:off x="8536276" y="3057906"/>
            <a:ext cx="1010728" cy="917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Same zoom level</a:t>
            </a:r>
          </a:p>
        </p:txBody>
      </p:sp>
      <p:sp>
        <p:nvSpPr>
          <p:cNvPr id="586" name="Flow"/>
          <p:cNvSpPr txBox="1"/>
          <p:nvPr/>
        </p:nvSpPr>
        <p:spPr>
          <a:xfrm>
            <a:off x="4889434" y="3350006"/>
            <a:ext cx="544709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Flow</a:t>
            </a:r>
          </a:p>
        </p:txBody>
      </p:sp>
      <p:grpSp>
        <p:nvGrpSpPr>
          <p:cNvPr id="589" name="Group"/>
          <p:cNvGrpSpPr/>
          <p:nvPr/>
        </p:nvGrpSpPr>
        <p:grpSpPr>
          <a:xfrm>
            <a:off x="6506567" y="3350006"/>
            <a:ext cx="343088" cy="446802"/>
            <a:chOff x="0" y="0"/>
            <a:chExt cx="343087" cy="446800"/>
          </a:xfrm>
        </p:grpSpPr>
        <p:sp>
          <p:nvSpPr>
            <p:cNvPr id="587" name="Triangle"/>
            <p:cNvSpPr/>
            <p:nvPr/>
          </p:nvSpPr>
          <p:spPr>
            <a:xfrm>
              <a:off x="0" y="232748"/>
              <a:ext cx="343088" cy="214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accent1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588" name="Triangle"/>
            <p:cNvSpPr/>
            <p:nvPr/>
          </p:nvSpPr>
          <p:spPr>
            <a:xfrm rot="10800000">
              <a:off x="0" y="0"/>
              <a:ext cx="343088" cy="213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accent1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590" name="Rectangle"/>
          <p:cNvSpPr/>
          <p:nvPr/>
        </p:nvSpPr>
        <p:spPr>
          <a:xfrm>
            <a:off x="6043110" y="2155253"/>
            <a:ext cx="1270001" cy="67073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91" name="Circle"/>
          <p:cNvSpPr/>
          <p:nvPr/>
        </p:nvSpPr>
        <p:spPr>
          <a:xfrm>
            <a:off x="6899553" y="5216699"/>
            <a:ext cx="330388" cy="330201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92" name="Line"/>
          <p:cNvSpPr/>
          <p:nvPr/>
        </p:nvSpPr>
        <p:spPr>
          <a:xfrm flipV="1">
            <a:off x="7064746" y="4911900"/>
            <a:ext cx="1" cy="333088"/>
          </a:xfrm>
          <a:prstGeom prst="line">
            <a:avLst/>
          </a:prstGeom>
          <a:ln w="12700">
            <a:solidFill>
              <a:schemeClr val="accent1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pic>
        <p:nvPicPr>
          <p:cNvPr id="593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17182" y="6543722"/>
            <a:ext cx="577979" cy="577979"/>
          </a:xfrm>
          <a:prstGeom prst="rect">
            <a:avLst/>
          </a:prstGeom>
          <a:ln w="12700">
            <a:miter lim="400000"/>
          </a:ln>
        </p:spPr>
      </p:pic>
      <p:sp>
        <p:nvSpPr>
          <p:cNvPr id="594" name="Rectangle"/>
          <p:cNvSpPr/>
          <p:nvPr/>
        </p:nvSpPr>
        <p:spPr>
          <a:xfrm>
            <a:off x="9586730" y="51211"/>
            <a:ext cx="2573586" cy="1594972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95" name="Rectangle"/>
          <p:cNvSpPr/>
          <p:nvPr/>
        </p:nvSpPr>
        <p:spPr>
          <a:xfrm>
            <a:off x="10238523" y="815160"/>
            <a:ext cx="1270001" cy="67073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96" name="T=20 C"/>
          <p:cNvSpPr txBox="1"/>
          <p:nvPr/>
        </p:nvSpPr>
        <p:spPr>
          <a:xfrm>
            <a:off x="11431978" y="1190153"/>
            <a:ext cx="734688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T=20 C</a:t>
            </a:r>
          </a:p>
        </p:txBody>
      </p:sp>
      <p:sp>
        <p:nvSpPr>
          <p:cNvPr id="597" name="Circle"/>
          <p:cNvSpPr/>
          <p:nvPr/>
        </p:nvSpPr>
        <p:spPr>
          <a:xfrm>
            <a:off x="11088740" y="1191596"/>
            <a:ext cx="330389" cy="330202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98" name="Line"/>
          <p:cNvSpPr/>
          <p:nvPr/>
        </p:nvSpPr>
        <p:spPr>
          <a:xfrm flipV="1">
            <a:off x="11253935" y="886796"/>
            <a:ext cx="1" cy="333089"/>
          </a:xfrm>
          <a:prstGeom prst="line">
            <a:avLst/>
          </a:prstGeom>
          <a:ln w="12700">
            <a:solidFill>
              <a:schemeClr val="accent1"/>
            </a:solidFill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599" name="Temp"/>
          <p:cNvSpPr txBox="1"/>
          <p:nvPr/>
        </p:nvSpPr>
        <p:spPr>
          <a:xfrm>
            <a:off x="4855947" y="4799267"/>
            <a:ext cx="611682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Temp</a:t>
            </a:r>
          </a:p>
        </p:txBody>
      </p:sp>
      <p:pic>
        <p:nvPicPr>
          <p:cNvPr id="600" name="Synoptic.mov" descr="Synoptic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564456" y="4036315"/>
            <a:ext cx="3068416" cy="19791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6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600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60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60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Add 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886968">
              <a:defRPr sz="1746"/>
            </a:pPr>
          </a:p>
        </p:txBody>
      </p:sp>
      <p:sp>
        <p:nvSpPr>
          <p:cNvPr id="603" name="Open the Layers panel…"/>
          <p:cNvSpPr txBox="1"/>
          <p:nvPr/>
        </p:nvSpPr>
        <p:spPr>
          <a:xfrm>
            <a:off x="3452222" y="2457446"/>
            <a:ext cx="6063421" cy="2091294"/>
          </a:xfrm>
          <a:prstGeom prst="rect">
            <a:avLst/>
          </a:prstGeom>
          <a:solidFill>
            <a:schemeClr val="accent2"/>
          </a:solidFill>
          <a:ln w="12700">
            <a:solidFill>
              <a:srgbClr val="413E3E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40631" indent="-240631">
              <a:buSzPct val="100000"/>
              <a:buAutoNum type="arabicPeriod" startAt="1"/>
              <a:defRPr sz="1600">
                <a:solidFill>
                  <a:srgbClr val="FFFFFF"/>
                </a:solidFill>
              </a:defRPr>
            </a:pPr>
            <a:r>
              <a:t>Open the Layers panel</a:t>
            </a:r>
          </a:p>
          <a:p>
            <a:pPr marL="240631" indent="-240631">
              <a:buSzPct val="100000"/>
              <a:buAutoNum type="arabicPeriod" startAt="1"/>
              <a:defRPr sz="1600">
                <a:solidFill>
                  <a:srgbClr val="FFFFFF"/>
                </a:solidFill>
              </a:defRPr>
            </a:pPr>
            <a:r>
              <a:t>Add a new layer “cooling” under the “svg-main”</a:t>
            </a:r>
          </a:p>
          <a:p>
            <a:pPr lvl="1" marL="748631" indent="-240631">
              <a:buSzPct val="100000"/>
              <a:buAutoNum type="arabicPeriod" startAt="1"/>
              <a:defRPr sz="1600">
                <a:solidFill>
                  <a:srgbClr val="FFFFFF"/>
                </a:solidFill>
              </a:defRPr>
            </a:pPr>
            <a:r>
              <a:t>Position “As sublayer of current”</a:t>
            </a:r>
          </a:p>
          <a:p>
            <a:pPr marL="240631" indent="-240631">
              <a:buSzPct val="100000"/>
              <a:buAutoNum type="arabicPeriod" startAt="1"/>
              <a:defRPr sz="1600">
                <a:solidFill>
                  <a:srgbClr val="FFFFFF"/>
                </a:solidFill>
              </a:defRPr>
            </a:pPr>
            <a:r>
              <a:t>Create an element “TCO”</a:t>
            </a:r>
          </a:p>
          <a:p>
            <a:pPr marL="240631" indent="-240631">
              <a:buSzPct val="100000"/>
              <a:buAutoNum type="arabicPeriod" startAt="1"/>
              <a:defRPr sz="1600">
                <a:solidFill>
                  <a:srgbClr val="FFFFFF"/>
                </a:solidFill>
              </a:defRPr>
            </a:pPr>
            <a:r>
              <a:t>Create a text element called “temperature”</a:t>
            </a:r>
          </a:p>
          <a:p>
            <a:pPr lvl="1" marL="748631" indent="-240631">
              <a:buSzPct val="100000"/>
              <a:buAutoNum type="arabicPeriod" startAt="1"/>
              <a:defRPr sz="1600">
                <a:solidFill>
                  <a:srgbClr val="FFFFFF"/>
                </a:solidFill>
              </a:defRPr>
            </a:pPr>
            <a:r>
              <a:t>Change the description to “model=sys/tg_test/1/double_scalar</a:t>
            </a:r>
          </a:p>
          <a:p>
            <a:pPr lvl="1" marL="748631" indent="-240631">
              <a:buSzPct val="100000"/>
              <a:buAutoNum type="arabicPeriod" startAt="1"/>
              <a:defRPr sz="1600">
                <a:solidFill>
                  <a:srgbClr val="FFFFFF"/>
                </a:solidFill>
              </a:defRPr>
            </a:pPr>
            <a:r>
              <a:t>Change the layer to “Cooling”</a:t>
            </a:r>
          </a:p>
          <a:p>
            <a:pPr marL="240631" indent="-240631">
              <a:buSzPct val="100000"/>
              <a:buAutoNum type="arabicPeriod" startAt="1"/>
              <a:defRPr sz="1600">
                <a:solidFill>
                  <a:srgbClr val="FFFFFF"/>
                </a:solidFill>
              </a:defRPr>
            </a:pPr>
            <a:r>
              <a:t>Run the synoptic</a:t>
            </a:r>
          </a:p>
        </p:txBody>
      </p:sp>
      <p:pic>
        <p:nvPicPr>
          <p:cNvPr id="60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827" y="1361490"/>
            <a:ext cx="1480426" cy="358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605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57337" y="945837"/>
            <a:ext cx="2053192" cy="1246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6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97210" y="874625"/>
            <a:ext cx="2685964" cy="1389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607" name="pasted-movie.png" descr="pasted-movi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118069" y="4303626"/>
            <a:ext cx="3644246" cy="157589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8" name="pasted-movie.png" descr="pasted-movi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99713" y="4080914"/>
            <a:ext cx="2857501" cy="1714501"/>
          </a:xfrm>
          <a:prstGeom prst="rect">
            <a:avLst/>
          </a:prstGeom>
          <a:ln w="12700">
            <a:miter lim="400000"/>
          </a:ln>
        </p:spPr>
      </p:pic>
      <p:sp>
        <p:nvSpPr>
          <p:cNvPr id="609" name="2"/>
          <p:cNvSpPr/>
          <p:nvPr/>
        </p:nvSpPr>
        <p:spPr>
          <a:xfrm>
            <a:off x="4481513" y="1301461"/>
            <a:ext cx="805001" cy="535333"/>
          </a:xfrm>
          <a:prstGeom prst="rightArrow">
            <a:avLst>
              <a:gd name="adj1" fmla="val 32000"/>
              <a:gd name="adj2" fmla="val 103126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/>
            <a:r>
              <a:t>2</a:t>
            </a:r>
          </a:p>
        </p:txBody>
      </p:sp>
      <p:grpSp>
        <p:nvGrpSpPr>
          <p:cNvPr id="612" name="Group"/>
          <p:cNvGrpSpPr/>
          <p:nvPr/>
        </p:nvGrpSpPr>
        <p:grpSpPr>
          <a:xfrm>
            <a:off x="2550333" y="873905"/>
            <a:ext cx="1668208" cy="1620658"/>
            <a:chOff x="0" y="0"/>
            <a:chExt cx="1668207" cy="1620657"/>
          </a:xfrm>
        </p:grpSpPr>
        <p:pic>
          <p:nvPicPr>
            <p:cNvPr id="610" name="pasted-movie.png" descr="pasted-movie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31715" y="0"/>
              <a:ext cx="1536493" cy="15758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11" name="Rectangle"/>
            <p:cNvSpPr/>
            <p:nvPr/>
          </p:nvSpPr>
          <p:spPr>
            <a:xfrm>
              <a:off x="0" y="1345490"/>
              <a:ext cx="344583" cy="275168"/>
            </a:xfrm>
            <a:prstGeom prst="rect">
              <a:avLst/>
            </a:prstGeom>
            <a:noFill/>
            <a:ln w="12700" cap="flat">
              <a:solidFill>
                <a:srgbClr val="76B64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613" name="1"/>
          <p:cNvSpPr/>
          <p:nvPr/>
        </p:nvSpPr>
        <p:spPr>
          <a:xfrm>
            <a:off x="1691819" y="1301461"/>
            <a:ext cx="805001" cy="535333"/>
          </a:xfrm>
          <a:prstGeom prst="rightArrow">
            <a:avLst>
              <a:gd name="adj1" fmla="val 32000"/>
              <a:gd name="adj2" fmla="val 103126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/>
            <a:r>
              <a:t>1</a:t>
            </a:r>
          </a:p>
        </p:txBody>
      </p:sp>
      <p:sp>
        <p:nvSpPr>
          <p:cNvPr id="614" name="3"/>
          <p:cNvSpPr/>
          <p:nvPr/>
        </p:nvSpPr>
        <p:spPr>
          <a:xfrm>
            <a:off x="7673147" y="1221680"/>
            <a:ext cx="805001" cy="535333"/>
          </a:xfrm>
          <a:prstGeom prst="rightArrow">
            <a:avLst>
              <a:gd name="adj1" fmla="val 32000"/>
              <a:gd name="adj2" fmla="val 103126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/>
            <a:r>
              <a:t>3</a:t>
            </a:r>
          </a:p>
        </p:txBody>
      </p:sp>
      <p:sp>
        <p:nvSpPr>
          <p:cNvPr id="615" name="4"/>
          <p:cNvSpPr/>
          <p:nvPr/>
        </p:nvSpPr>
        <p:spPr>
          <a:xfrm rot="5400000">
            <a:off x="9685953" y="3011858"/>
            <a:ext cx="805001" cy="535333"/>
          </a:xfrm>
          <a:prstGeom prst="rightArrow">
            <a:avLst>
              <a:gd name="adj1" fmla="val 32000"/>
              <a:gd name="adj2" fmla="val 103126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/>
            <a:r>
              <a:t>4</a:t>
            </a:r>
          </a:p>
        </p:txBody>
      </p:sp>
      <p:sp>
        <p:nvSpPr>
          <p:cNvPr id="616" name="Exercise III: add a functional layer"/>
          <p:cNvSpPr txBox="1"/>
          <p:nvPr/>
        </p:nvSpPr>
        <p:spPr>
          <a:xfrm>
            <a:off x="2511481" y="37433"/>
            <a:ext cx="9110425" cy="76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 b="1" sz="4400">
                <a:latin typeface="Maven Pro Medium"/>
                <a:ea typeface="Maven Pro Medium"/>
                <a:cs typeface="Maven Pro Medium"/>
                <a:sym typeface="Maven Pro Medium"/>
              </a:defRPr>
            </a:lvl1pPr>
          </a:lstStyle>
          <a:p>
            <a:pPr/>
            <a:r>
              <a:t>Exercise III: add a functional layer</a:t>
            </a:r>
          </a:p>
        </p:txBody>
      </p:sp>
      <p:grpSp>
        <p:nvGrpSpPr>
          <p:cNvPr id="619" name="Group"/>
          <p:cNvGrpSpPr/>
          <p:nvPr/>
        </p:nvGrpSpPr>
        <p:grpSpPr>
          <a:xfrm>
            <a:off x="5917356" y="4823905"/>
            <a:ext cx="805001" cy="535333"/>
            <a:chOff x="0" y="0"/>
            <a:chExt cx="804999" cy="535331"/>
          </a:xfrm>
        </p:grpSpPr>
        <p:sp>
          <p:nvSpPr>
            <p:cNvPr id="617" name="Arrow"/>
            <p:cNvSpPr/>
            <p:nvPr/>
          </p:nvSpPr>
          <p:spPr>
            <a:xfrm flipH="1">
              <a:off x="0" y="0"/>
              <a:ext cx="805000" cy="535332"/>
            </a:xfrm>
            <a:prstGeom prst="rightArrow">
              <a:avLst>
                <a:gd name="adj1" fmla="val 32000"/>
                <a:gd name="adj2" fmla="val 103126"/>
              </a:avLst>
            </a:prstGeom>
            <a:solidFill>
              <a:srgbClr val="FFFFFF"/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618" name="5"/>
            <p:cNvSpPr txBox="1"/>
            <p:nvPr/>
          </p:nvSpPr>
          <p:spPr>
            <a:xfrm>
              <a:off x="288395" y="101122"/>
              <a:ext cx="220004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5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457" b="0"/>
          <a:stretch>
            <a:fillRect/>
          </a:stretch>
        </p:blipFill>
        <p:spPr>
          <a:xfrm>
            <a:off x="4969393" y="3255057"/>
            <a:ext cx="4264743" cy="2763406"/>
          </a:xfrm>
          <a:prstGeom prst="rect">
            <a:avLst/>
          </a:prstGeom>
          <a:ln w="12700">
            <a:solidFill>
              <a:schemeClr val="accent1"/>
            </a:solidFill>
            <a:miter/>
          </a:ln>
        </p:spPr>
      </p:pic>
      <p:pic>
        <p:nvPicPr>
          <p:cNvPr id="62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457" b="0"/>
          <a:stretch>
            <a:fillRect/>
          </a:stretch>
        </p:blipFill>
        <p:spPr>
          <a:xfrm>
            <a:off x="4969393" y="421385"/>
            <a:ext cx="4264743" cy="2763406"/>
          </a:xfrm>
          <a:prstGeom prst="rect">
            <a:avLst/>
          </a:prstGeom>
          <a:ln w="12700">
            <a:solidFill>
              <a:schemeClr val="accent1"/>
            </a:solidFill>
            <a:miter/>
          </a:ln>
        </p:spPr>
      </p:pic>
      <p:sp>
        <p:nvSpPr>
          <p:cNvPr id="623" name="SVG is HTM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SVG is HTML</a:t>
            </a:r>
          </a:p>
        </p:txBody>
      </p:sp>
      <p:sp>
        <p:nvSpPr>
          <p:cNvPr id="624" name="Part of the DOM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Part of the DOM</a:t>
            </a:r>
          </a:p>
          <a:p>
            <a:pPr/>
          </a:p>
          <a:p>
            <a:pPr/>
          </a:p>
          <a:p>
            <a:pPr/>
            <a:r>
              <a:t>Tooltips</a:t>
            </a:r>
          </a:p>
          <a:p>
            <a:pPr/>
          </a:p>
          <a:p>
            <a:pPr/>
            <a:r>
              <a:t>Click</a:t>
            </a:r>
          </a:p>
          <a:p>
            <a:pPr/>
          </a:p>
          <a:p>
            <a:pPr/>
            <a:r>
              <a:t>CSS*</a:t>
            </a:r>
          </a:p>
        </p:txBody>
      </p:sp>
      <p:sp>
        <p:nvSpPr>
          <p:cNvPr id="625" name="T=20 C"/>
          <p:cNvSpPr txBox="1"/>
          <p:nvPr/>
        </p:nvSpPr>
        <p:spPr>
          <a:xfrm>
            <a:off x="2604971" y="5357956"/>
            <a:ext cx="734688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T=20 C</a:t>
            </a:r>
          </a:p>
        </p:txBody>
      </p:sp>
      <p:sp>
        <p:nvSpPr>
          <p:cNvPr id="626" name="Device: I-MS1/DIA/BPL-02"/>
          <p:cNvSpPr/>
          <p:nvPr/>
        </p:nvSpPr>
        <p:spPr>
          <a:xfrm>
            <a:off x="8120291" y="2552890"/>
            <a:ext cx="2664682" cy="859643"/>
          </a:xfrm>
          <a:prstGeom prst="rect">
            <a:avLst/>
          </a:prstGeom>
          <a:solidFill>
            <a:srgbClr val="FFFC79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/>
            <a:r>
              <a:t>Device: I-MS1/DIA/BPL-02</a:t>
            </a:r>
          </a:p>
        </p:txBody>
      </p:sp>
      <p:pic>
        <p:nvPicPr>
          <p:cNvPr id="627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09702" y="2130800"/>
            <a:ext cx="872343" cy="872343"/>
          </a:xfrm>
          <a:prstGeom prst="rect">
            <a:avLst/>
          </a:prstGeom>
          <a:ln w="12700">
            <a:miter lim="400000"/>
          </a:ln>
        </p:spPr>
      </p:pic>
      <p:pic>
        <p:nvPicPr>
          <p:cNvPr id="628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62945" y="5019723"/>
            <a:ext cx="577979" cy="577979"/>
          </a:xfrm>
          <a:prstGeom prst="rect">
            <a:avLst/>
          </a:prstGeom>
          <a:ln w="12700">
            <a:miter lim="400000"/>
          </a:ln>
        </p:spPr>
      </p:pic>
      <p:sp>
        <p:nvSpPr>
          <p:cNvPr id="629" name="*Next Release version"/>
          <p:cNvSpPr txBox="1"/>
          <p:nvPr/>
        </p:nvSpPr>
        <p:spPr>
          <a:xfrm>
            <a:off x="371025" y="6297634"/>
            <a:ext cx="1462198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r">
              <a:defRPr sz="1200">
                <a:solidFill>
                  <a:srgbClr val="88888B"/>
                </a:solidFill>
              </a:defRPr>
            </a:lvl1pPr>
          </a:lstStyle>
          <a:p>
            <a:pPr/>
            <a:r>
              <a:t>*Next Release version</a:t>
            </a:r>
          </a:p>
        </p:txBody>
      </p:sp>
      <p:grpSp>
        <p:nvGrpSpPr>
          <p:cNvPr id="632" name="pasted-movie.png"/>
          <p:cNvGrpSpPr/>
          <p:nvPr/>
        </p:nvGrpSpPr>
        <p:grpSpPr>
          <a:xfrm>
            <a:off x="7893786" y="4581961"/>
            <a:ext cx="2434570" cy="1732902"/>
            <a:chOff x="0" y="0"/>
            <a:chExt cx="2434569" cy="1732900"/>
          </a:xfrm>
        </p:grpSpPr>
        <p:pic>
          <p:nvPicPr>
            <p:cNvPr id="631" name="pasted-movie.png" descr="pasted-movi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15900" y="139700"/>
              <a:ext cx="2002770" cy="117410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30" name="pasted-movie.png" descr="pasted-movie.p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2434570" cy="17329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SVG is HTM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SVG is HTML</a:t>
            </a:r>
          </a:p>
        </p:txBody>
      </p:sp>
      <p:sp>
        <p:nvSpPr>
          <p:cNvPr id="635" name="CSS powered*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cap="none" spc="0" sz="2900">
                <a:latin typeface="Maven Pro Medium"/>
                <a:ea typeface="Maven Pro Medium"/>
                <a:cs typeface="Maven Pro Medium"/>
                <a:sym typeface="Maven Pro Medium"/>
              </a:defRPr>
            </a:lvl1pPr>
          </a:lstStyle>
          <a:p>
            <a:pPr/>
            <a:r>
              <a:t>CSS powered*</a:t>
            </a:r>
          </a:p>
        </p:txBody>
      </p:sp>
      <p:sp>
        <p:nvSpPr>
          <p:cNvPr id="636" name="T=20 C"/>
          <p:cNvSpPr txBox="1"/>
          <p:nvPr/>
        </p:nvSpPr>
        <p:spPr>
          <a:xfrm>
            <a:off x="2604971" y="5357956"/>
            <a:ext cx="734688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T=20 C</a:t>
            </a:r>
          </a:p>
        </p:txBody>
      </p:sp>
      <p:sp>
        <p:nvSpPr>
          <p:cNvPr id="637" name="Drawing"/>
          <p:cNvSpPr/>
          <p:nvPr/>
        </p:nvSpPr>
        <p:spPr>
          <a:xfrm>
            <a:off x="5466207" y="618246"/>
            <a:ext cx="3271192" cy="232319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/>
            <a:r>
              <a:t>Drawing</a:t>
            </a:r>
          </a:p>
        </p:txBody>
      </p:sp>
      <p:sp>
        <p:nvSpPr>
          <p:cNvPr id="638" name="Triangle"/>
          <p:cNvSpPr/>
          <p:nvPr/>
        </p:nvSpPr>
        <p:spPr>
          <a:xfrm>
            <a:off x="7125206" y="1629955"/>
            <a:ext cx="343089" cy="2140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3FA79"/>
          </a:solidFill>
          <a:ln w="12700">
            <a:solidFill>
              <a:schemeClr val="accent1"/>
            </a:solidFill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39" name="Triangle"/>
          <p:cNvSpPr/>
          <p:nvPr/>
        </p:nvSpPr>
        <p:spPr>
          <a:xfrm rot="10800000">
            <a:off x="7125206" y="1397206"/>
            <a:ext cx="343089" cy="2139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3FA79"/>
          </a:solidFill>
          <a:ln w="12700">
            <a:solidFill>
              <a:schemeClr val="accent1"/>
            </a:solidFill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40" name="Drawing"/>
          <p:cNvSpPr/>
          <p:nvPr/>
        </p:nvSpPr>
        <p:spPr>
          <a:xfrm>
            <a:off x="5466207" y="3564646"/>
            <a:ext cx="3271192" cy="232319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/>
            <a:r>
              <a:t>Drawing</a:t>
            </a:r>
          </a:p>
        </p:txBody>
      </p:sp>
      <p:sp>
        <p:nvSpPr>
          <p:cNvPr id="641" name="Triangle"/>
          <p:cNvSpPr/>
          <p:nvPr/>
        </p:nvSpPr>
        <p:spPr>
          <a:xfrm>
            <a:off x="7125206" y="4576355"/>
            <a:ext cx="343089" cy="2140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D783FF"/>
          </a:solidFill>
          <a:ln w="12700">
            <a:solidFill>
              <a:schemeClr val="accent1"/>
            </a:solidFill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42" name="Triangle"/>
          <p:cNvSpPr/>
          <p:nvPr/>
        </p:nvSpPr>
        <p:spPr>
          <a:xfrm rot="10800000">
            <a:off x="7125206" y="4343606"/>
            <a:ext cx="343089" cy="2139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D783FF"/>
          </a:solidFill>
          <a:ln w="12700">
            <a:solidFill>
              <a:schemeClr val="accent1"/>
            </a:solidFill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43" name="css:…"/>
          <p:cNvSpPr txBox="1"/>
          <p:nvPr/>
        </p:nvSpPr>
        <p:spPr>
          <a:xfrm>
            <a:off x="9131723" y="671656"/>
            <a:ext cx="2605051" cy="2784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css:</a:t>
            </a:r>
          </a:p>
          <a:p>
            <a:pPr/>
          </a:p>
          <a:p>
            <a:pPr defTabSz="457200">
              <a:defRPr sz="13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.state[data-value="ON"] {fill: green !important}</a:t>
            </a:r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</p:txBody>
      </p:sp>
      <p:sp>
        <p:nvSpPr>
          <p:cNvPr id="644" name="css:…"/>
          <p:cNvSpPr txBox="1"/>
          <p:nvPr/>
        </p:nvSpPr>
        <p:spPr>
          <a:xfrm>
            <a:off x="9131723" y="3537349"/>
            <a:ext cx="2288191" cy="2695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css:</a:t>
            </a:r>
          </a:p>
          <a:p>
            <a:pPr/>
          </a:p>
          <a:p>
            <a:pPr defTabSz="457200">
              <a:defRPr sz="13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.state[data-value=“ON"] {fill: purple !important}</a:t>
            </a:r>
          </a:p>
          <a:p>
            <a:pPr/>
          </a:p>
          <a:p>
            <a:pPr/>
          </a:p>
          <a:p>
            <a:pPr/>
          </a:p>
          <a:p>
            <a:pPr/>
          </a:p>
        </p:txBody>
      </p:sp>
      <p:sp>
        <p:nvSpPr>
          <p:cNvPr id="645" name="*Next Release version"/>
          <p:cNvSpPr txBox="1"/>
          <p:nvPr/>
        </p:nvSpPr>
        <p:spPr>
          <a:xfrm>
            <a:off x="371025" y="6297634"/>
            <a:ext cx="1462198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r">
              <a:defRPr sz="1200">
                <a:solidFill>
                  <a:srgbClr val="88888B"/>
                </a:solidFill>
              </a:defRPr>
            </a:lvl1pPr>
          </a:lstStyle>
          <a:p>
            <a:pPr/>
            <a:r>
              <a:t>*Next Release version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Add 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886968">
              <a:defRPr sz="1746"/>
            </a:pPr>
          </a:p>
        </p:txBody>
      </p:sp>
      <p:sp>
        <p:nvSpPr>
          <p:cNvPr id="648" name="Take away Challenge for you"/>
          <p:cNvSpPr txBox="1"/>
          <p:nvPr/>
        </p:nvSpPr>
        <p:spPr>
          <a:xfrm>
            <a:off x="2229328" y="51917"/>
            <a:ext cx="7733344" cy="76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 b="1" sz="4400">
                <a:latin typeface="Maven Pro Medium"/>
                <a:ea typeface="Maven Pro Medium"/>
                <a:cs typeface="Maven Pro Medium"/>
                <a:sym typeface="Maven Pro Medium"/>
              </a:defRPr>
            </a:lvl1pPr>
          </a:lstStyle>
          <a:p>
            <a:pPr/>
            <a:r>
              <a:t>Take away Challenge for you</a:t>
            </a:r>
          </a:p>
        </p:txBody>
      </p:sp>
      <p:sp>
        <p:nvSpPr>
          <p:cNvPr id="649" name="Change the color of the FAULT state"/>
          <p:cNvSpPr txBox="1"/>
          <p:nvPr/>
        </p:nvSpPr>
        <p:spPr>
          <a:xfrm>
            <a:off x="3990352" y="1747530"/>
            <a:ext cx="3411338" cy="345788"/>
          </a:xfrm>
          <a:prstGeom prst="rect">
            <a:avLst/>
          </a:prstGeom>
          <a:solidFill>
            <a:schemeClr val="accent2"/>
          </a:solidFill>
          <a:ln w="12700">
            <a:solidFill>
              <a:srgbClr val="413E3E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Change the color of the FAULT state</a:t>
            </a:r>
          </a:p>
        </p:txBody>
      </p:sp>
      <p:pic>
        <p:nvPicPr>
          <p:cNvPr id="650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23804" y="3024390"/>
            <a:ext cx="6344435" cy="1852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Question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Question?</a:t>
            </a:r>
          </a:p>
        </p:txBody>
      </p:sp>
      <p:pic>
        <p:nvPicPr>
          <p:cNvPr id="653" name="Platshållare för bild 10" descr="Platshållare för bild 10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8394" t="0" r="8394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654" name="Platshållare för text 3"/>
          <p:cNvSpPr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55" name="Lorem ipsum dolor sit amet, consectetur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56" name="Question Everything (Nullius in verba), Dunk 🐝…"/>
          <p:cNvSpPr txBox="1"/>
          <p:nvPr/>
        </p:nvSpPr>
        <p:spPr>
          <a:xfrm>
            <a:off x="5712082" y="6258760"/>
            <a:ext cx="6399989" cy="916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r">
              <a:defRPr sz="1200">
                <a:solidFill>
                  <a:srgbClr val="FFFFFF"/>
                </a:solidFill>
              </a:defRPr>
            </a:pPr>
            <a:r>
              <a:rPr u="sng"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Question Everything (Nullius in verba), Dunk 🐝</a:t>
            </a:r>
          </a:p>
          <a:p>
            <a:pPr algn="r">
              <a:defRPr sz="1200">
                <a:solidFill>
                  <a:srgbClr val="FFFFFF"/>
                </a:solidFill>
              </a:defRPr>
            </a:pPr>
            <a:r>
              <a:t>CC-BY</a:t>
            </a:r>
          </a:p>
          <a:p>
            <a:pPr algn="r">
              <a:defRPr sz="12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Department etc.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</a:p>
        </p:txBody>
      </p:sp>
      <p:pic>
        <p:nvPicPr>
          <p:cNvPr id="439" name="Synoptic.mov" descr="Synoptic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730037" y="901700"/>
            <a:ext cx="7334331" cy="4730644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SVG…"/>
          <p:cNvSpPr txBox="1"/>
          <p:nvPr>
            <p:ph type="title"/>
          </p:nvPr>
        </p:nvSpPr>
        <p:spPr>
          <a:xfrm>
            <a:off x="493201" y="1731599"/>
            <a:ext cx="3647727" cy="3821850"/>
          </a:xfrm>
          <a:prstGeom prst="rect">
            <a:avLst/>
          </a:prstGeom>
        </p:spPr>
        <p:txBody>
          <a:bodyPr/>
          <a:lstStyle/>
          <a:p>
            <a:pPr defTabSz="475487">
              <a:defRPr sz="1508"/>
            </a:pPr>
            <a:r>
              <a:t>SVG</a:t>
            </a:r>
          </a:p>
          <a:p>
            <a:pPr defTabSz="475487">
              <a:defRPr sz="1508"/>
            </a:pPr>
          </a:p>
          <a:p>
            <a:pPr defTabSz="475487">
              <a:defRPr sz="1508"/>
            </a:pPr>
            <a:r>
              <a:t>Synoptic connected with Tango </a:t>
            </a:r>
          </a:p>
          <a:p>
            <a:pPr defTabSz="475487">
              <a:defRPr sz="1508"/>
            </a:pPr>
          </a:p>
          <a:p>
            <a:pPr defTabSz="475487">
              <a:defRPr sz="1508"/>
            </a:pPr>
            <a:r>
              <a:t>Pan</a:t>
            </a:r>
          </a:p>
          <a:p>
            <a:pPr defTabSz="475487">
              <a:defRPr sz="1508"/>
            </a:pPr>
          </a:p>
          <a:p>
            <a:pPr defTabSz="475487">
              <a:defRPr sz="1508"/>
            </a:pPr>
            <a:r>
              <a:t>Zoom</a:t>
            </a:r>
          </a:p>
          <a:p>
            <a:pPr defTabSz="475487">
              <a:defRPr sz="1508"/>
            </a:pPr>
          </a:p>
          <a:p>
            <a:pPr defTabSz="475487">
              <a:defRPr sz="1508"/>
            </a:pPr>
            <a:r>
              <a:t>Layers</a:t>
            </a:r>
          </a:p>
          <a:p>
            <a:pPr defTabSz="475487">
              <a:defRPr sz="1508"/>
            </a:pPr>
          </a:p>
          <a:p>
            <a:pPr defTabSz="475487">
              <a:defRPr sz="1508"/>
            </a:pPr>
            <a:r>
              <a:t>- Advance Zoom feature</a:t>
            </a:r>
          </a:p>
          <a:p>
            <a:pPr defTabSz="475487">
              <a:defRPr sz="1508"/>
            </a:pPr>
            <a:r>
              <a:t>- Functional Layers</a:t>
            </a:r>
          </a:p>
          <a:p>
            <a:pPr defTabSz="475487">
              <a:defRPr sz="1508"/>
            </a:pPr>
          </a:p>
          <a:p>
            <a:pPr defTabSz="475487">
              <a:defRPr sz="1508"/>
            </a:pPr>
            <a:r>
              <a:t>Misc</a:t>
            </a:r>
          </a:p>
          <a:p>
            <a:pPr defTabSz="475487">
              <a:defRPr sz="1508"/>
            </a:pPr>
            <a:r>
              <a:t>- Tooltip</a:t>
            </a:r>
          </a:p>
          <a:p>
            <a:pPr defTabSz="475487">
              <a:defRPr sz="1508"/>
            </a:pPr>
            <a:r>
              <a:t>- Open Specific panel</a:t>
            </a:r>
          </a:p>
          <a:p>
            <a:pPr defTabSz="475487">
              <a:defRPr sz="1508"/>
            </a:pPr>
            <a:r>
              <a:t>- CSS, …</a:t>
            </a:r>
          </a:p>
        </p:txBody>
      </p:sp>
      <p:sp>
        <p:nvSpPr>
          <p:cNvPr id="441" name="Agenda"/>
          <p:cNvSpPr txBox="1"/>
          <p:nvPr/>
        </p:nvSpPr>
        <p:spPr>
          <a:xfrm>
            <a:off x="7166429" y="34624"/>
            <a:ext cx="2153256" cy="76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 b="1" sz="4400">
                <a:latin typeface="Maven Pro Medium"/>
                <a:ea typeface="Maven Pro Medium"/>
                <a:cs typeface="Maven Pro Medium"/>
                <a:sym typeface="Maven Pro Medium"/>
              </a:defRPr>
            </a:lvl1pPr>
          </a:lstStyle>
          <a:p>
            <a:pPr/>
            <a:r>
              <a:t>Agenda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83" fill="hold"/>
                                        <p:tgtEl>
                                          <p:spTgt spid="4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439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43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3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Rectangle"/>
          <p:cNvSpPr/>
          <p:nvPr/>
        </p:nvSpPr>
        <p:spPr>
          <a:xfrm>
            <a:off x="4594224" y="-45203"/>
            <a:ext cx="7600315" cy="6948406"/>
          </a:xfrm>
          <a:prstGeom prst="rect">
            <a:avLst/>
          </a:prstGeom>
          <a:solidFill>
            <a:srgbClr val="345B32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44" name="SV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SVG</a:t>
            </a:r>
          </a:p>
        </p:txBody>
      </p:sp>
      <p:sp>
        <p:nvSpPr>
          <p:cNvPr id="445" name="Platshållare för text 3"/>
          <p:cNvSpPr/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6" name="Web standard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Web standard </a:t>
            </a:r>
          </a:p>
          <a:p>
            <a:pPr/>
            <a:r>
              <a:t>Markup language for describing two-dimensional graphics applications and images</a:t>
            </a:r>
          </a:p>
          <a:p>
            <a:pPr/>
            <a:r>
              <a:t>Inkscape, one the greatest drawing software is also fully open-source</a:t>
            </a:r>
          </a:p>
        </p:txBody>
      </p:sp>
      <p:pic>
        <p:nvPicPr>
          <p:cNvPr id="447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72042" y="788551"/>
            <a:ext cx="7031028" cy="2385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448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45212" y="3718988"/>
            <a:ext cx="7084688" cy="2563276"/>
          </a:xfrm>
          <a:prstGeom prst="rect">
            <a:avLst/>
          </a:prstGeom>
          <a:ln w="12700">
            <a:miter lim="400000"/>
          </a:ln>
        </p:spPr>
      </p:pic>
      <p:sp>
        <p:nvSpPr>
          <p:cNvPr id="449" name="https://en.m.wikipedia.org/wiki/File:Ghostscript_Tiger.svg…"/>
          <p:cNvSpPr txBox="1"/>
          <p:nvPr/>
        </p:nvSpPr>
        <p:spPr>
          <a:xfrm>
            <a:off x="5585082" y="6411160"/>
            <a:ext cx="6399989" cy="819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r">
              <a:defRPr sz="1200">
                <a:solidFill>
                  <a:srgbClr val="FFFFFF"/>
                </a:solidFill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https://en.m.wikipedia.org/wiki/File:Ghostscript_Tiger.svg</a:t>
            </a:r>
          </a:p>
          <a:p>
            <a:pPr algn="r">
              <a:defRPr sz="1200">
                <a:solidFill>
                  <a:srgbClr val="FFFFFF"/>
                </a:solidFill>
              </a:defRPr>
            </a:pPr>
            <a:r>
              <a:t>CC-BY</a:t>
            </a:r>
          </a:p>
          <a:p>
            <a:pPr algn="r">
              <a:defRPr sz="1200">
                <a:solidFill>
                  <a:srgbClr val="FFFFFF"/>
                </a:solidFill>
              </a:defRPr>
            </a:pPr>
          </a:p>
        </p:txBody>
      </p:sp>
      <p:pic>
        <p:nvPicPr>
          <p:cNvPr id="450" name="Ghostscript_Tiger.svg" descr="Ghostscript_Tiger.sv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569673" y="57683"/>
            <a:ext cx="2203227" cy="22032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tangle"/>
          <p:cNvSpPr/>
          <p:nvPr/>
        </p:nvSpPr>
        <p:spPr>
          <a:xfrm>
            <a:off x="6478165" y="4021769"/>
            <a:ext cx="3838075" cy="2708524"/>
          </a:xfrm>
          <a:prstGeom prst="rect">
            <a:avLst/>
          </a:prstGeom>
          <a:gradFill>
            <a:gsLst>
              <a:gs pos="0">
                <a:srgbClr val="FABA4E"/>
              </a:gs>
              <a:gs pos="50000">
                <a:srgbClr val="FFB519"/>
              </a:gs>
              <a:gs pos="100000">
                <a:srgbClr val="E4A114"/>
              </a:gs>
            </a:gsLst>
            <a:lin ang="5400000"/>
          </a:gradFill>
          <a:ln w="6350">
            <a:solidFill>
              <a:schemeClr val="accent5"/>
            </a:solidFill>
            <a:miter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53" name="Tango Control System"/>
          <p:cNvSpPr/>
          <p:nvPr/>
        </p:nvSpPr>
        <p:spPr>
          <a:xfrm>
            <a:off x="6659628" y="6010066"/>
            <a:ext cx="3475150" cy="48979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/>
          </a:lstStyle>
          <a:p>
            <a:pPr/>
            <a:r>
              <a:t>Tango Control System</a:t>
            </a:r>
          </a:p>
        </p:txBody>
      </p:sp>
      <p:pic>
        <p:nvPicPr>
          <p:cNvPr id="454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15520" y="340873"/>
            <a:ext cx="5044636" cy="3204454"/>
          </a:xfrm>
          <a:prstGeom prst="rect">
            <a:avLst/>
          </a:prstGeom>
          <a:ln w="12700">
            <a:miter lim="400000"/>
          </a:ln>
        </p:spPr>
      </p:pic>
      <p:pic>
        <p:nvPicPr>
          <p:cNvPr id="455" name="unknown.png" descr="unknow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98791" y="316926"/>
            <a:ext cx="5044636" cy="3252348"/>
          </a:xfrm>
          <a:prstGeom prst="rect">
            <a:avLst/>
          </a:prstGeom>
          <a:ln w="12700">
            <a:miter lim="400000"/>
          </a:ln>
        </p:spPr>
      </p:pic>
      <p:sp>
        <p:nvSpPr>
          <p:cNvPr id="456" name="Taranta"/>
          <p:cNvSpPr/>
          <p:nvPr/>
        </p:nvSpPr>
        <p:spPr>
          <a:xfrm>
            <a:off x="6659628" y="4359066"/>
            <a:ext cx="3475150" cy="47709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/>
          </a:lstStyle>
          <a:p>
            <a:pPr/>
            <a:r>
              <a:t>Taranta</a:t>
            </a:r>
          </a:p>
        </p:txBody>
      </p:sp>
      <p:pic>
        <p:nvPicPr>
          <p:cNvPr id="457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63534" y="4352716"/>
            <a:ext cx="445265" cy="489791"/>
          </a:xfrm>
          <a:prstGeom prst="rect">
            <a:avLst/>
          </a:prstGeom>
          <a:ln w="12700">
            <a:miter lim="400000"/>
          </a:ln>
        </p:spPr>
      </p:pic>
      <p:sp>
        <p:nvSpPr>
          <p:cNvPr id="458" name="TangoGQL"/>
          <p:cNvSpPr/>
          <p:nvPr/>
        </p:nvSpPr>
        <p:spPr>
          <a:xfrm>
            <a:off x="6659628" y="5184566"/>
            <a:ext cx="3475150" cy="47709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/>
          </a:lstStyle>
          <a:p>
            <a:pPr/>
            <a:r>
              <a:t>TangoGQL</a:t>
            </a:r>
          </a:p>
        </p:txBody>
      </p:sp>
      <p:pic>
        <p:nvPicPr>
          <p:cNvPr id="459" name="pasted-movie.png" descr="pasted-movi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47620" y="6003716"/>
            <a:ext cx="477091" cy="477091"/>
          </a:xfrm>
          <a:prstGeom prst="rect">
            <a:avLst/>
          </a:prstGeom>
          <a:ln w="12700">
            <a:miter lim="400000"/>
          </a:ln>
        </p:spPr>
      </p:pic>
      <p:sp>
        <p:nvSpPr>
          <p:cNvPr id="460" name="SVG Synoptic"/>
          <p:cNvSpPr txBox="1"/>
          <p:nvPr>
            <p:ph type="title"/>
          </p:nvPr>
        </p:nvSpPr>
        <p:spPr>
          <a:xfrm>
            <a:off x="510012" y="268718"/>
            <a:ext cx="3647727" cy="757142"/>
          </a:xfrm>
          <a:prstGeom prst="rect">
            <a:avLst/>
          </a:prstGeom>
        </p:spPr>
        <p:txBody>
          <a:bodyPr/>
          <a:lstStyle/>
          <a:p>
            <a:pPr/>
            <a:r>
              <a:t>SVG Synoptic</a:t>
            </a:r>
          </a:p>
        </p:txBody>
      </p:sp>
      <p:sp>
        <p:nvSpPr>
          <p:cNvPr id="461" name="Render with Standard Web Browser…"/>
          <p:cNvSpPr txBox="1"/>
          <p:nvPr>
            <p:ph type="body" sz="quarter" idx="1"/>
          </p:nvPr>
        </p:nvSpPr>
        <p:spPr>
          <a:xfrm>
            <a:off x="406531" y="2482855"/>
            <a:ext cx="2570767" cy="3254737"/>
          </a:xfrm>
          <a:prstGeom prst="rect">
            <a:avLst/>
          </a:prstGeom>
        </p:spPr>
        <p:txBody>
          <a:bodyPr/>
          <a:lstStyle/>
          <a:p>
            <a:pPr defTabSz="630936">
              <a:lnSpc>
                <a:spcPct val="90000"/>
              </a:lnSpc>
              <a:defRPr b="1" cap="none" spc="0" sz="2001">
                <a:latin typeface="Maven Pro Medium"/>
                <a:ea typeface="Maven Pro Medium"/>
                <a:cs typeface="Maven Pro Medium"/>
                <a:sym typeface="Maven Pro Medium"/>
              </a:defRPr>
            </a:pPr>
            <a:r>
              <a:t>Render with Standard Web Browser</a:t>
            </a:r>
          </a:p>
          <a:p>
            <a:pPr defTabSz="630936">
              <a:lnSpc>
                <a:spcPct val="90000"/>
              </a:lnSpc>
              <a:defRPr b="1" cap="none" spc="0" sz="2001">
                <a:latin typeface="Maven Pro Medium"/>
                <a:ea typeface="Maven Pro Medium"/>
                <a:cs typeface="Maven Pro Medium"/>
                <a:sym typeface="Maven Pro Medium"/>
              </a:defRPr>
            </a:pPr>
          </a:p>
          <a:p>
            <a:pPr defTabSz="630936">
              <a:lnSpc>
                <a:spcPct val="90000"/>
              </a:lnSpc>
              <a:defRPr b="1" cap="none" spc="0" sz="2001">
                <a:latin typeface="Maven Pro Medium"/>
                <a:ea typeface="Maven Pro Medium"/>
                <a:cs typeface="Maven Pro Medium"/>
                <a:sym typeface="Maven Pro Medium"/>
              </a:defRPr>
            </a:pPr>
            <a:r>
              <a:t>With enhanced feature in Taranta Front End</a:t>
            </a:r>
          </a:p>
          <a:p>
            <a:pPr defTabSz="630936">
              <a:lnSpc>
                <a:spcPct val="90000"/>
              </a:lnSpc>
              <a:defRPr b="1" cap="none" spc="0" sz="2001">
                <a:latin typeface="Maven Pro Medium"/>
                <a:ea typeface="Maven Pro Medium"/>
                <a:cs typeface="Maven Pro Medium"/>
                <a:sym typeface="Maven Pro Medium"/>
              </a:defRPr>
            </a:pPr>
          </a:p>
          <a:p>
            <a:pPr defTabSz="630936">
              <a:lnSpc>
                <a:spcPct val="90000"/>
              </a:lnSpc>
              <a:defRPr b="1" cap="none" spc="0" sz="2001">
                <a:latin typeface="Maven Pro Medium"/>
                <a:ea typeface="Maven Pro Medium"/>
                <a:cs typeface="Maven Pro Medium"/>
                <a:sym typeface="Maven Pro Medium"/>
              </a:defRPr>
            </a:pPr>
            <a:r>
              <a:t>Control System communication with TangoGQL</a:t>
            </a:r>
          </a:p>
        </p:txBody>
      </p:sp>
      <p:pic>
        <p:nvPicPr>
          <p:cNvPr id="462" name="pasted-movie.png" descr="pasted-movi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747621" y="5184566"/>
            <a:ext cx="477091" cy="4770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Add 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886968">
              <a:defRPr sz="1746"/>
            </a:pPr>
          </a:p>
        </p:txBody>
      </p:sp>
      <p:sp>
        <p:nvSpPr>
          <p:cNvPr id="465" name="Find the linac.svg: https://gitlab.com/MaxIV/synopticdemo/synopticdemo/resources/images/linac.svg…"/>
          <p:cNvSpPr txBox="1"/>
          <p:nvPr/>
        </p:nvSpPr>
        <p:spPr>
          <a:xfrm>
            <a:off x="1194854" y="1383158"/>
            <a:ext cx="9802292" cy="1806288"/>
          </a:xfrm>
          <a:prstGeom prst="rect">
            <a:avLst/>
          </a:prstGeom>
          <a:solidFill>
            <a:schemeClr val="accent2"/>
          </a:solidFill>
          <a:ln w="12700">
            <a:solidFill>
              <a:srgbClr val="413E3E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240631" indent="-240631">
              <a:buSzPct val="100000"/>
              <a:buAutoNum type="arabicPeriod" startAt="1"/>
              <a:defRPr>
                <a:solidFill>
                  <a:srgbClr val="FFFFFF"/>
                </a:solidFill>
              </a:defRPr>
            </a:pPr>
            <a:r>
              <a:t>Find the linac.svg: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https://gitlab.com/MaxIV/synopticdemo</a:t>
            </a:r>
            <a:r>
              <a:t>/synopticdemo/resources/images/linac.svg</a:t>
            </a:r>
          </a:p>
          <a:p>
            <a:pPr marL="240631" indent="-240631">
              <a:buSzPct val="100000"/>
              <a:buAutoNum type="arabicPeriod" startAt="1"/>
              <a:defRPr>
                <a:solidFill>
                  <a:srgbClr val="FFFFFF"/>
                </a:solidFill>
              </a:defRPr>
            </a:pPr>
            <a:r>
              <a:t>Open Taranta: your instance or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https://taranta-demo.maxiv.lu.se</a:t>
            </a:r>
          </a:p>
          <a:p>
            <a:pPr marL="240631" indent="-240631">
              <a:buSzPct val="100000"/>
              <a:buAutoNum type="arabicPeriod" startAt="1"/>
              <a:defRPr>
                <a:solidFill>
                  <a:srgbClr val="FFFFFF"/>
                </a:solidFill>
              </a:defRPr>
            </a:pPr>
            <a:r>
              <a:t>Import a new synoptic</a:t>
            </a:r>
          </a:p>
          <a:p>
            <a:pPr marL="240631" indent="-240631">
              <a:buSzPct val="100000"/>
              <a:buAutoNum type="arabicPeriod" startAt="1"/>
              <a:defRPr>
                <a:solidFill>
                  <a:srgbClr val="FFFFFF"/>
                </a:solidFill>
              </a:defRPr>
            </a:pPr>
            <a:r>
              <a:t>Navigate to the linac gun</a:t>
            </a:r>
          </a:p>
          <a:p>
            <a:pPr marL="240631" indent="-240631">
              <a:buSzPct val="100000"/>
              <a:buAutoNum type="arabicPeriod" startAt="1"/>
              <a:defRPr>
                <a:solidFill>
                  <a:srgbClr val="FFFFFF"/>
                </a:solidFill>
              </a:defRPr>
            </a:pPr>
            <a:r>
              <a:t>Open Inkscape</a:t>
            </a:r>
          </a:p>
          <a:p>
            <a:pPr marL="240631" indent="-240631">
              <a:buSzPct val="100000"/>
              <a:buAutoNum type="arabicPeriod" startAt="1"/>
              <a:defRPr>
                <a:solidFill>
                  <a:srgbClr val="FFFFFF"/>
                </a:solidFill>
              </a:defRPr>
            </a:pPr>
            <a:r>
              <a:t>Open the linac.svg file </a:t>
            </a:r>
          </a:p>
        </p:txBody>
      </p:sp>
      <p:sp>
        <p:nvSpPr>
          <p:cNvPr id="466" name="Exercise I: run the synoptic"/>
          <p:cNvSpPr txBox="1"/>
          <p:nvPr/>
        </p:nvSpPr>
        <p:spPr>
          <a:xfrm>
            <a:off x="2611933" y="-2499"/>
            <a:ext cx="7401829" cy="76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 b="1" sz="4400">
                <a:latin typeface="Maven Pro Medium"/>
                <a:ea typeface="Maven Pro Medium"/>
                <a:cs typeface="Maven Pro Medium"/>
                <a:sym typeface="Maven Pro Medium"/>
              </a:defRPr>
            </a:lvl1pPr>
          </a:lstStyle>
          <a:p>
            <a:pPr/>
            <a:r>
              <a:t>Exercise I: run the synoptic</a:t>
            </a:r>
          </a:p>
        </p:txBody>
      </p:sp>
      <p:pic>
        <p:nvPicPr>
          <p:cNvPr id="467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65775" y="3683632"/>
            <a:ext cx="4239160" cy="2198744"/>
          </a:xfrm>
          <a:prstGeom prst="rect">
            <a:avLst/>
          </a:prstGeom>
          <a:ln w="12700">
            <a:miter lim="400000"/>
          </a:ln>
        </p:spPr>
      </p:pic>
      <p:pic>
        <p:nvPicPr>
          <p:cNvPr id="468" name="pasted-movie.png" descr="pasted-movi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67291" y="3810562"/>
            <a:ext cx="2343833" cy="1944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469" name="pasted-movie.png" descr="pasted-movi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02686" y="3810562"/>
            <a:ext cx="2338525" cy="1944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470" name="pasted-movie.png" descr="pasted-movi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332773" y="3810562"/>
            <a:ext cx="2341440" cy="1944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471" name="pasted-movie.png" descr="pasted-movie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87997" y="4568633"/>
            <a:ext cx="642967" cy="642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472" name="pasted-movie.png" descr="pasted-movie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650465" y="4826232"/>
            <a:ext cx="642967" cy="642966"/>
          </a:xfrm>
          <a:prstGeom prst="rect">
            <a:avLst/>
          </a:prstGeom>
          <a:ln w="12700">
            <a:miter lim="400000"/>
          </a:ln>
        </p:spPr>
      </p:pic>
      <p:sp>
        <p:nvSpPr>
          <p:cNvPr id="473" name="5"/>
          <p:cNvSpPr txBox="1"/>
          <p:nvPr/>
        </p:nvSpPr>
        <p:spPr>
          <a:xfrm>
            <a:off x="598544" y="3861031"/>
            <a:ext cx="22000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8" name="Group"/>
          <p:cNvGrpSpPr/>
          <p:nvPr/>
        </p:nvGrpSpPr>
        <p:grpSpPr>
          <a:xfrm>
            <a:off x="4616429" y="2254952"/>
            <a:ext cx="7603833" cy="2639763"/>
            <a:chOff x="0" y="0"/>
            <a:chExt cx="7603832" cy="2639762"/>
          </a:xfrm>
        </p:grpSpPr>
        <p:pic>
          <p:nvPicPr>
            <p:cNvPr id="475" name="unknown.png" descr="unknown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10061"/>
            <a:stretch>
              <a:fillRect/>
            </a:stretch>
          </p:blipFill>
          <p:spPr>
            <a:xfrm>
              <a:off x="3061121" y="0"/>
              <a:ext cx="4542712" cy="26340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6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28856" b="12531"/>
            <a:stretch>
              <a:fillRect/>
            </a:stretch>
          </p:blipFill>
          <p:spPr>
            <a:xfrm>
              <a:off x="0" y="78146"/>
              <a:ext cx="3230234" cy="25616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77" name="Rectangle"/>
            <p:cNvSpPr/>
            <p:nvPr/>
          </p:nvSpPr>
          <p:spPr>
            <a:xfrm>
              <a:off x="6329923" y="2176026"/>
              <a:ext cx="1251083" cy="45249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479" name="BUILT IN FEATURE"/>
          <p:cNvSpPr txBox="1"/>
          <p:nvPr>
            <p:ph type="title"/>
          </p:nvPr>
        </p:nvSpPr>
        <p:spPr>
          <a:xfrm>
            <a:off x="442401" y="164797"/>
            <a:ext cx="3647727" cy="895631"/>
          </a:xfrm>
          <a:prstGeom prst="rect">
            <a:avLst/>
          </a:prstGeom>
        </p:spPr>
        <p:txBody>
          <a:bodyPr/>
          <a:lstStyle/>
          <a:p>
            <a:pPr/>
            <a:r>
              <a:t>BUILT IN FEATURE</a:t>
            </a:r>
          </a:p>
        </p:txBody>
      </p:sp>
      <p:sp>
        <p:nvSpPr>
          <p:cNvPr id="480" name="Rectangle"/>
          <p:cNvSpPr/>
          <p:nvPr/>
        </p:nvSpPr>
        <p:spPr>
          <a:xfrm>
            <a:off x="4604267" y="1775756"/>
            <a:ext cx="7408820" cy="3306488"/>
          </a:xfrm>
          <a:prstGeom prst="rect">
            <a:avLst/>
          </a:prstGeom>
          <a:solidFill>
            <a:srgbClr val="FFFFFF">
              <a:alpha val="65468"/>
            </a:srgbClr>
          </a:solidFill>
          <a:ln w="12700">
            <a:solidFill>
              <a:schemeClr val="accent1">
                <a:alpha val="65468"/>
              </a:schemeClr>
            </a:solidFill>
            <a:custDash>
              <a:ds d="100000" sp="200000"/>
            </a:custDash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81" name="Rectangle"/>
          <p:cNvSpPr/>
          <p:nvPr/>
        </p:nvSpPr>
        <p:spPr>
          <a:xfrm>
            <a:off x="6464509" y="2505128"/>
            <a:ext cx="4077570" cy="2430978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82" name="PAN"/>
          <p:cNvSpPr txBox="1"/>
          <p:nvPr/>
        </p:nvSpPr>
        <p:spPr>
          <a:xfrm>
            <a:off x="7786399" y="230342"/>
            <a:ext cx="1242750" cy="76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 b="1" sz="4400">
                <a:latin typeface="Maven Pro Medium"/>
                <a:ea typeface="Maven Pro Medium"/>
                <a:cs typeface="Maven Pro Medium"/>
                <a:sym typeface="Maven Pro Medium"/>
              </a:defRPr>
            </a:lvl1pPr>
          </a:lstStyle>
          <a:p>
            <a:pPr/>
            <a:r>
              <a:t>PAN</a:t>
            </a:r>
          </a:p>
        </p:txBody>
      </p:sp>
      <p:pic>
        <p:nvPicPr>
          <p:cNvPr id="483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81619" y="2983891"/>
            <a:ext cx="1473452" cy="1473452"/>
          </a:xfrm>
          <a:prstGeom prst="rect">
            <a:avLst/>
          </a:prstGeom>
          <a:ln w="12700">
            <a:miter lim="400000"/>
          </a:ln>
        </p:spPr>
      </p:pic>
      <p:sp>
        <p:nvSpPr>
          <p:cNvPr id="484" name="Viewbox"/>
          <p:cNvSpPr txBox="1"/>
          <p:nvPr/>
        </p:nvSpPr>
        <p:spPr>
          <a:xfrm>
            <a:off x="10587965" y="4609007"/>
            <a:ext cx="897544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Viewbox</a:t>
            </a:r>
          </a:p>
        </p:txBody>
      </p:sp>
      <p:pic>
        <p:nvPicPr>
          <p:cNvPr id="485" name="Synoptic.mov" descr="Synoptic.mov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732056" y="4282926"/>
            <a:ext cx="3068416" cy="19791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8" name="Group"/>
          <p:cNvGrpSpPr/>
          <p:nvPr/>
        </p:nvGrpSpPr>
        <p:grpSpPr>
          <a:xfrm>
            <a:off x="6464644" y="2528212"/>
            <a:ext cx="4077301" cy="2366503"/>
            <a:chOff x="0" y="0"/>
            <a:chExt cx="4077300" cy="2366502"/>
          </a:xfrm>
        </p:grpSpPr>
        <p:pic>
          <p:nvPicPr>
            <p:cNvPr id="486" name="unknown.png" descr="unknown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10061" r="36931" b="10061"/>
            <a:stretch>
              <a:fillRect/>
            </a:stretch>
          </p:blipFill>
          <p:spPr>
            <a:xfrm>
              <a:off x="1212278" y="21405"/>
              <a:ext cx="2865023" cy="23394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7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0719" t="6662" r="28856" b="12531"/>
            <a:stretch>
              <a:fillRect/>
            </a:stretch>
          </p:blipFill>
          <p:spPr>
            <a:xfrm>
              <a:off x="0" y="0"/>
              <a:ext cx="1381392" cy="23665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91" name="Group"/>
          <p:cNvGrpSpPr/>
          <p:nvPr/>
        </p:nvGrpSpPr>
        <p:grpSpPr>
          <a:xfrm>
            <a:off x="8067080" y="2992786"/>
            <a:ext cx="872428" cy="872428"/>
            <a:chOff x="0" y="0"/>
            <a:chExt cx="872426" cy="872426"/>
          </a:xfrm>
        </p:grpSpPr>
        <p:sp>
          <p:nvSpPr>
            <p:cNvPr id="489" name="Double Arrow"/>
            <p:cNvSpPr/>
            <p:nvPr/>
          </p:nvSpPr>
          <p:spPr>
            <a:xfrm>
              <a:off x="0" y="285136"/>
              <a:ext cx="872427" cy="302155"/>
            </a:xfrm>
            <a:prstGeom prst="leftRightArrow">
              <a:avLst>
                <a:gd name="adj1" fmla="val 17235"/>
                <a:gd name="adj2" fmla="val 56548"/>
              </a:avLst>
            </a:prstGeom>
            <a:solidFill>
              <a:schemeClr val="accent2"/>
            </a:solidFill>
            <a:ln w="12700" cap="flat">
              <a:solidFill>
                <a:srgbClr val="413E3E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90" name="Double Arrow"/>
            <p:cNvSpPr/>
            <p:nvPr/>
          </p:nvSpPr>
          <p:spPr>
            <a:xfrm rot="16200000">
              <a:off x="0" y="285136"/>
              <a:ext cx="872427" cy="302155"/>
            </a:xfrm>
            <a:prstGeom prst="leftRightArrow">
              <a:avLst>
                <a:gd name="adj1" fmla="val 17235"/>
                <a:gd name="adj2" fmla="val 56548"/>
              </a:avLst>
            </a:prstGeom>
            <a:solidFill>
              <a:schemeClr val="accent2"/>
            </a:solidFill>
            <a:ln w="12700" cap="flat">
              <a:solidFill>
                <a:srgbClr val="413E3E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492" name="SVG is a complete set for rendering image…"/>
          <p:cNvSpPr txBox="1"/>
          <p:nvPr>
            <p:ph type="body" sz="quarter" idx="1"/>
          </p:nvPr>
        </p:nvSpPr>
        <p:spPr>
          <a:xfrm>
            <a:off x="492474" y="2169764"/>
            <a:ext cx="3647728" cy="1859217"/>
          </a:xfrm>
          <a:prstGeom prst="rect">
            <a:avLst/>
          </a:prstGeom>
        </p:spPr>
        <p:txBody>
          <a:bodyPr/>
          <a:lstStyle/>
          <a:p>
            <a:pPr marL="0" indent="0" defTabSz="667512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pc="0" sz="2117">
                <a:latin typeface="Maven Pro Medium"/>
                <a:ea typeface="Maven Pro Medium"/>
                <a:cs typeface="Maven Pro Medium"/>
                <a:sym typeface="Maven Pro Medium"/>
              </a:defRPr>
            </a:pPr>
            <a:r>
              <a:t>SVG is a complete set for rendering image</a:t>
            </a:r>
          </a:p>
          <a:p>
            <a:pPr marL="0" indent="0" defTabSz="667512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pc="0" sz="2117">
                <a:latin typeface="Maven Pro Medium"/>
                <a:ea typeface="Maven Pro Medium"/>
                <a:cs typeface="Maven Pro Medium"/>
                <a:sym typeface="Maven Pro Medium"/>
              </a:defRPr>
            </a:pPr>
          </a:p>
          <a:p>
            <a:pPr marL="0" indent="0" defTabSz="667512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pc="0" sz="2117">
                <a:latin typeface="Maven Pro Medium"/>
                <a:ea typeface="Maven Pro Medium"/>
                <a:cs typeface="Maven Pro Medium"/>
                <a:sym typeface="Maven Pro Medium"/>
              </a:defRPr>
            </a:pPr>
            <a:r>
              <a:t>PAN/ZOOM</a:t>
            </a:r>
          </a:p>
          <a:p>
            <a:pPr marL="0" indent="0" defTabSz="667512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pc="0" sz="2117">
                <a:latin typeface="Maven Pro Medium"/>
                <a:ea typeface="Maven Pro Medium"/>
                <a:cs typeface="Maven Pro Medium"/>
                <a:sym typeface="Maven Pro Medium"/>
              </a:defRPr>
            </a:pPr>
          </a:p>
          <a:p>
            <a:pPr marL="0" indent="0" defTabSz="667512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pc="0" sz="2117">
                <a:latin typeface="Maven Pro Medium"/>
                <a:ea typeface="Maven Pro Medium"/>
                <a:cs typeface="Maven Pro Medium"/>
                <a:sym typeface="Maven Pro Medium"/>
              </a:defRPr>
            </a:pPr>
            <a:r>
              <a:t>View port</a:t>
            </a:r>
          </a:p>
        </p:txBody>
      </p:sp>
      <p:sp>
        <p:nvSpPr>
          <p:cNvPr id="493" name="Platshållare för text 3"/>
          <p:cNvSpPr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0" fill="hold"/>
                                        <p:tgtEl>
                                          <p:spTgt spid="4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485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48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8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SVG is rendered as vectorial drawing…"/>
          <p:cNvSpPr txBox="1"/>
          <p:nvPr>
            <p:ph type="title"/>
          </p:nvPr>
        </p:nvSpPr>
        <p:spPr>
          <a:xfrm>
            <a:off x="493201" y="1124789"/>
            <a:ext cx="3647727" cy="1792459"/>
          </a:xfrm>
          <a:prstGeom prst="rect">
            <a:avLst/>
          </a:prstGeom>
        </p:spPr>
        <p:txBody>
          <a:bodyPr/>
          <a:lstStyle/>
          <a:p>
            <a:pPr defTabSz="548640">
              <a:defRPr sz="1740"/>
            </a:pPr>
          </a:p>
          <a:p>
            <a:pPr defTabSz="548640">
              <a:defRPr sz="1740"/>
            </a:pPr>
            <a:r>
              <a:t>SVG is rendered as vectorial drawing</a:t>
            </a:r>
          </a:p>
          <a:p>
            <a:pPr defTabSz="548640">
              <a:defRPr sz="1740"/>
            </a:pPr>
          </a:p>
          <a:p>
            <a:pPr defTabSz="548640">
              <a:defRPr sz="1740"/>
            </a:pPr>
            <a:r>
              <a:t>No loss of quality when Zoom</a:t>
            </a:r>
          </a:p>
          <a:p>
            <a:pPr defTabSz="548640">
              <a:defRPr sz="1740"/>
            </a:pPr>
          </a:p>
          <a:p>
            <a:pPr defTabSz="548640">
              <a:defRPr sz="1740"/>
            </a:pPr>
            <a:r>
              <a:t>Thumbnail*</a:t>
            </a:r>
          </a:p>
        </p:txBody>
      </p:sp>
      <p:sp>
        <p:nvSpPr>
          <p:cNvPr id="496" name="Department etc.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7" name="Z factor"/>
          <p:cNvSpPr txBox="1"/>
          <p:nvPr/>
        </p:nvSpPr>
        <p:spPr>
          <a:xfrm>
            <a:off x="10365557" y="3581611"/>
            <a:ext cx="808916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Z factor</a:t>
            </a:r>
          </a:p>
        </p:txBody>
      </p:sp>
      <p:sp>
        <p:nvSpPr>
          <p:cNvPr id="498" name="Line"/>
          <p:cNvSpPr/>
          <p:nvPr/>
        </p:nvSpPr>
        <p:spPr>
          <a:xfrm flipV="1">
            <a:off x="6360783" y="3550939"/>
            <a:ext cx="2016055" cy="394432"/>
          </a:xfrm>
          <a:prstGeom prst="line">
            <a:avLst/>
          </a:prstGeom>
          <a:ln w="127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499" name="Line"/>
          <p:cNvSpPr/>
          <p:nvPr/>
        </p:nvSpPr>
        <p:spPr>
          <a:xfrm>
            <a:off x="9327693" y="3543354"/>
            <a:ext cx="984361" cy="398658"/>
          </a:xfrm>
          <a:prstGeom prst="line">
            <a:avLst/>
          </a:prstGeom>
          <a:ln w="127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500" name="Thumbnail*"/>
          <p:cNvSpPr txBox="1"/>
          <p:nvPr/>
        </p:nvSpPr>
        <p:spPr>
          <a:xfrm>
            <a:off x="10574143" y="6099303"/>
            <a:ext cx="1206846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Thumbnail*</a:t>
            </a:r>
          </a:p>
        </p:txBody>
      </p:sp>
      <p:pic>
        <p:nvPicPr>
          <p:cNvPr id="501" name="Synoptic.mov" descr="Synoptic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82856" y="3945315"/>
            <a:ext cx="3068416" cy="19791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04" name="Group"/>
          <p:cNvGrpSpPr/>
          <p:nvPr/>
        </p:nvGrpSpPr>
        <p:grpSpPr>
          <a:xfrm>
            <a:off x="4923468" y="410779"/>
            <a:ext cx="5891868" cy="3121029"/>
            <a:chOff x="0" y="0"/>
            <a:chExt cx="5891867" cy="3121028"/>
          </a:xfrm>
        </p:grpSpPr>
        <p:pic>
          <p:nvPicPr>
            <p:cNvPr id="502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0333" r="900" b="8003"/>
            <a:stretch>
              <a:fillRect/>
            </a:stretch>
          </p:blipFill>
          <p:spPr>
            <a:xfrm>
              <a:off x="0" y="0"/>
              <a:ext cx="5871985" cy="31210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03" name="Rectangle"/>
            <p:cNvSpPr/>
            <p:nvPr/>
          </p:nvSpPr>
          <p:spPr>
            <a:xfrm>
              <a:off x="4355514" y="2420086"/>
              <a:ext cx="1536354" cy="68952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505" name="Rectangle"/>
          <p:cNvSpPr/>
          <p:nvPr/>
        </p:nvSpPr>
        <p:spPr>
          <a:xfrm>
            <a:off x="4708810" y="419759"/>
            <a:ext cx="6321184" cy="3103069"/>
          </a:xfrm>
          <a:prstGeom prst="rect">
            <a:avLst/>
          </a:prstGeom>
          <a:solidFill>
            <a:srgbClr val="FFFFFF">
              <a:alpha val="64716"/>
            </a:srgbClr>
          </a:solidFill>
          <a:ln w="12700">
            <a:solidFill>
              <a:schemeClr val="accent1">
                <a:alpha val="64716"/>
              </a:schemeClr>
            </a:solidFill>
            <a:custDash>
              <a:ds d="100000" sp="200000"/>
            </a:custDash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506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377045" y="3952161"/>
            <a:ext cx="4040315" cy="2606003"/>
          </a:xfrm>
          <a:prstGeom prst="rect">
            <a:avLst/>
          </a:prstGeom>
          <a:ln w="12700">
            <a:solidFill>
              <a:schemeClr val="accent1"/>
            </a:solidFill>
            <a:miter/>
          </a:ln>
        </p:spPr>
      </p:pic>
      <p:pic>
        <p:nvPicPr>
          <p:cNvPr id="507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323647" y="2891495"/>
            <a:ext cx="992733" cy="640313"/>
          </a:xfrm>
          <a:prstGeom prst="rect">
            <a:avLst/>
          </a:prstGeom>
          <a:ln w="12700">
            <a:solidFill>
              <a:schemeClr val="accent1"/>
            </a:solidFill>
            <a:miter/>
          </a:ln>
        </p:spPr>
      </p:pic>
      <p:pic>
        <p:nvPicPr>
          <p:cNvPr id="508" name="pasted-movie.png" descr="pasted-movi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499717" y="2248126"/>
            <a:ext cx="640312" cy="640313"/>
          </a:xfrm>
          <a:prstGeom prst="rect">
            <a:avLst/>
          </a:prstGeom>
          <a:ln w="12700">
            <a:miter lim="400000"/>
          </a:ln>
        </p:spPr>
      </p:pic>
      <p:sp>
        <p:nvSpPr>
          <p:cNvPr id="509" name="Rectangle"/>
          <p:cNvSpPr/>
          <p:nvPr/>
        </p:nvSpPr>
        <p:spPr>
          <a:xfrm>
            <a:off x="9285771" y="5923958"/>
            <a:ext cx="1148754" cy="683778"/>
          </a:xfrm>
          <a:prstGeom prst="rect">
            <a:avLst/>
          </a:prstGeom>
          <a:ln w="50800" cap="rnd">
            <a:solidFill>
              <a:schemeClr val="accent1"/>
            </a:solidFill>
            <a:custDash>
              <a:ds d="100000" sp="200000"/>
            </a:custDash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10" name="ZOOM"/>
          <p:cNvSpPr txBox="1"/>
          <p:nvPr/>
        </p:nvSpPr>
        <p:spPr>
          <a:xfrm>
            <a:off x="7507068" y="15547"/>
            <a:ext cx="1780269" cy="76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 b="1" sz="4400">
                <a:latin typeface="Maven Pro Medium"/>
                <a:ea typeface="Maven Pro Medium"/>
                <a:cs typeface="Maven Pro Medium"/>
                <a:sym typeface="Maven Pro Medium"/>
              </a:defRPr>
            </a:lvl1pPr>
          </a:lstStyle>
          <a:p>
            <a:pPr/>
            <a:r>
              <a:t>ZOOM</a:t>
            </a:r>
          </a:p>
        </p:txBody>
      </p:sp>
      <p:sp>
        <p:nvSpPr>
          <p:cNvPr id="511" name="*Next Release version"/>
          <p:cNvSpPr txBox="1"/>
          <p:nvPr/>
        </p:nvSpPr>
        <p:spPr>
          <a:xfrm>
            <a:off x="371025" y="6297634"/>
            <a:ext cx="1462198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r">
              <a:defRPr sz="1200">
                <a:solidFill>
                  <a:srgbClr val="88888B"/>
                </a:solidFill>
              </a:defRPr>
            </a:lvl1pPr>
          </a:lstStyle>
          <a:p>
            <a:pPr/>
            <a:r>
              <a:t>*Next Release version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5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501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50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0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Parallelogram"/>
          <p:cNvSpPr/>
          <p:nvPr/>
        </p:nvSpPr>
        <p:spPr>
          <a:xfrm>
            <a:off x="6005642" y="2865225"/>
            <a:ext cx="3361151" cy="15949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14" name="Parallelogram"/>
          <p:cNvSpPr/>
          <p:nvPr/>
        </p:nvSpPr>
        <p:spPr>
          <a:xfrm>
            <a:off x="6005642" y="1908778"/>
            <a:ext cx="3361151" cy="15949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rgbClr val="EBEBEB"/>
          </a:solidFill>
          <a:ln w="12700">
            <a:solidFill>
              <a:schemeClr val="accent1"/>
            </a:solidFill>
            <a:miter/>
          </a:ln>
        </p:spPr>
        <p:txBody>
          <a:bodyPr lIns="45719" rIns="45719" anchor="b"/>
          <a:lstStyle/>
          <a:p>
            <a:pPr/>
          </a:p>
        </p:txBody>
      </p:sp>
      <p:sp>
        <p:nvSpPr>
          <p:cNvPr id="515" name="SVG Lay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SVG Layer</a:t>
            </a:r>
          </a:p>
        </p:txBody>
      </p:sp>
      <p:sp>
        <p:nvSpPr>
          <p:cNvPr id="516" name="Group components together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 b="1" cap="none" spc="0" sz="2900">
                <a:latin typeface="Maven Pro Medium"/>
                <a:ea typeface="Maven Pro Medium"/>
                <a:cs typeface="Maven Pro Medium"/>
                <a:sym typeface="Maven Pro Medium"/>
              </a:defRPr>
            </a:pPr>
            <a:r>
              <a:t>Group components together</a:t>
            </a:r>
          </a:p>
          <a:p>
            <a:pPr>
              <a:lnSpc>
                <a:spcPct val="90000"/>
              </a:lnSpc>
              <a:defRPr b="1" cap="none" spc="0" sz="2900">
                <a:latin typeface="Maven Pro Medium"/>
                <a:ea typeface="Maven Pro Medium"/>
                <a:cs typeface="Maven Pro Medium"/>
                <a:sym typeface="Maven Pro Medium"/>
              </a:defRPr>
            </a:pPr>
          </a:p>
          <a:p>
            <a:pPr>
              <a:lnSpc>
                <a:spcPct val="90000"/>
              </a:lnSpc>
              <a:defRPr b="1" cap="none" spc="0" sz="2900">
                <a:latin typeface="Maven Pro Medium"/>
                <a:ea typeface="Maven Pro Medium"/>
                <a:cs typeface="Maven Pro Medium"/>
                <a:sym typeface="Maven Pro Medium"/>
              </a:defRPr>
            </a:pPr>
            <a:r>
              <a:t>Can be define in sequence and</a:t>
            </a:r>
          </a:p>
          <a:p>
            <a:pPr>
              <a:lnSpc>
                <a:spcPct val="90000"/>
              </a:lnSpc>
              <a:defRPr b="1" cap="none" spc="0" sz="2900">
                <a:latin typeface="Maven Pro Medium"/>
                <a:ea typeface="Maven Pro Medium"/>
                <a:cs typeface="Maven Pro Medium"/>
                <a:sym typeface="Maven Pro Medium"/>
              </a:defRPr>
            </a:pPr>
            <a:r>
              <a:t>nested</a:t>
            </a:r>
          </a:p>
        </p:txBody>
      </p:sp>
      <p:sp>
        <p:nvSpPr>
          <p:cNvPr id="517" name="Layer"/>
          <p:cNvSpPr txBox="1"/>
          <p:nvPr/>
        </p:nvSpPr>
        <p:spPr>
          <a:xfrm>
            <a:off x="7734522" y="-83875"/>
            <a:ext cx="1595275" cy="76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 b="1" sz="4400">
                <a:latin typeface="Maven Pro Medium"/>
                <a:ea typeface="Maven Pro Medium"/>
                <a:cs typeface="Maven Pro Medium"/>
                <a:sym typeface="Maven Pro Medium"/>
              </a:defRPr>
            </a:lvl1pPr>
          </a:lstStyle>
          <a:p>
            <a:pPr/>
            <a:r>
              <a:t>Layer</a:t>
            </a:r>
          </a:p>
        </p:txBody>
      </p:sp>
      <p:sp>
        <p:nvSpPr>
          <p:cNvPr id="518" name="Parallelogram"/>
          <p:cNvSpPr/>
          <p:nvPr/>
        </p:nvSpPr>
        <p:spPr>
          <a:xfrm>
            <a:off x="5790004" y="978664"/>
            <a:ext cx="3792426" cy="17996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519" name="&lt;svg&gt;…"/>
          <p:cNvSpPr txBox="1"/>
          <p:nvPr/>
        </p:nvSpPr>
        <p:spPr>
          <a:xfrm>
            <a:off x="9609312" y="1649556"/>
            <a:ext cx="2272666" cy="2377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&lt;svg&gt;</a:t>
            </a:r>
          </a:p>
          <a:p>
            <a:pPr/>
            <a:r>
              <a:t>  &lt;g id=“Main”&gt;</a:t>
            </a:r>
          </a:p>
          <a:p>
            <a:pPr/>
            <a:r>
              <a:t>    &lt;g id=“Background”&gt;</a:t>
            </a:r>
          </a:p>
          <a:p>
            <a:pPr/>
            <a:r>
              <a:t> …</a:t>
            </a:r>
          </a:p>
          <a:p>
            <a:pPr/>
            <a:r>
              <a:t>    &lt;/g&gt;</a:t>
            </a:r>
          </a:p>
          <a:p>
            <a:pPr/>
            <a:r>
              <a:t>    &lt;g id=“misc”&gt;… &lt;/g&gt;</a:t>
            </a:r>
          </a:p>
          <a:p>
            <a:pPr/>
            <a:r>
              <a:t>  &lt;/g&gt;</a:t>
            </a:r>
          </a:p>
          <a:p>
            <a:pPr/>
            <a:r>
              <a:t>&lt;/svg&gt;</a:t>
            </a:r>
          </a:p>
        </p:txBody>
      </p:sp>
      <p:pic>
        <p:nvPicPr>
          <p:cNvPr id="520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9412" t="12150" r="3055" b="25150"/>
          <a:stretch>
            <a:fillRect/>
          </a:stretch>
        </p:blipFill>
        <p:spPr>
          <a:xfrm>
            <a:off x="6520198" y="1544704"/>
            <a:ext cx="2331933" cy="667685"/>
          </a:xfrm>
          <a:prstGeom prst="rect">
            <a:avLst/>
          </a:prstGeom>
          <a:ln w="12700">
            <a:miter lim="400000"/>
          </a:ln>
        </p:spPr>
      </p:pic>
      <p:sp>
        <p:nvSpPr>
          <p:cNvPr id="521" name="TANGO"/>
          <p:cNvSpPr txBox="1"/>
          <p:nvPr/>
        </p:nvSpPr>
        <p:spPr>
          <a:xfrm>
            <a:off x="7847570" y="3098656"/>
            <a:ext cx="772082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i="1">
                <a:solidFill>
                  <a:srgbClr val="797979"/>
                </a:solidFill>
              </a:defRPr>
            </a:lvl1pPr>
          </a:lstStyle>
          <a:p>
            <a:pPr/>
            <a:r>
              <a:t>TANGO</a:t>
            </a:r>
          </a:p>
        </p:txBody>
      </p:sp>
      <p:sp>
        <p:nvSpPr>
          <p:cNvPr id="522" name="Background"/>
          <p:cNvSpPr txBox="1"/>
          <p:nvPr/>
        </p:nvSpPr>
        <p:spPr>
          <a:xfrm>
            <a:off x="4784674" y="2848343"/>
            <a:ext cx="1203051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Background</a:t>
            </a:r>
          </a:p>
        </p:txBody>
      </p:sp>
      <p:sp>
        <p:nvSpPr>
          <p:cNvPr id="523" name="Main"/>
          <p:cNvSpPr txBox="1"/>
          <p:nvPr/>
        </p:nvSpPr>
        <p:spPr>
          <a:xfrm>
            <a:off x="4876487" y="1605702"/>
            <a:ext cx="581656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Main</a:t>
            </a:r>
          </a:p>
        </p:txBody>
      </p:sp>
      <p:sp>
        <p:nvSpPr>
          <p:cNvPr id="524" name="Misc"/>
          <p:cNvSpPr txBox="1"/>
          <p:nvPr/>
        </p:nvSpPr>
        <p:spPr>
          <a:xfrm>
            <a:off x="4773791" y="3658695"/>
            <a:ext cx="5381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Misc</a:t>
            </a:r>
          </a:p>
        </p:txBody>
      </p:sp>
      <p:pic>
        <p:nvPicPr>
          <p:cNvPr id="525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50217" y="4190235"/>
            <a:ext cx="2134821" cy="24544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Zoom Lay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Zoom Layer</a:t>
            </a:r>
          </a:p>
        </p:txBody>
      </p:sp>
      <p:sp>
        <p:nvSpPr>
          <p:cNvPr id="528" name="Hide and Show following the level of zoom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886968">
              <a:lnSpc>
                <a:spcPct val="90000"/>
              </a:lnSpc>
              <a:defRPr b="1" cap="none" spc="0" sz="2813">
                <a:latin typeface="Maven Pro Medium"/>
                <a:ea typeface="Maven Pro Medium"/>
                <a:cs typeface="Maven Pro Medium"/>
                <a:sym typeface="Maven Pro Medium"/>
              </a:defRPr>
            </a:pPr>
            <a:r>
              <a:t>Hide and Show following the level of zoom</a:t>
            </a:r>
          </a:p>
          <a:p>
            <a:pPr defTabSz="886968">
              <a:lnSpc>
                <a:spcPct val="90000"/>
              </a:lnSpc>
              <a:defRPr b="1" cap="none" spc="0" sz="2813">
                <a:latin typeface="Maven Pro Medium"/>
                <a:ea typeface="Maven Pro Medium"/>
                <a:cs typeface="Maven Pro Medium"/>
                <a:sym typeface="Maven Pro Medium"/>
              </a:defRPr>
            </a:pPr>
          </a:p>
          <a:p>
            <a:pPr defTabSz="886968">
              <a:lnSpc>
                <a:spcPct val="90000"/>
              </a:lnSpc>
              <a:defRPr b="1" cap="none" spc="0" sz="2813">
                <a:latin typeface="Maven Pro Medium"/>
                <a:ea typeface="Maven Pro Medium"/>
                <a:cs typeface="Maven Pro Medium"/>
                <a:sym typeface="Maven Pro Medium"/>
              </a:defRPr>
            </a:pPr>
            <a:r>
              <a:t>Zoom can be continuous (mouse wheel) or discrete (click)</a:t>
            </a:r>
          </a:p>
        </p:txBody>
      </p:sp>
      <p:sp>
        <p:nvSpPr>
          <p:cNvPr id="529" name="Layers"/>
          <p:cNvSpPr txBox="1"/>
          <p:nvPr/>
        </p:nvSpPr>
        <p:spPr>
          <a:xfrm>
            <a:off x="7391622" y="322525"/>
            <a:ext cx="685129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Layers</a:t>
            </a:r>
          </a:p>
        </p:txBody>
      </p:sp>
      <p:sp>
        <p:nvSpPr>
          <p:cNvPr id="530" name="Parallelogram"/>
          <p:cNvSpPr/>
          <p:nvPr/>
        </p:nvSpPr>
        <p:spPr>
          <a:xfrm>
            <a:off x="5912947" y="3968125"/>
            <a:ext cx="3361151" cy="15949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31" name="Parallelogram"/>
          <p:cNvSpPr/>
          <p:nvPr/>
        </p:nvSpPr>
        <p:spPr>
          <a:xfrm>
            <a:off x="5790004" y="2566597"/>
            <a:ext cx="3361151" cy="15949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chemeClr val="accent1"/>
            </a:solidFill>
            <a:custDash>
              <a:ds d="100000" sp="200000"/>
            </a:custDash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32" name="Parallelogram"/>
          <p:cNvSpPr/>
          <p:nvPr/>
        </p:nvSpPr>
        <p:spPr>
          <a:xfrm>
            <a:off x="5790004" y="1183317"/>
            <a:ext cx="3361151" cy="15949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chemeClr val="accent1"/>
            </a:solidFill>
            <a:custDash>
              <a:ds d="100000" sp="200000"/>
            </a:custDash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33" name="&lt;g…"/>
          <p:cNvSpPr txBox="1"/>
          <p:nvPr/>
        </p:nvSpPr>
        <p:spPr>
          <a:xfrm>
            <a:off x="9419870" y="3897456"/>
            <a:ext cx="2567314" cy="142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500"/>
            </a:pPr>
            <a:r>
              <a:t>&lt;g</a:t>
            </a:r>
          </a:p>
          <a:p>
            <a:pPr>
              <a:defRPr sz="1500"/>
            </a:pPr>
            <a:r>
              <a:t> style="display:inline;opacity:1"</a:t>
            </a:r>
          </a:p>
          <a:p>
            <a:pPr>
              <a:defRPr b="1" sz="1500"/>
            </a:pPr>
            <a:r>
              <a:t> inkscape:label="zoom2"</a:t>
            </a:r>
          </a:p>
          <a:p>
            <a:pPr>
              <a:defRPr sz="1500"/>
            </a:pPr>
            <a:r>
              <a:t> id="layer1"</a:t>
            </a:r>
          </a:p>
          <a:p>
            <a:pPr>
              <a:defRPr sz="1500"/>
            </a:pPr>
            <a:r>
              <a:t>          inkscape:groupmode="layer"</a:t>
            </a:r>
          </a:p>
        </p:txBody>
      </p:sp>
      <p:sp>
        <p:nvSpPr>
          <p:cNvPr id="534" name="Line"/>
          <p:cNvSpPr/>
          <p:nvPr/>
        </p:nvSpPr>
        <p:spPr>
          <a:xfrm flipH="1">
            <a:off x="5109096" y="1172096"/>
            <a:ext cx="1" cy="4383974"/>
          </a:xfrm>
          <a:prstGeom prst="line">
            <a:avLst/>
          </a:prstGeom>
          <a:ln w="127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535" name="Z"/>
          <p:cNvSpPr txBox="1"/>
          <p:nvPr/>
        </p:nvSpPr>
        <p:spPr>
          <a:xfrm>
            <a:off x="4719666" y="2944956"/>
            <a:ext cx="211186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Z</a:t>
            </a:r>
          </a:p>
        </p:txBody>
      </p:sp>
      <p:sp>
        <p:nvSpPr>
          <p:cNvPr id="536" name="Rounded Rectangle"/>
          <p:cNvSpPr/>
          <p:nvPr/>
        </p:nvSpPr>
        <p:spPr>
          <a:xfrm>
            <a:off x="4813300" y="4800600"/>
            <a:ext cx="591593" cy="228600"/>
          </a:xfrm>
          <a:prstGeom prst="roundRect">
            <a:avLst>
              <a:gd name="adj" fmla="val 38818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37" name="0"/>
          <p:cNvSpPr txBox="1"/>
          <p:nvPr/>
        </p:nvSpPr>
        <p:spPr>
          <a:xfrm>
            <a:off x="5547171" y="1814259"/>
            <a:ext cx="22000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0</a:t>
            </a:r>
          </a:p>
        </p:txBody>
      </p:sp>
      <p:sp>
        <p:nvSpPr>
          <p:cNvPr id="538" name="1"/>
          <p:cNvSpPr txBox="1"/>
          <p:nvPr/>
        </p:nvSpPr>
        <p:spPr>
          <a:xfrm>
            <a:off x="5547171" y="3262456"/>
            <a:ext cx="22000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1</a:t>
            </a:r>
          </a:p>
        </p:txBody>
      </p:sp>
      <p:sp>
        <p:nvSpPr>
          <p:cNvPr id="539" name="2"/>
          <p:cNvSpPr txBox="1"/>
          <p:nvPr/>
        </p:nvSpPr>
        <p:spPr>
          <a:xfrm>
            <a:off x="5547171" y="4599067"/>
            <a:ext cx="22000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2</a:t>
            </a:r>
          </a:p>
        </p:txBody>
      </p:sp>
      <p:pic>
        <p:nvPicPr>
          <p:cNvPr id="540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9412" t="12150" r="3055" b="25150"/>
          <a:stretch>
            <a:fillRect/>
          </a:stretch>
        </p:blipFill>
        <p:spPr>
          <a:xfrm>
            <a:off x="6304545" y="1679178"/>
            <a:ext cx="2331933" cy="667684"/>
          </a:xfrm>
          <a:prstGeom prst="rect">
            <a:avLst/>
          </a:prstGeom>
          <a:ln w="12700">
            <a:miter lim="400000"/>
          </a:ln>
        </p:spPr>
      </p:pic>
      <p:sp>
        <p:nvSpPr>
          <p:cNvPr id="541" name="Table Mountain View"/>
          <p:cNvSpPr txBox="1"/>
          <p:nvPr/>
        </p:nvSpPr>
        <p:spPr>
          <a:xfrm>
            <a:off x="6561028" y="1814259"/>
            <a:ext cx="2064988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Table Mountain View</a:t>
            </a:r>
          </a:p>
        </p:txBody>
      </p:sp>
      <p:pic>
        <p:nvPicPr>
          <p:cNvPr id="542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4169" t="42334" r="77036" b="42334"/>
          <a:stretch>
            <a:fillRect/>
          </a:stretch>
        </p:blipFill>
        <p:spPr>
          <a:xfrm>
            <a:off x="6381356" y="3040750"/>
            <a:ext cx="2178515" cy="66760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Intermediate View"/>
          <p:cNvSpPr txBox="1"/>
          <p:nvPr/>
        </p:nvSpPr>
        <p:spPr>
          <a:xfrm>
            <a:off x="6561028" y="3197539"/>
            <a:ext cx="1821320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Intermediate View</a:t>
            </a:r>
          </a:p>
        </p:txBody>
      </p:sp>
      <p:grpSp>
        <p:nvGrpSpPr>
          <p:cNvPr id="546" name="Group"/>
          <p:cNvGrpSpPr/>
          <p:nvPr/>
        </p:nvGrpSpPr>
        <p:grpSpPr>
          <a:xfrm>
            <a:off x="6338492" y="4599067"/>
            <a:ext cx="2264176" cy="696510"/>
            <a:chOff x="0" y="0"/>
            <a:chExt cx="2264174" cy="696509"/>
          </a:xfrm>
        </p:grpSpPr>
        <p:pic>
          <p:nvPicPr>
            <p:cNvPr id="544" name="Image" descr="Image"/>
            <p:cNvPicPr>
              <a:picLocks noChangeAspect="0"/>
            </p:cNvPicPr>
            <p:nvPr/>
          </p:nvPicPr>
          <p:blipFill>
            <a:blip r:embed="rId4">
              <a:extLst/>
            </a:blip>
            <a:srcRect l="0" t="24147" r="3875" b="9845"/>
            <a:stretch>
              <a:fillRect/>
            </a:stretch>
          </p:blipFill>
          <p:spPr>
            <a:xfrm>
              <a:off x="0" y="0"/>
              <a:ext cx="2264175" cy="6898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45" name="Rectangle"/>
            <p:cNvSpPr/>
            <p:nvPr/>
          </p:nvSpPr>
          <p:spPr>
            <a:xfrm>
              <a:off x="1706529" y="517584"/>
              <a:ext cx="537710" cy="17892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547" name="Detailed view"/>
          <p:cNvSpPr txBox="1"/>
          <p:nvPr/>
        </p:nvSpPr>
        <p:spPr>
          <a:xfrm>
            <a:off x="7023220" y="4748356"/>
            <a:ext cx="1362780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Detailed view</a:t>
            </a:r>
          </a:p>
        </p:txBody>
      </p:sp>
      <p:pic>
        <p:nvPicPr>
          <p:cNvPr id="548" name="pasted-movie.png" descr="pasted-movi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793931" y="1275914"/>
            <a:ext cx="2151352" cy="20284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MAX IV">
  <a:themeElements>
    <a:clrScheme name="MAX IV">
      <a:dk1>
        <a:srgbClr val="001427"/>
      </a:dk1>
      <a:lt1>
        <a:srgbClr val="001427"/>
      </a:lt1>
      <a:dk2>
        <a:srgbClr val="A7A7A7"/>
      </a:dk2>
      <a:lt2>
        <a:srgbClr val="535353"/>
      </a:lt2>
      <a:accent1>
        <a:srgbClr val="767171"/>
      </a:accent1>
      <a:accent2>
        <a:srgbClr val="595555"/>
      </a:accent2>
      <a:accent3>
        <a:srgbClr val="AEAAAA"/>
      </a:accent3>
      <a:accent4>
        <a:srgbClr val="00570C"/>
      </a:accent4>
      <a:accent5>
        <a:srgbClr val="F6B222"/>
      </a:accent5>
      <a:accent6>
        <a:srgbClr val="C8C3C3"/>
      </a:accent6>
      <a:hlink>
        <a:srgbClr val="0000FF"/>
      </a:hlink>
      <a:folHlink>
        <a:srgbClr val="FF00FF"/>
      </a:folHlink>
    </a:clrScheme>
    <a:fontScheme name="MAX IV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MAX IV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1427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1427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AX IV">
  <a:themeElements>
    <a:clrScheme name="MAX IV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67171"/>
      </a:accent1>
      <a:accent2>
        <a:srgbClr val="595555"/>
      </a:accent2>
      <a:accent3>
        <a:srgbClr val="AEAAAA"/>
      </a:accent3>
      <a:accent4>
        <a:srgbClr val="00570C"/>
      </a:accent4>
      <a:accent5>
        <a:srgbClr val="F6B222"/>
      </a:accent5>
      <a:accent6>
        <a:srgbClr val="C8C3C3"/>
      </a:accent6>
      <a:hlink>
        <a:srgbClr val="0000FF"/>
      </a:hlink>
      <a:folHlink>
        <a:srgbClr val="FF00FF"/>
      </a:folHlink>
    </a:clrScheme>
    <a:fontScheme name="MAX IV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MAX IV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1427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1427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