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60" r:id="rId4"/>
    <p:sldId id="263" r:id="rId5"/>
    <p:sldId id="266" r:id="rId6"/>
    <p:sldId id="267" r:id="rId7"/>
    <p:sldId id="268" r:id="rId8"/>
    <p:sldId id="269" r:id="rId9"/>
    <p:sldId id="265" r:id="rId10"/>
    <p:sldId id="257" r:id="rId11"/>
    <p:sldId id="264" r:id="rId12"/>
    <p:sldId id="259" r:id="rId13"/>
    <p:sldId id="261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C4102-D6CA-C3DE-8FDA-44D98D7E6D30}" v="1302" dt="2024-05-25T16:23:2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15:33:15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15240 9551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15:33:15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7752 5186 16383 0 0,'5'5'0'0'0,"7"6"0"0"0,11 7 0 0 0,17 11 0 0 0,11 9 0 0 0,12 9 0 0 0,36 46 0 0 0,26 43 0 0 0,11 37 0 0 0,-2 20 0 0 0,-9 3 0 0 0,-11-14 0 0 0,-14-11 0 0 0,-10-11 0 0 0,-5-6 0 0 0,-7-1 0 0 0,-1 5 0 0 0,0-1 0 0 0,-2-1 0 0 0,-4-2 0 0 0,-4-8 0 0 0,11 2 0 0 0,3-5 0 0 0,-8-11 0 0 0,-6-8 0 0 0,-4-1 0 0 0,-4 10 0 0 0,0 6 0 0 0,-7 5 0 0 0,-6-2 0 0 0,-7-10 0 0 0,-4-8 0 0 0,-4-10 0 0 0,-6-9 0 0 0,-9-7 0 0 0,-5-11 0 0 0,-6-10 0 0 0,-4-8 0 0 0,-1-1 0 0 0,-1 3 0 0 0,-1 0 0 0 0,1 2 0 0 0,0 0 0 0 0,0 1 0 0 0,1-1 0 0 0,-1-4 0 0 0,1-3 0 0 0,0 3 0 0 0,0-7 0 0 0,0-2 0 0 0,0-8 0 0 0,0-2 0 0 0,-4-5 0 0 0,-3-4 0 0 0,1-5 0 0 0,0-4 0 0 0,3-1 0 0 0,1-2 0 0 0,0 0 0 0 0,2-1 0 0 0,0 0 0 0 0,-5 1 0 0 0,-1 10 0 0 0,-5 3 0 0 0,-1 0 0 0 0,2-2 0 0 0,3-8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15:33:15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9578 10001 16383 0 0,'0'5'0'0'0,"5"7"0"0"0,7 6 0 0 0,1 10 0 0 0,3 5 0 0 0,-1 3 0 0 0,3-1 0 0 0,-3-1 0 0 0,1-6 0 0 0,-1-3 0 0 0,1 0 0 0 0,3-1 0 0 0,3 2 0 0 0,-2 1 0 0 0,1 1 0 0 0,1-4 0 0 0,-2-2 0 0 0,-6 1 0 0 0,-4 2 0 0 0,-4 1 0 0 0,-3 1 0 0 0,2 2 0 0 0,2 0 0 0 0,3 0 0 0 0,1 1 0 0 0,3-6 0 0 0,-1-1 0 0 0,-2-9 0 0 0,2-13 0 0 0,-2-11 0 0 0,3-4 0 0 0,-1-5 0 0 0,2 1 0 0 0,3-1 0 0 0,4-3 0 0 0,-1-2 0 0 0,-1-2 0 0 0,-2-2 0 0 0,0 4 0 0 0,-3 1 0 0 0,1 4 0 0 0,-2 1 0 0 0,-4-2 0 0 0,-3-2 0 0 0,2 2 0 0 0,0 0 0 0 0,2 3 0 0 0,1-1 0 0 0,2 4 0 0 0,0-7 0 0 0,1-4 0 0 0,-1-4 0 0 0,-3-1 0 0 0,-4 0 0 0 0,-2-1 0 0 0,-3 0 0 0 0,-1 6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28T15:33:15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12065 2249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69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19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2E108-B107-0B63-317D-E2B1490BE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ALBA </a:t>
            </a:r>
            <a:r>
              <a:rPr lang="pl-PL" err="1"/>
              <a:t>MagnetLab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5ED0CF-C5CA-B922-206C-B7D3C4660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Mateusz </a:t>
            </a:r>
            <a:r>
              <a:rPr lang="pl-PL" err="1"/>
              <a:t>Celary</a:t>
            </a:r>
          </a:p>
        </p:txBody>
      </p:sp>
    </p:spTree>
    <p:extLst>
      <p:ext uri="{BB962C8B-B14F-4D97-AF65-F5344CB8AC3E}">
        <p14:creationId xmlns:p14="http://schemas.microsoft.com/office/powerpoint/2010/main" val="42087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4" descr="A grey electronic device with a digital display&#10;&#10;Description automatically generated">
            <a:extLst>
              <a:ext uri="{FF2B5EF4-FFF2-40B4-BE49-F238E27FC236}">
                <a16:creationId xmlns:a16="http://schemas.microsoft.com/office/drawing/2014/main" id="{4BF034E7-5292-33FD-8413-0CBB23CB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3" r="2" b="13731"/>
          <a:stretch/>
        </p:blipFill>
        <p:spPr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8FD238-D360-9614-4468-AF2F348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5" r="-3" b="6696"/>
          <a:stretch/>
        </p:blipFill>
        <p:spPr>
          <a:xfrm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3D3F0107-D937-6B5C-6A85-D5C0BD1D7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45" r="1" b="382"/>
          <a:stretch/>
        </p:blipFill>
        <p:spPr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B6E83618-F877-8B3B-3EB7-B99C3EB2D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2" r="14676" b="3"/>
          <a:stretch/>
        </p:blipFill>
        <p:spPr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4472" y="0"/>
            <a:ext cx="1028115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ytuł 1">
            <a:extLst>
              <a:ext uri="{FF2B5EF4-FFF2-40B4-BE49-F238E27FC236}">
                <a16:creationId xmlns:a16="http://schemas.microsoft.com/office/drawing/2014/main" id="{53C7E965-CD6C-C3AC-0FFE-562EA60E4773}"/>
              </a:ext>
            </a:extLst>
          </p:cNvPr>
          <p:cNvSpPr txBox="1">
            <a:spLocks/>
          </p:cNvSpPr>
          <p:nvPr/>
        </p:nvSpPr>
        <p:spPr>
          <a:xfrm>
            <a:off x="5992284" y="2292499"/>
            <a:ext cx="3760106" cy="95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Equipment </a:t>
            </a:r>
            <a:br>
              <a:rPr lang="en-US"/>
            </a:br>
            <a:r>
              <a:rPr lang="en-US"/>
              <a:t>(Device Servers)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962C29-DDB7-B9D1-7BF7-9264E4D40CC6}"/>
              </a:ext>
            </a:extLst>
          </p:cNvPr>
          <p:cNvSpPr txBox="1"/>
          <p:nvPr/>
        </p:nvSpPr>
        <p:spPr>
          <a:xfrm>
            <a:off x="6244166" y="3428999"/>
            <a:ext cx="579966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8 Device Servers to create/refactor</a:t>
            </a:r>
          </a:p>
          <a:p>
            <a:pPr marL="285750" indent="-285750">
              <a:buFont typeface="Arial"/>
              <a:buChar char="•"/>
            </a:pPr>
            <a:r>
              <a:rPr lang="en-US" err="1"/>
              <a:t>PowerPMAC</a:t>
            </a:r>
            <a:r>
              <a:rPr lang="en-US"/>
              <a:t> Motion </a:t>
            </a:r>
            <a:r>
              <a:rPr lang="en-US" err="1"/>
              <a:t>controler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Keithley </a:t>
            </a:r>
            <a:r>
              <a:rPr lang="en-US" err="1"/>
              <a:t>Voltometers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Power supplies (Lakeshore, </a:t>
            </a:r>
            <a:r>
              <a:rPr lang="en-US" err="1"/>
              <a:t>Danfysik</a:t>
            </a:r>
            <a:r>
              <a:rPr lang="en-US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Thermometers</a:t>
            </a:r>
          </a:p>
          <a:p>
            <a:pPr marL="285750" indent="-285750">
              <a:buFont typeface="Arial"/>
              <a:buChar char="•"/>
            </a:pPr>
            <a:r>
              <a:rPr lang="en-US" err="1"/>
              <a:t>Teslameters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Electromagnet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D15CC-64B8-BC01-EB22-B36E25D2FF99}"/>
              </a:ext>
            </a:extLst>
          </p:cNvPr>
          <p:cNvSpPr txBox="1"/>
          <p:nvPr/>
        </p:nvSpPr>
        <p:spPr>
          <a:xfrm>
            <a:off x="5598583" y="5640916"/>
            <a:ext cx="4150782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b="1" dirty="0"/>
              <a:t>Requirement no. 1 - robustness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6E4D-E45A-6BD0-816F-0DB7E1A0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Sardana or not?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9E6CE-3854-C904-8CFB-01E64DF98832}"/>
              </a:ext>
            </a:extLst>
          </p:cNvPr>
          <p:cNvSpPr txBox="1"/>
          <p:nvPr/>
        </p:nvSpPr>
        <p:spPr>
          <a:xfrm>
            <a:off x="814916" y="1926166"/>
            <a:ext cx="102764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Previous code used Sardana extensively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Previous code used more "exotic" classes – triggers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Previous code looked good, apparently without mistakes – I had to do something different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It's an additional level of abstraction, complicating simple logic (move, measure, repeat)</a:t>
            </a:r>
            <a:br>
              <a:rPr lang="en-US" dirty="0"/>
            </a:br>
            <a:r>
              <a:rPr lang="en-US" dirty="0"/>
              <a:t>- can be implemented in pure python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synchronization of multiple devices required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 had a blessing from Zbigniew </a:t>
            </a:r>
            <a:r>
              <a:rPr lang="en-US" dirty="0" err="1"/>
              <a:t>Reszela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Sardana in ALBA – bold move</a:t>
            </a:r>
          </a:p>
        </p:txBody>
      </p:sp>
    </p:spTree>
    <p:extLst>
      <p:ext uri="{BB962C8B-B14F-4D97-AF65-F5344CB8AC3E}">
        <p14:creationId xmlns:p14="http://schemas.microsoft.com/office/powerpoint/2010/main" val="22432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6E4D-E45A-6BD0-816F-0DB7E1A0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D2F7-B186-D04C-66B1-59A128F87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023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US"/>
              <a:t>Connection to the devices (on-site)</a:t>
            </a:r>
          </a:p>
          <a:p>
            <a:pPr>
              <a:buAutoNum type="arabicPeriod"/>
            </a:pPr>
            <a:r>
              <a:rPr lang="en-US"/>
              <a:t>Device Servers implementation/refactoring (on-site)</a:t>
            </a:r>
          </a:p>
          <a:p>
            <a:pPr>
              <a:buAutoNum type="arabicPeriod"/>
            </a:pPr>
            <a:r>
              <a:rPr lang="en-US"/>
              <a:t>Preparation for remote work (on-site):</a:t>
            </a:r>
          </a:p>
          <a:p>
            <a:pPr lvl="1">
              <a:buFont typeface="Courier New"/>
              <a:buChar char="o"/>
            </a:pPr>
            <a:r>
              <a:rPr lang="en-US"/>
              <a:t>Photo documentation of hardware and connections</a:t>
            </a:r>
          </a:p>
          <a:p>
            <a:pPr lvl="1">
              <a:buFont typeface="Courier New"/>
              <a:buChar char="o"/>
            </a:pPr>
            <a:r>
              <a:rPr lang="en-US"/>
              <a:t>Installation of camera in the laboratory</a:t>
            </a:r>
          </a:p>
          <a:p>
            <a:pPr>
              <a:buAutoNum type="arabicPeriod"/>
            </a:pPr>
            <a:r>
              <a:rPr lang="en-US"/>
              <a:t>Development of GUIs (remote)</a:t>
            </a:r>
          </a:p>
          <a:p>
            <a:pPr>
              <a:buAutoNum type="arabicPeriod"/>
            </a:pPr>
            <a:r>
              <a:rPr lang="en-US"/>
              <a:t>Acceptance testing (cooperation on-site + remote)</a:t>
            </a:r>
          </a:p>
          <a:p>
            <a:pPr>
              <a:buAutoNum type="arabicPeriod"/>
            </a:pPr>
            <a:endParaRPr lang="en-US"/>
          </a:p>
          <a:p>
            <a:pPr>
              <a:buAutoNum type="arabicPeriod"/>
            </a:pPr>
            <a:endParaRPr lang="en-US"/>
          </a:p>
          <a:p>
            <a:pPr>
              <a:buAutoNum type="arabicPeriod"/>
            </a:pPr>
            <a:endParaRPr lang="en-US"/>
          </a:p>
          <a:p>
            <a:pPr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517E-6154-D4E1-9D5A-495A9E6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122767"/>
            <a:ext cx="8596668" cy="1320800"/>
          </a:xfrm>
        </p:spPr>
        <p:txBody>
          <a:bodyPr/>
          <a:lstStyle/>
          <a:p>
            <a:r>
              <a:rPr lang="en-US"/>
              <a:t>New GUI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1B6CD1-122F-B185-2591-884A2A09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958"/>
            <a:ext cx="12191999" cy="4624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4DC8C-C152-E9C8-7723-C307D60C6564}"/>
              </a:ext>
            </a:extLst>
          </p:cNvPr>
          <p:cNvSpPr txBox="1"/>
          <p:nvPr/>
        </p:nvSpPr>
        <p:spPr>
          <a:xfrm>
            <a:off x="507999" y="5598583"/>
            <a:ext cx="86465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All required functionalities implemented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software-induced failures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Immediate recovery after hardware problem (missing triggers)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CC84-35C8-242B-9600-8A25DC1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7" y="397933"/>
            <a:ext cx="8596668" cy="749300"/>
          </a:xfrm>
        </p:spPr>
        <p:txBody>
          <a:bodyPr/>
          <a:lstStyle/>
          <a:p>
            <a:r>
              <a:rPr lang="en-US"/>
              <a:t>Calibration GUI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8771BBF-8895-80D0-7E9E-6C48F9F3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0" y="1435101"/>
            <a:ext cx="6097378" cy="5278966"/>
          </a:xfrm>
          <a:prstGeom prst="rect">
            <a:avLst/>
          </a:prstGeom>
        </p:spPr>
      </p:pic>
      <p:pic>
        <p:nvPicPr>
          <p:cNvPr id="5" name="Picture 4" descr="A white electronic device with a yellow sign&#10;&#10;Description automatically generated">
            <a:extLst>
              <a:ext uri="{FF2B5EF4-FFF2-40B4-BE49-F238E27FC236}">
                <a16:creationId xmlns:a16="http://schemas.microsoft.com/office/drawing/2014/main" id="{76B679F5-2004-1CA1-6D3D-D14BA408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77" y="1435100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A4267-0D38-A3D6-DD31-8B6895D529C5}"/>
              </a:ext>
            </a:extLst>
          </p:cNvPr>
          <p:cNvSpPr txBox="1"/>
          <p:nvPr/>
        </p:nvSpPr>
        <p:spPr>
          <a:xfrm>
            <a:off x="6529916" y="5767916"/>
            <a:ext cx="53763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Cycling electromagnet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Measurement of stabilized values</a:t>
            </a:r>
          </a:p>
        </p:txBody>
      </p:sp>
    </p:spTree>
    <p:extLst>
      <p:ext uri="{BB962C8B-B14F-4D97-AF65-F5344CB8AC3E}">
        <p14:creationId xmlns:p14="http://schemas.microsoft.com/office/powerpoint/2010/main" val="261816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2E108-B107-0B63-317D-E2B1490BE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17" y="2404534"/>
            <a:ext cx="8497186" cy="1646302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039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chine in a room&#10;&#10;Description automatically generated">
            <a:extLst>
              <a:ext uri="{FF2B5EF4-FFF2-40B4-BE49-F238E27FC236}">
                <a16:creationId xmlns:a16="http://schemas.microsoft.com/office/drawing/2014/main" id="{A0A12EA4-8949-6BFF-3104-AB8ADDB9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5" r="6150" b="331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ABA67A1-5F01-6C39-2A23-7E6ABD30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1" y="1858582"/>
            <a:ext cx="3760106" cy="950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/>
              <a:t>Laboratory Setup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3267D-61C9-59D5-DEC1-B8D6F0EEA54E}"/>
              </a:ext>
            </a:extLst>
          </p:cNvPr>
          <p:cNvSpPr txBox="1"/>
          <p:nvPr/>
        </p:nvSpPr>
        <p:spPr>
          <a:xfrm>
            <a:off x="1058333" y="3153833"/>
            <a:ext cx="415924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3D Movable Hall Bench with probe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Free movement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Step scan (lines, grid)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Continuous scan (triggers)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20488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8359-F064-8962-0727-7FA36460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the new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044E1-DC42-7757-8602-689F9D9DDB55}"/>
              </a:ext>
            </a:extLst>
          </p:cNvPr>
          <p:cNvSpPr txBox="1"/>
          <p:nvPr/>
        </p:nvSpPr>
        <p:spPr>
          <a:xfrm>
            <a:off x="888999" y="1270000"/>
            <a:ext cx="1008591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Previous system developed by the student (~8 months of development)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High rate of failures (failure rate of 5 hours scans was 10-20%)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Hard to recover after the failure (manual reset of Devices and Sardana controllers required)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Device servers written in Python 2.7 and C++, using old tango low-level server API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GUI design refreshment (not top priority)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82FC86B-0D81-4F9C-F5EC-069D5501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83" y="2844278"/>
            <a:ext cx="8498416" cy="40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2E108-B107-0B63-317D-E2B1490BE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EPU model </a:t>
            </a:r>
            <a:br>
              <a:rPr lang="pl-PL" dirty="0"/>
            </a:br>
            <a:r>
              <a:rPr lang="pl-PL" dirty="0"/>
              <a:t>Mini </a:t>
            </a:r>
            <a:r>
              <a:rPr lang="pl-PL" dirty="0" err="1"/>
              <a:t>preparation</a:t>
            </a:r>
            <a:r>
              <a:rPr lang="pl-PL" dirty="0"/>
              <a:t> </a:t>
            </a:r>
            <a:r>
              <a:rPr lang="pl-PL" dirty="0" err="1"/>
              <a:t>project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4458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6E4D-E45A-6BD0-816F-0DB7E1A0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EPU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9E6CE-3854-C904-8CFB-01E64DF98832}"/>
              </a:ext>
            </a:extLst>
          </p:cNvPr>
          <p:cNvSpPr txBox="1"/>
          <p:nvPr/>
        </p:nvSpPr>
        <p:spPr>
          <a:xfrm>
            <a:off x="814916" y="1926166"/>
            <a:ext cx="102764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Few weeks to begin the main project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Promotional materials needed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E3924-78A0-1C9A-B17C-B75A4C6B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755900"/>
            <a:ext cx="5105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6E4D-E45A-6BD0-816F-0DB7E1A0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9E6CE-3854-C904-8CFB-01E64DF98832}"/>
              </a:ext>
            </a:extLst>
          </p:cNvPr>
          <p:cNvSpPr txBox="1"/>
          <p:nvPr/>
        </p:nvSpPr>
        <p:spPr>
          <a:xfrm>
            <a:off x="804333" y="1449916"/>
            <a:ext cx="102764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Two stepper motors (+drivers)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Power supply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Arduino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Hall probe sensor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Ferrite Magnets... many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3D printed frames and holdings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3D printer parts for runners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A hand holding a black cube&#10;&#10;Description automatically generated">
            <a:extLst>
              <a:ext uri="{FF2B5EF4-FFF2-40B4-BE49-F238E27FC236}">
                <a16:creationId xmlns:a16="http://schemas.microsoft.com/office/drawing/2014/main" id="{E9174DC6-B7A7-E5CA-DC83-7F2DDA87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7" y="3869266"/>
            <a:ext cx="2721473" cy="2823634"/>
          </a:xfrm>
          <a:prstGeom prst="rect">
            <a:avLst/>
          </a:prstGeom>
        </p:spPr>
      </p:pic>
      <p:pic>
        <p:nvPicPr>
          <p:cNvPr id="6" name="Picture 5" descr="A hand holding a green plastic toy&#10;&#10;Description automatically generated">
            <a:extLst>
              <a:ext uri="{FF2B5EF4-FFF2-40B4-BE49-F238E27FC236}">
                <a16:creationId xmlns:a16="http://schemas.microsoft.com/office/drawing/2014/main" id="{645D9118-AE07-3105-2413-F109A2B1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11" y="3424766"/>
            <a:ext cx="4129696" cy="3299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A4C42-A368-D01A-DD2B-D1527D2DF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140804"/>
            <a:ext cx="6096000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x with wires and wires on a table&#10;&#10;Description automatically generated">
            <a:extLst>
              <a:ext uri="{FF2B5EF4-FFF2-40B4-BE49-F238E27FC236}">
                <a16:creationId xmlns:a16="http://schemas.microsoft.com/office/drawing/2014/main" id="{F41F9BC6-D5C4-A9C4-3CD6-9E0138C2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5" y="1540934"/>
            <a:ext cx="5776111" cy="4421716"/>
          </a:xfrm>
          <a:prstGeom prst="rect">
            <a:avLst/>
          </a:prstGeom>
        </p:spPr>
      </p:pic>
      <p:pic>
        <p:nvPicPr>
          <p:cNvPr id="8" name="Picture 7" descr="A machine with a green strip&#10;&#10;Description automatically generated">
            <a:extLst>
              <a:ext uri="{FF2B5EF4-FFF2-40B4-BE49-F238E27FC236}">
                <a16:creationId xmlns:a16="http://schemas.microsoft.com/office/drawing/2014/main" id="{4A65DAF5-A507-93B9-9E92-B90DE78C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461558"/>
            <a:ext cx="5617633" cy="4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chine with wires and a green object&#10;&#10;Description automatically generated">
            <a:extLst>
              <a:ext uri="{FF2B5EF4-FFF2-40B4-BE49-F238E27FC236}">
                <a16:creationId xmlns:a16="http://schemas.microsoft.com/office/drawing/2014/main" id="{791E929E-DCB3-CD7C-B0B2-59326D4C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83" y="2975265"/>
            <a:ext cx="6096000" cy="3807301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59332EC-68E5-0092-F128-DE78106A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7" y="69850"/>
            <a:ext cx="2559050" cy="2559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A2D20B-2014-0B4F-60E5-6171466CEC9D}"/>
                  </a:ext>
                </a:extLst>
              </p14:cNvPr>
              <p14:cNvContentPartPr/>
              <p14:nvPr/>
            </p14:nvContentPartPr>
            <p14:xfrm>
              <a:off x="5323416" y="3227916"/>
              <a:ext cx="10583" cy="1058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A2D20B-2014-0B4F-60E5-6171466CEC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266" y="2698766"/>
                <a:ext cx="1058300" cy="105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6C7BCF4-D472-F9A3-31D8-0F56540DA95A}"/>
                  </a:ext>
                </a:extLst>
              </p14:cNvPr>
              <p14:cNvContentPartPr/>
              <p14:nvPr/>
            </p14:nvContentPartPr>
            <p14:xfrm>
              <a:off x="2328333" y="1481666"/>
              <a:ext cx="859674" cy="216641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C7BCF4-D472-F9A3-31D8-0F56540DA9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0341" y="1464029"/>
                <a:ext cx="895299" cy="2202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3FBDFCC-C80E-E9BF-EAA3-6FF7E5012BBC}"/>
                  </a:ext>
                </a:extLst>
              </p14:cNvPr>
              <p14:cNvContentPartPr/>
              <p14:nvPr/>
            </p14:nvContentPartPr>
            <p14:xfrm>
              <a:off x="3058582" y="3407833"/>
              <a:ext cx="265671" cy="25545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3FBDFCC-C80E-E9BF-EAA3-6FF7E5012B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0966" y="3389869"/>
                <a:ext cx="301262" cy="29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123A54-DAF9-E0FB-2697-63FD1C6CA575}"/>
                  </a:ext>
                </a:extLst>
              </p14:cNvPr>
              <p14:cNvContentPartPr/>
              <p14:nvPr/>
            </p14:nvContentPartPr>
            <p14:xfrm>
              <a:off x="4053416" y="306916"/>
              <a:ext cx="10583" cy="10583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123A54-DAF9-E0FB-2697-63FD1C6CA5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266" y="-211651"/>
                <a:ext cx="1058300" cy="10583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 descr="A green and black machine&#10;&#10;Description automatically generated">
            <a:extLst>
              <a:ext uri="{FF2B5EF4-FFF2-40B4-BE49-F238E27FC236}">
                <a16:creationId xmlns:a16="http://schemas.microsoft.com/office/drawing/2014/main" id="{B9C5842A-1C65-6E90-53A3-DAD8C999CD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1694" y="2980267"/>
            <a:ext cx="4275777" cy="38184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561F93-076E-0A51-9059-27C941546F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9083" y="484140"/>
            <a:ext cx="6096000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2E108-B107-0B63-317D-E2B1490BE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17" y="2404534"/>
            <a:ext cx="8497186" cy="1646302"/>
          </a:xfrm>
        </p:spPr>
        <p:txBody>
          <a:bodyPr/>
          <a:lstStyle/>
          <a:p>
            <a:r>
              <a:rPr lang="pl-PL" dirty="0" err="1"/>
              <a:t>Back</a:t>
            </a:r>
            <a:r>
              <a:rPr lang="pl-PL" dirty="0"/>
              <a:t> to ALBA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56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ALBA MagnetLab</vt:lpstr>
      <vt:lpstr>Laboratory Setup</vt:lpstr>
      <vt:lpstr>Motivation for the new system</vt:lpstr>
      <vt:lpstr>EPU model  Mini preparation project</vt:lpstr>
      <vt:lpstr>EPU Project</vt:lpstr>
      <vt:lpstr>Shopping list</vt:lpstr>
      <vt:lpstr>PowerPoint Presentation</vt:lpstr>
      <vt:lpstr>PowerPoint Presentation</vt:lpstr>
      <vt:lpstr>Back to ALBA Project</vt:lpstr>
      <vt:lpstr>PowerPoint Presentation</vt:lpstr>
      <vt:lpstr>Sardana or not?</vt:lpstr>
      <vt:lpstr>Project Workflow</vt:lpstr>
      <vt:lpstr>New GUI</vt:lpstr>
      <vt:lpstr>Calibration GUI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162</cp:revision>
  <dcterms:created xsi:type="dcterms:W3CDTF">2013-07-15T20:26:40Z</dcterms:created>
  <dcterms:modified xsi:type="dcterms:W3CDTF">2024-05-28T15:33:47Z</dcterms:modified>
</cp:coreProperties>
</file>