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2" r:id="rId2"/>
    <p:sldId id="258" r:id="rId3"/>
    <p:sldId id="257" r:id="rId4"/>
    <p:sldId id="264" r:id="rId5"/>
    <p:sldId id="261" r:id="rId6"/>
    <p:sldId id="260" r:id="rId7"/>
    <p:sldId id="265" r:id="rId8"/>
    <p:sldId id="276" r:id="rId9"/>
    <p:sldId id="285" r:id="rId10"/>
    <p:sldId id="277" r:id="rId11"/>
    <p:sldId id="278" r:id="rId12"/>
    <p:sldId id="284" r:id="rId13"/>
    <p:sldId id="286" r:id="rId14"/>
    <p:sldId id="287" r:id="rId15"/>
    <p:sldId id="288" r:id="rId16"/>
    <p:sldId id="279" r:id="rId17"/>
    <p:sldId id="280" r:id="rId18"/>
    <p:sldId id="281" r:id="rId19"/>
    <p:sldId id="282" r:id="rId20"/>
    <p:sldId id="283" r:id="rId21"/>
    <p:sldId id="289" r:id="rId22"/>
    <p:sldId id="290" r:id="rId23"/>
    <p:sldId id="266" r:id="rId24"/>
    <p:sldId id="291" r:id="rId25"/>
    <p:sldId id="274" r:id="rId26"/>
    <p:sldId id="275" r:id="rId2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rt" id="{3F75014F-08C8-4B61-B575-36D94CDD73D5}">
          <p14:sldIdLst>
            <p14:sldId id="262"/>
            <p14:sldId id="258"/>
            <p14:sldId id="257"/>
          </p14:sldIdLst>
        </p14:section>
        <p14:section name="Previously" id="{2EE6AA91-A9FC-4F06-A476-26AA940EA1A4}">
          <p14:sldIdLst>
            <p14:sldId id="264"/>
            <p14:sldId id="261"/>
            <p14:sldId id="260"/>
          </p14:sldIdLst>
        </p14:section>
        <p14:section name="State Grid update" id="{B67267A5-DB8B-4738-BF05-01DC58542904}">
          <p14:sldIdLst>
            <p14:sldId id="265"/>
            <p14:sldId id="276"/>
            <p14:sldId id="285"/>
            <p14:sldId id="277"/>
            <p14:sldId id="278"/>
            <p14:sldId id="284"/>
            <p14:sldId id="286"/>
            <p14:sldId id="287"/>
            <p14:sldId id="288"/>
            <p14:sldId id="279"/>
          </p14:sldIdLst>
        </p14:section>
        <p14:section name="Solaris web aplications" id="{8B59D96A-9347-4D09-8A26-D18CE42236CD}">
          <p14:sldIdLst>
            <p14:sldId id="280"/>
            <p14:sldId id="281"/>
            <p14:sldId id="282"/>
            <p14:sldId id="283"/>
            <p14:sldId id="289"/>
            <p14:sldId id="290"/>
          </p14:sldIdLst>
        </p14:section>
        <p14:section name="Future Development Plans" id="{E26FF105-F21E-4ECA-B980-3CBC219A8981}">
          <p14:sldIdLst>
            <p14:sldId id="266"/>
            <p14:sldId id="291"/>
          </p14:sldIdLst>
        </p14:section>
        <p14:section name="Ending" id="{4BD6BCF2-D686-4B19-9846-E20387824532}">
          <p14:sldIdLst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2C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3B7CD0-C561-4A65-92D2-7E9004DE7547}" v="132" dt="2024-05-29T11:47:00.955"/>
    <p1510:client id="{6DB8C577-8AC8-44AC-B99E-6E727081D13F}" v="475" dt="2024-05-29T10:27:47.6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75787" autoAdjust="0"/>
  </p:normalViewPr>
  <p:slideViewPr>
    <p:cSldViewPr snapToGrid="0">
      <p:cViewPr>
        <p:scale>
          <a:sx n="80" d="100"/>
          <a:sy n="80" d="100"/>
        </p:scale>
        <p:origin x="1758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32" y="10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anna Wajda" userId="7258a086-4653-42bc-b257-bcfde077ab6b" providerId="ADAL" clId="{0A3B7CD0-C561-4A65-92D2-7E9004DE7547}"/>
    <pc:docChg chg="undo custSel addSld modSld sldOrd modSection">
      <pc:chgData name="Joanna Wajda" userId="7258a086-4653-42bc-b257-bcfde077ab6b" providerId="ADAL" clId="{0A3B7CD0-C561-4A65-92D2-7E9004DE7547}" dt="2024-05-29T11:47:00.955" v="238" actId="729"/>
      <pc:docMkLst>
        <pc:docMk/>
      </pc:docMkLst>
      <pc:sldChg chg="modSp mod modNotesTx">
        <pc:chgData name="Joanna Wajda" userId="7258a086-4653-42bc-b257-bcfde077ab6b" providerId="ADAL" clId="{0A3B7CD0-C561-4A65-92D2-7E9004DE7547}" dt="2024-05-29T09:54:34.017" v="217" actId="20577"/>
        <pc:sldMkLst>
          <pc:docMk/>
          <pc:sldMk cId="1523071118" sldId="257"/>
        </pc:sldMkLst>
        <pc:spChg chg="mod">
          <ac:chgData name="Joanna Wajda" userId="7258a086-4653-42bc-b257-bcfde077ab6b" providerId="ADAL" clId="{0A3B7CD0-C561-4A65-92D2-7E9004DE7547}" dt="2024-05-29T09:36:52.228" v="124" actId="20577"/>
          <ac:spMkLst>
            <pc:docMk/>
            <pc:sldMk cId="1523071118" sldId="257"/>
            <ac:spMk id="17" creationId="{86C4D907-3188-4A98-9BF5-509019F5CB6D}"/>
          </ac:spMkLst>
        </pc:spChg>
      </pc:sldChg>
      <pc:sldChg chg="modNotesTx">
        <pc:chgData name="Joanna Wajda" userId="7258a086-4653-42bc-b257-bcfde077ab6b" providerId="ADAL" clId="{0A3B7CD0-C561-4A65-92D2-7E9004DE7547}" dt="2024-05-29T07:45:29.285" v="106" actId="20577"/>
        <pc:sldMkLst>
          <pc:docMk/>
          <pc:sldMk cId="3256339284" sldId="260"/>
        </pc:sldMkLst>
      </pc:sldChg>
      <pc:sldChg chg="modNotesTx">
        <pc:chgData name="Joanna Wajda" userId="7258a086-4653-42bc-b257-bcfde077ab6b" providerId="ADAL" clId="{0A3B7CD0-C561-4A65-92D2-7E9004DE7547}" dt="2024-05-29T07:30:34.995" v="27" actId="20577"/>
        <pc:sldMkLst>
          <pc:docMk/>
          <pc:sldMk cId="2449025372" sldId="261"/>
        </pc:sldMkLst>
      </pc:sldChg>
      <pc:sldChg chg="modNotesTx">
        <pc:chgData name="Joanna Wajda" userId="7258a086-4653-42bc-b257-bcfde077ab6b" providerId="ADAL" clId="{0A3B7CD0-C561-4A65-92D2-7E9004DE7547}" dt="2024-05-29T07:41:19.386" v="97" actId="20577"/>
        <pc:sldMkLst>
          <pc:docMk/>
          <pc:sldMk cId="2847859396" sldId="264"/>
        </pc:sldMkLst>
      </pc:sldChg>
      <pc:sldChg chg="mod modShow">
        <pc:chgData name="Joanna Wajda" userId="7258a086-4653-42bc-b257-bcfde077ab6b" providerId="ADAL" clId="{0A3B7CD0-C561-4A65-92D2-7E9004DE7547}" dt="2024-05-29T11:47:00.955" v="238" actId="729"/>
        <pc:sldMkLst>
          <pc:docMk/>
          <pc:sldMk cId="4185892282" sldId="274"/>
        </pc:sldMkLst>
      </pc:sldChg>
      <pc:sldChg chg="delSp modSp mod">
        <pc:chgData name="Joanna Wajda" userId="7258a086-4653-42bc-b257-bcfde077ab6b" providerId="ADAL" clId="{0A3B7CD0-C561-4A65-92D2-7E9004DE7547}" dt="2024-05-29T11:44:28.445" v="222" actId="14100"/>
        <pc:sldMkLst>
          <pc:docMk/>
          <pc:sldMk cId="3814618442" sldId="281"/>
        </pc:sldMkLst>
        <pc:spChg chg="del">
          <ac:chgData name="Joanna Wajda" userId="7258a086-4653-42bc-b257-bcfde077ab6b" providerId="ADAL" clId="{0A3B7CD0-C561-4A65-92D2-7E9004DE7547}" dt="2024-05-29T11:44:11.876" v="219" actId="478"/>
          <ac:spMkLst>
            <pc:docMk/>
            <pc:sldMk cId="3814618442" sldId="281"/>
            <ac:spMk id="4" creationId="{ABD79811-C138-F615-84E7-6D25ABDCFFF1}"/>
          </ac:spMkLst>
        </pc:spChg>
        <pc:spChg chg="mod">
          <ac:chgData name="Joanna Wajda" userId="7258a086-4653-42bc-b257-bcfde077ab6b" providerId="ADAL" clId="{0A3B7CD0-C561-4A65-92D2-7E9004DE7547}" dt="2024-05-29T11:44:28.445" v="222" actId="14100"/>
          <ac:spMkLst>
            <pc:docMk/>
            <pc:sldMk cId="3814618442" sldId="281"/>
            <ac:spMk id="16" creationId="{B05D0CD0-F8D1-4F1C-87D3-DAE2AB30091B}"/>
          </ac:spMkLst>
        </pc:spChg>
        <pc:picChg chg="mod">
          <ac:chgData name="Joanna Wajda" userId="7258a086-4653-42bc-b257-bcfde077ab6b" providerId="ADAL" clId="{0A3B7CD0-C561-4A65-92D2-7E9004DE7547}" dt="2024-05-29T11:44:15.875" v="220" actId="1076"/>
          <ac:picMkLst>
            <pc:docMk/>
            <pc:sldMk cId="3814618442" sldId="281"/>
            <ac:picMk id="8" creationId="{36157555-E4EB-258E-F514-10A79879B168}"/>
          </ac:picMkLst>
        </pc:picChg>
      </pc:sldChg>
      <pc:sldChg chg="delSp modSp mod">
        <pc:chgData name="Joanna Wajda" userId="7258a086-4653-42bc-b257-bcfde077ab6b" providerId="ADAL" clId="{0A3B7CD0-C561-4A65-92D2-7E9004DE7547}" dt="2024-05-29T11:44:48.036" v="226" actId="1076"/>
        <pc:sldMkLst>
          <pc:docMk/>
          <pc:sldMk cId="2117312192" sldId="282"/>
        </pc:sldMkLst>
        <pc:spChg chg="mod">
          <ac:chgData name="Joanna Wajda" userId="7258a086-4653-42bc-b257-bcfde077ab6b" providerId="ADAL" clId="{0A3B7CD0-C561-4A65-92D2-7E9004DE7547}" dt="2024-05-29T11:44:43.884" v="225" actId="14100"/>
          <ac:spMkLst>
            <pc:docMk/>
            <pc:sldMk cId="2117312192" sldId="282"/>
            <ac:spMk id="16" creationId="{B05D0CD0-F8D1-4F1C-87D3-DAE2AB30091B}"/>
          </ac:spMkLst>
        </pc:spChg>
        <pc:spChg chg="del">
          <ac:chgData name="Joanna Wajda" userId="7258a086-4653-42bc-b257-bcfde077ab6b" providerId="ADAL" clId="{0A3B7CD0-C561-4A65-92D2-7E9004DE7547}" dt="2024-05-29T11:44:35.132" v="223" actId="478"/>
          <ac:spMkLst>
            <pc:docMk/>
            <pc:sldMk cId="2117312192" sldId="282"/>
            <ac:spMk id="17" creationId="{54B97B6B-D702-EBFF-25CC-205969917BF6}"/>
          </ac:spMkLst>
        </pc:spChg>
        <pc:picChg chg="mod">
          <ac:chgData name="Joanna Wajda" userId="7258a086-4653-42bc-b257-bcfde077ab6b" providerId="ADAL" clId="{0A3B7CD0-C561-4A65-92D2-7E9004DE7547}" dt="2024-05-29T11:44:48.036" v="226" actId="1076"/>
          <ac:picMkLst>
            <pc:docMk/>
            <pc:sldMk cId="2117312192" sldId="282"/>
            <ac:picMk id="13" creationId="{04C59EBF-AFBE-DB54-A0F7-485CC9F83501}"/>
          </ac:picMkLst>
        </pc:picChg>
      </pc:sldChg>
      <pc:sldChg chg="addSp delSp modSp mod">
        <pc:chgData name="Joanna Wajda" userId="7258a086-4653-42bc-b257-bcfde077ab6b" providerId="ADAL" clId="{0A3B7CD0-C561-4A65-92D2-7E9004DE7547}" dt="2024-05-29T11:45:01.918" v="229" actId="1076"/>
        <pc:sldMkLst>
          <pc:docMk/>
          <pc:sldMk cId="2411652688" sldId="283"/>
        </pc:sldMkLst>
        <pc:spChg chg="del">
          <ac:chgData name="Joanna Wajda" userId="7258a086-4653-42bc-b257-bcfde077ab6b" providerId="ADAL" clId="{0A3B7CD0-C561-4A65-92D2-7E9004DE7547}" dt="2024-05-29T11:44:54.211" v="227" actId="478"/>
          <ac:spMkLst>
            <pc:docMk/>
            <pc:sldMk cId="2411652688" sldId="283"/>
            <ac:spMk id="4" creationId="{ABD79811-C138-F615-84E7-6D25ABDCFFF1}"/>
          </ac:spMkLst>
        </pc:spChg>
        <pc:spChg chg="mod">
          <ac:chgData name="Joanna Wajda" userId="7258a086-4653-42bc-b257-bcfde077ab6b" providerId="ADAL" clId="{0A3B7CD0-C561-4A65-92D2-7E9004DE7547}" dt="2024-05-29T11:44:58.370" v="228" actId="255"/>
          <ac:spMkLst>
            <pc:docMk/>
            <pc:sldMk cId="2411652688" sldId="283"/>
            <ac:spMk id="16" creationId="{B05D0CD0-F8D1-4F1C-87D3-DAE2AB30091B}"/>
          </ac:spMkLst>
        </pc:spChg>
        <pc:picChg chg="del">
          <ac:chgData name="Joanna Wajda" userId="7258a086-4653-42bc-b257-bcfde077ab6b" providerId="ADAL" clId="{0A3B7CD0-C561-4A65-92D2-7E9004DE7547}" dt="2024-05-29T09:48:29.847" v="209" actId="478"/>
          <ac:picMkLst>
            <pc:docMk/>
            <pc:sldMk cId="2411652688" sldId="283"/>
            <ac:picMk id="5" creationId="{E94B882F-C8B4-2E43-B532-FD2952292B54}"/>
          </ac:picMkLst>
        </pc:picChg>
        <pc:picChg chg="add mod modCrop">
          <ac:chgData name="Joanna Wajda" userId="7258a086-4653-42bc-b257-bcfde077ab6b" providerId="ADAL" clId="{0A3B7CD0-C561-4A65-92D2-7E9004DE7547}" dt="2024-05-29T11:45:01.918" v="229" actId="1076"/>
          <ac:picMkLst>
            <pc:docMk/>
            <pc:sldMk cId="2411652688" sldId="283"/>
            <ac:picMk id="6" creationId="{5D32AA39-6BC4-8577-7732-DCB8404E07E7}"/>
          </ac:picMkLst>
        </pc:picChg>
      </pc:sldChg>
      <pc:sldChg chg="addSp delSp modSp add mod">
        <pc:chgData name="Joanna Wajda" userId="7258a086-4653-42bc-b257-bcfde077ab6b" providerId="ADAL" clId="{0A3B7CD0-C561-4A65-92D2-7E9004DE7547}" dt="2024-05-29T11:45:27.959" v="233" actId="14100"/>
        <pc:sldMkLst>
          <pc:docMk/>
          <pc:sldMk cId="3861645421" sldId="289"/>
        </pc:sldMkLst>
        <pc:spChg chg="del">
          <ac:chgData name="Joanna Wajda" userId="7258a086-4653-42bc-b257-bcfde077ab6b" providerId="ADAL" clId="{0A3B7CD0-C561-4A65-92D2-7E9004DE7547}" dt="2024-05-29T11:45:14.960" v="230" actId="478"/>
          <ac:spMkLst>
            <pc:docMk/>
            <pc:sldMk cId="3861645421" sldId="289"/>
            <ac:spMk id="4" creationId="{ABD79811-C138-F615-84E7-6D25ABDCFFF1}"/>
          </ac:spMkLst>
        </pc:spChg>
        <pc:spChg chg="mod">
          <ac:chgData name="Joanna Wajda" userId="7258a086-4653-42bc-b257-bcfde077ab6b" providerId="ADAL" clId="{0A3B7CD0-C561-4A65-92D2-7E9004DE7547}" dt="2024-05-29T11:45:27.959" v="233" actId="14100"/>
          <ac:spMkLst>
            <pc:docMk/>
            <pc:sldMk cId="3861645421" sldId="289"/>
            <ac:spMk id="16" creationId="{B05D0CD0-F8D1-4F1C-87D3-DAE2AB30091B}"/>
          </ac:spMkLst>
        </pc:spChg>
        <pc:picChg chg="del">
          <ac:chgData name="Joanna Wajda" userId="7258a086-4653-42bc-b257-bcfde077ab6b" providerId="ADAL" clId="{0A3B7CD0-C561-4A65-92D2-7E9004DE7547}" dt="2024-05-29T09:46:08.750" v="175" actId="478"/>
          <ac:picMkLst>
            <pc:docMk/>
            <pc:sldMk cId="3861645421" sldId="289"/>
            <ac:picMk id="5" creationId="{E94B882F-C8B4-2E43-B532-FD2952292B54}"/>
          </ac:picMkLst>
        </pc:picChg>
        <pc:picChg chg="add mod modCrop">
          <ac:chgData name="Joanna Wajda" userId="7258a086-4653-42bc-b257-bcfde077ab6b" providerId="ADAL" clId="{0A3B7CD0-C561-4A65-92D2-7E9004DE7547}" dt="2024-05-29T11:45:18.302" v="231" actId="1076"/>
          <ac:picMkLst>
            <pc:docMk/>
            <pc:sldMk cId="3861645421" sldId="289"/>
            <ac:picMk id="6" creationId="{8DE68F61-CFBE-142B-487E-18397D9F0CCD}"/>
          </ac:picMkLst>
        </pc:picChg>
      </pc:sldChg>
      <pc:sldChg chg="addSp delSp modSp add mod ord">
        <pc:chgData name="Joanna Wajda" userId="7258a086-4653-42bc-b257-bcfde077ab6b" providerId="ADAL" clId="{0A3B7CD0-C561-4A65-92D2-7E9004DE7547}" dt="2024-05-29T11:45:45.966" v="237" actId="14100"/>
        <pc:sldMkLst>
          <pc:docMk/>
          <pc:sldMk cId="1375855694" sldId="290"/>
        </pc:sldMkLst>
        <pc:spChg chg="del">
          <ac:chgData name="Joanna Wajda" userId="7258a086-4653-42bc-b257-bcfde077ab6b" providerId="ADAL" clId="{0A3B7CD0-C561-4A65-92D2-7E9004DE7547}" dt="2024-05-29T11:45:34.319" v="234" actId="478"/>
          <ac:spMkLst>
            <pc:docMk/>
            <pc:sldMk cId="1375855694" sldId="290"/>
            <ac:spMk id="4" creationId="{ABD79811-C138-F615-84E7-6D25ABDCFFF1}"/>
          </ac:spMkLst>
        </pc:spChg>
        <pc:spChg chg="mod">
          <ac:chgData name="Joanna Wajda" userId="7258a086-4653-42bc-b257-bcfde077ab6b" providerId="ADAL" clId="{0A3B7CD0-C561-4A65-92D2-7E9004DE7547}" dt="2024-05-29T11:45:45.966" v="237" actId="14100"/>
          <ac:spMkLst>
            <pc:docMk/>
            <pc:sldMk cId="1375855694" sldId="290"/>
            <ac:spMk id="16" creationId="{B05D0CD0-F8D1-4F1C-87D3-DAE2AB30091B}"/>
          </ac:spMkLst>
        </pc:spChg>
        <pc:picChg chg="add del">
          <ac:chgData name="Joanna Wajda" userId="7258a086-4653-42bc-b257-bcfde077ab6b" providerId="ADAL" clId="{0A3B7CD0-C561-4A65-92D2-7E9004DE7547}" dt="2024-05-29T09:47:01.348" v="200" actId="478"/>
          <ac:picMkLst>
            <pc:docMk/>
            <pc:sldMk cId="1375855694" sldId="290"/>
            <ac:picMk id="5" creationId="{E94B882F-C8B4-2E43-B532-FD2952292B54}"/>
          </ac:picMkLst>
        </pc:picChg>
        <pc:picChg chg="add mod modCrop">
          <ac:chgData name="Joanna Wajda" userId="7258a086-4653-42bc-b257-bcfde077ab6b" providerId="ADAL" clId="{0A3B7CD0-C561-4A65-92D2-7E9004DE7547}" dt="2024-05-29T11:45:37.010" v="235" actId="1076"/>
          <ac:picMkLst>
            <pc:docMk/>
            <pc:sldMk cId="1375855694" sldId="290"/>
            <ac:picMk id="6" creationId="{CB974C53-161F-2EAE-095F-5B7DA7ED5349}"/>
          </ac:picMkLst>
        </pc:picChg>
      </pc:sldChg>
    </pc:docChg>
  </pc:docChgLst>
  <pc:docChgLst>
    <pc:chgData name="Michał Fałowski" userId="S::michal.falowski@uj.edu.pl::918b688d-0fce-4fed-8e26-648929a87817" providerId="AD" clId="Web-{6DB8C577-8AC8-44AC-B99E-6E727081D13F}"/>
    <pc:docChg chg="addSld modSld modSection">
      <pc:chgData name="Michał Fałowski" userId="S::michal.falowski@uj.edu.pl::918b688d-0fce-4fed-8e26-648929a87817" providerId="AD" clId="Web-{6DB8C577-8AC8-44AC-B99E-6E727081D13F}" dt="2024-05-29T10:27:47.619" v="478" actId="20577"/>
      <pc:docMkLst>
        <pc:docMk/>
      </pc:docMkLst>
      <pc:sldChg chg="modSp">
        <pc:chgData name="Michał Fałowski" userId="S::michal.falowski@uj.edu.pl::918b688d-0fce-4fed-8e26-648929a87817" providerId="AD" clId="Web-{6DB8C577-8AC8-44AC-B99E-6E727081D13F}" dt="2024-05-29T09:32:38.903" v="8" actId="20577"/>
        <pc:sldMkLst>
          <pc:docMk/>
          <pc:sldMk cId="3256339284" sldId="260"/>
        </pc:sldMkLst>
        <pc:spChg chg="mod">
          <ac:chgData name="Michał Fałowski" userId="S::michal.falowski@uj.edu.pl::918b688d-0fce-4fed-8e26-648929a87817" providerId="AD" clId="Web-{6DB8C577-8AC8-44AC-B99E-6E727081D13F}" dt="2024-05-29T09:32:38.903" v="8" actId="20577"/>
          <ac:spMkLst>
            <pc:docMk/>
            <pc:sldMk cId="3256339284" sldId="260"/>
            <ac:spMk id="17" creationId="{909E2A24-8B8C-4660-A5AF-C8301A96D668}"/>
          </ac:spMkLst>
        </pc:spChg>
      </pc:sldChg>
      <pc:sldChg chg="modSp">
        <pc:chgData name="Michał Fałowski" userId="S::michal.falowski@uj.edu.pl::918b688d-0fce-4fed-8e26-648929a87817" providerId="AD" clId="Web-{6DB8C577-8AC8-44AC-B99E-6E727081D13F}" dt="2024-05-29T09:31:58.415" v="2" actId="20577"/>
        <pc:sldMkLst>
          <pc:docMk/>
          <pc:sldMk cId="2449025372" sldId="261"/>
        </pc:sldMkLst>
        <pc:spChg chg="mod">
          <ac:chgData name="Michał Fałowski" userId="S::michal.falowski@uj.edu.pl::918b688d-0fce-4fed-8e26-648929a87817" providerId="AD" clId="Web-{6DB8C577-8AC8-44AC-B99E-6E727081D13F}" dt="2024-05-29T09:31:58.415" v="2" actId="20577"/>
          <ac:spMkLst>
            <pc:docMk/>
            <pc:sldMk cId="2449025372" sldId="261"/>
            <ac:spMk id="21" creationId="{42B62E96-4B06-472D-9FF4-F9EA95F825E3}"/>
          </ac:spMkLst>
        </pc:spChg>
      </pc:sldChg>
      <pc:sldChg chg="modSp">
        <pc:chgData name="Michał Fałowski" userId="S::michal.falowski@uj.edu.pl::918b688d-0fce-4fed-8e26-648929a87817" providerId="AD" clId="Web-{6DB8C577-8AC8-44AC-B99E-6E727081D13F}" dt="2024-05-29T09:31:41.320" v="1" actId="20577"/>
        <pc:sldMkLst>
          <pc:docMk/>
          <pc:sldMk cId="2847859396" sldId="264"/>
        </pc:sldMkLst>
        <pc:spChg chg="mod">
          <ac:chgData name="Michał Fałowski" userId="S::michal.falowski@uj.edu.pl::918b688d-0fce-4fed-8e26-648929a87817" providerId="AD" clId="Web-{6DB8C577-8AC8-44AC-B99E-6E727081D13F}" dt="2024-05-29T09:31:41.320" v="1" actId="20577"/>
          <ac:spMkLst>
            <pc:docMk/>
            <pc:sldMk cId="2847859396" sldId="264"/>
            <ac:spMk id="2" creationId="{D8742E0B-AC81-16DE-38CE-6C06CAB243F5}"/>
          </ac:spMkLst>
        </pc:spChg>
      </pc:sldChg>
      <pc:sldChg chg="modSp">
        <pc:chgData name="Michał Fałowski" userId="S::michal.falowski@uj.edu.pl::918b688d-0fce-4fed-8e26-648929a87817" providerId="AD" clId="Web-{6DB8C577-8AC8-44AC-B99E-6E727081D13F}" dt="2024-05-29T10:03:57.474" v="320" actId="20577"/>
        <pc:sldMkLst>
          <pc:docMk/>
          <pc:sldMk cId="924381703" sldId="266"/>
        </pc:sldMkLst>
        <pc:spChg chg="mod">
          <ac:chgData name="Michał Fałowski" userId="S::michal.falowski@uj.edu.pl::918b688d-0fce-4fed-8e26-648929a87817" providerId="AD" clId="Web-{6DB8C577-8AC8-44AC-B99E-6E727081D13F}" dt="2024-05-29T10:03:57.474" v="320" actId="20577"/>
          <ac:spMkLst>
            <pc:docMk/>
            <pc:sldMk cId="924381703" sldId="266"/>
            <ac:spMk id="4" creationId="{583ED281-D2C6-C203-0416-71D91A586FB5}"/>
          </ac:spMkLst>
        </pc:spChg>
        <pc:spChg chg="mod">
          <ac:chgData name="Michał Fałowski" userId="S::michal.falowski@uj.edu.pl::918b688d-0fce-4fed-8e26-648929a87817" providerId="AD" clId="Web-{6DB8C577-8AC8-44AC-B99E-6E727081D13F}" dt="2024-05-29T09:59:03.341" v="239" actId="20577"/>
          <ac:spMkLst>
            <pc:docMk/>
            <pc:sldMk cId="924381703" sldId="266"/>
            <ac:spMk id="15" creationId="{21D783E3-44A9-4FB6-A410-34682B4DF504}"/>
          </ac:spMkLst>
        </pc:spChg>
      </pc:sldChg>
      <pc:sldChg chg="modSp">
        <pc:chgData name="Michał Fałowski" userId="S::michal.falowski@uj.edu.pl::918b688d-0fce-4fed-8e26-648929a87817" providerId="AD" clId="Web-{6DB8C577-8AC8-44AC-B99E-6E727081D13F}" dt="2024-05-29T09:35:27.682" v="13" actId="20577"/>
        <pc:sldMkLst>
          <pc:docMk/>
          <pc:sldMk cId="2833180000" sldId="279"/>
        </pc:sldMkLst>
        <pc:spChg chg="mod">
          <ac:chgData name="Michał Fałowski" userId="S::michal.falowski@uj.edu.pl::918b688d-0fce-4fed-8e26-648929a87817" providerId="AD" clId="Web-{6DB8C577-8AC8-44AC-B99E-6E727081D13F}" dt="2024-05-29T09:35:27.682" v="13" actId="20577"/>
          <ac:spMkLst>
            <pc:docMk/>
            <pc:sldMk cId="2833180000" sldId="279"/>
            <ac:spMk id="3" creationId="{8A171919-D728-3F20-42FE-BC4BAED2D59E}"/>
          </ac:spMkLst>
        </pc:spChg>
      </pc:sldChg>
      <pc:sldChg chg="addSp delSp modSp">
        <pc:chgData name="Michał Fałowski" userId="S::michal.falowski@uj.edu.pl::918b688d-0fce-4fed-8e26-648929a87817" providerId="AD" clId="Web-{6DB8C577-8AC8-44AC-B99E-6E727081D13F}" dt="2024-05-29T09:38:53.167" v="71" actId="20577"/>
        <pc:sldMkLst>
          <pc:docMk/>
          <pc:sldMk cId="1306386507" sldId="280"/>
        </pc:sldMkLst>
        <pc:spChg chg="add mod">
          <ac:chgData name="Michał Fałowski" userId="S::michal.falowski@uj.edu.pl::918b688d-0fce-4fed-8e26-648929a87817" providerId="AD" clId="Web-{6DB8C577-8AC8-44AC-B99E-6E727081D13F}" dt="2024-05-29T09:38:53.167" v="71" actId="20577"/>
          <ac:spMkLst>
            <pc:docMk/>
            <pc:sldMk cId="1306386507" sldId="280"/>
            <ac:spMk id="4" creationId="{7AE6B4EE-B476-946B-6A1A-45BFA711CBCC}"/>
          </ac:spMkLst>
        </pc:spChg>
        <pc:spChg chg="mod">
          <ac:chgData name="Michał Fałowski" userId="S::michal.falowski@uj.edu.pl::918b688d-0fce-4fed-8e26-648929a87817" providerId="AD" clId="Web-{6DB8C577-8AC8-44AC-B99E-6E727081D13F}" dt="2024-05-29T09:37:29.535" v="42" actId="20577"/>
          <ac:spMkLst>
            <pc:docMk/>
            <pc:sldMk cId="1306386507" sldId="280"/>
            <ac:spMk id="16" creationId="{B05D0CD0-F8D1-4F1C-87D3-DAE2AB30091B}"/>
          </ac:spMkLst>
        </pc:spChg>
        <pc:picChg chg="add del mod">
          <ac:chgData name="Michał Fałowski" userId="S::michal.falowski@uj.edu.pl::918b688d-0fce-4fed-8e26-648929a87817" providerId="AD" clId="Web-{6DB8C577-8AC8-44AC-B99E-6E727081D13F}" dt="2024-05-29T09:36:38.344" v="18" actId="1076"/>
          <ac:picMkLst>
            <pc:docMk/>
            <pc:sldMk cId="1306386507" sldId="280"/>
            <ac:picMk id="3" creationId="{F2A915D4-FAA9-4B2C-810E-2987FB2009B3}"/>
          </ac:picMkLst>
        </pc:picChg>
      </pc:sldChg>
      <pc:sldChg chg="modSp">
        <pc:chgData name="Michał Fałowski" userId="S::michal.falowski@uj.edu.pl::918b688d-0fce-4fed-8e26-648929a87817" providerId="AD" clId="Web-{6DB8C577-8AC8-44AC-B99E-6E727081D13F}" dt="2024-05-29T09:33:30.204" v="11" actId="20577"/>
        <pc:sldMkLst>
          <pc:docMk/>
          <pc:sldMk cId="3520125191" sldId="285"/>
        </pc:sldMkLst>
        <pc:spChg chg="mod">
          <ac:chgData name="Michał Fałowski" userId="S::michal.falowski@uj.edu.pl::918b688d-0fce-4fed-8e26-648929a87817" providerId="AD" clId="Web-{6DB8C577-8AC8-44AC-B99E-6E727081D13F}" dt="2024-05-29T09:33:30.204" v="11" actId="20577"/>
          <ac:spMkLst>
            <pc:docMk/>
            <pc:sldMk cId="3520125191" sldId="285"/>
            <ac:spMk id="3" creationId="{6C7F152F-0D4F-9254-D632-19908D80EAA0}"/>
          </ac:spMkLst>
        </pc:spChg>
      </pc:sldChg>
      <pc:sldChg chg="modSp add replId">
        <pc:chgData name="Michał Fałowski" userId="S::michal.falowski@uj.edu.pl::918b688d-0fce-4fed-8e26-648929a87817" providerId="AD" clId="Web-{6DB8C577-8AC8-44AC-B99E-6E727081D13F}" dt="2024-05-29T10:27:47.619" v="478" actId="20577"/>
        <pc:sldMkLst>
          <pc:docMk/>
          <pc:sldMk cId="2653680060" sldId="291"/>
        </pc:sldMkLst>
        <pc:spChg chg="mod">
          <ac:chgData name="Michał Fałowski" userId="S::michal.falowski@uj.edu.pl::918b688d-0fce-4fed-8e26-648929a87817" providerId="AD" clId="Web-{6DB8C577-8AC8-44AC-B99E-6E727081D13F}" dt="2024-05-29T10:27:47.619" v="478" actId="20577"/>
          <ac:spMkLst>
            <pc:docMk/>
            <pc:sldMk cId="2653680060" sldId="291"/>
            <ac:spMk id="4" creationId="{583ED281-D2C6-C203-0416-71D91A586FB5}"/>
          </ac:spMkLst>
        </pc:spChg>
        <pc:spChg chg="mod">
          <ac:chgData name="Michał Fałowski" userId="S::michal.falowski@uj.edu.pl::918b688d-0fce-4fed-8e26-648929a87817" providerId="AD" clId="Web-{6DB8C577-8AC8-44AC-B99E-6E727081D13F}" dt="2024-05-29T09:59:23.452" v="244" actId="20577"/>
          <ac:spMkLst>
            <pc:docMk/>
            <pc:sldMk cId="2653680060" sldId="291"/>
            <ac:spMk id="15" creationId="{21D783E3-44A9-4FB6-A410-34682B4DF50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EE6B26D2-D4EB-4F2A-AF86-86DAAAF2B3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5803901-4EB8-4B7D-A8A7-B3E5A803DA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BF74E-F782-4A87-9517-D0F05EC80680}" type="datetimeFigureOut">
              <a:rPr lang="pl-PL" smtClean="0"/>
              <a:t>29.05.2024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195C808-05E6-4FE6-9072-A13A981A02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ED2DE4E-04FD-4AD7-B0C7-245CFD5C7E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9F2B0-91E5-409C-82F6-5FDA81DA05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992448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B8CFA-D2E1-421C-9FF1-72A3BDF2EFF6}" type="datetimeFigureOut">
              <a:rPr lang="pl-PL" smtClean="0"/>
              <a:t>29.05.2024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927C9-E85E-485B-B23B-28B37B751B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40376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Hi, my </a:t>
            </a:r>
            <a:r>
              <a:rPr lang="pl-PL" dirty="0" err="1"/>
              <a:t>name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Joanna Wajda and </a:t>
            </a:r>
            <a:r>
              <a:rPr lang="pl-PL" dirty="0" err="1"/>
              <a:t>I’m</a:t>
            </a:r>
            <a:r>
              <a:rPr lang="pl-PL" dirty="0"/>
              <a:t> software (</a:t>
            </a:r>
            <a:r>
              <a:rPr lang="pl-PL" dirty="0" err="1"/>
              <a:t>frontend</a:t>
            </a:r>
            <a:r>
              <a:rPr lang="pl-PL" dirty="0"/>
              <a:t>) developer in SOLARIS Synchrotron Control system team.  (TUTAJ </a:t>
            </a:r>
            <a:r>
              <a:rPr lang="pl-PL" dirty="0" err="1"/>
              <a:t>Vek</a:t>
            </a:r>
            <a:r>
              <a:rPr lang="pl-PL" dirty="0"/>
              <a:t> możesz się przedstawić chyba….) </a:t>
            </a:r>
            <a:r>
              <a:rPr lang="pl-PL" dirty="0" err="1"/>
              <a:t>Today</a:t>
            </a:r>
            <a:r>
              <a:rPr lang="pl-PL" dirty="0"/>
              <a:t>, We </a:t>
            </a:r>
            <a:r>
              <a:rPr lang="pl-PL" dirty="0" err="1"/>
              <a:t>present</a:t>
            </a:r>
            <a:r>
              <a:rPr lang="pl-PL" dirty="0"/>
              <a:t> update of </a:t>
            </a:r>
            <a:r>
              <a:rPr lang="pl-PL" dirty="0" err="1"/>
              <a:t>our</a:t>
            </a:r>
            <a:r>
              <a:rPr lang="pl-PL" dirty="0"/>
              <a:t> web version of Max IV </a:t>
            </a:r>
            <a:r>
              <a:rPr lang="pl-PL" dirty="0" err="1"/>
              <a:t>State</a:t>
            </a:r>
            <a:r>
              <a:rPr lang="pl-PL" dirty="0"/>
              <a:t> </a:t>
            </a:r>
            <a:r>
              <a:rPr lang="pl-PL" dirty="0" err="1"/>
              <a:t>Grid</a:t>
            </a:r>
            <a:r>
              <a:rPr lang="pl-PL" dirty="0"/>
              <a:t> </a:t>
            </a:r>
            <a:r>
              <a:rPr lang="pl-PL" dirty="0" err="1"/>
              <a:t>Aplication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8297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68805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698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 would like to show you the agenda for our </a:t>
            </a:r>
            <a:r>
              <a:rPr lang="pl-PL" b="1" dirty="0" err="1"/>
              <a:t>presentation</a:t>
            </a:r>
            <a:r>
              <a:rPr lang="pl-PL" b="1" dirty="0"/>
              <a:t>. </a:t>
            </a:r>
          </a:p>
          <a:p>
            <a:r>
              <a:rPr lang="en-US" b="1" dirty="0"/>
              <a:t>First, we will begin with a short introduction </a:t>
            </a:r>
            <a:r>
              <a:rPr lang="pl-PL" b="1" dirty="0"/>
              <a:t>of </a:t>
            </a:r>
            <a:r>
              <a:rPr lang="pl-PL" b="1" dirty="0" err="1"/>
              <a:t>application</a:t>
            </a:r>
            <a:r>
              <a:rPr lang="pl-PL" b="1" dirty="0"/>
              <a:t> </a:t>
            </a:r>
            <a:r>
              <a:rPr lang="pl-PL" b="1" dirty="0" err="1"/>
              <a:t>which</a:t>
            </a:r>
            <a:r>
              <a:rPr lang="pl-PL" b="1" dirty="0"/>
              <a:t> was </a:t>
            </a:r>
            <a:r>
              <a:rPr lang="pl-PL" b="1" dirty="0" err="1"/>
              <a:t>our</a:t>
            </a:r>
            <a:r>
              <a:rPr lang="pl-PL" b="1" dirty="0"/>
              <a:t> </a:t>
            </a:r>
            <a:r>
              <a:rPr lang="pl-PL" b="1" dirty="0" err="1"/>
              <a:t>inspiration</a:t>
            </a:r>
            <a:r>
              <a:rPr lang="pl-PL" b="1" dirty="0"/>
              <a:t> – </a:t>
            </a:r>
            <a:r>
              <a:rPr lang="pl-PL" b="1" dirty="0" err="1"/>
              <a:t>State</a:t>
            </a:r>
            <a:r>
              <a:rPr lang="pl-PL" b="1" dirty="0"/>
              <a:t> </a:t>
            </a:r>
            <a:r>
              <a:rPr lang="pl-PL" b="1" dirty="0" err="1"/>
              <a:t>Grid</a:t>
            </a:r>
            <a:r>
              <a:rPr lang="pl-PL" b="1" dirty="0"/>
              <a:t> </a:t>
            </a:r>
            <a:r>
              <a:rPr lang="pl-PL" b="1" dirty="0" err="1"/>
              <a:t>developed</a:t>
            </a:r>
            <a:r>
              <a:rPr lang="pl-PL" b="1" dirty="0"/>
              <a:t> by Max VI and United </a:t>
            </a:r>
            <a:r>
              <a:rPr lang="pl-PL" b="1" dirty="0" err="1"/>
              <a:t>States</a:t>
            </a:r>
            <a:r>
              <a:rPr lang="pl-PL" b="1" dirty="0"/>
              <a:t> </a:t>
            </a:r>
            <a:r>
              <a:rPr lang="pl-PL" b="1" dirty="0" err="1"/>
              <a:t>device</a:t>
            </a:r>
            <a:r>
              <a:rPr lang="pl-PL" b="1" dirty="0"/>
              <a:t> </a:t>
            </a:r>
            <a:r>
              <a:rPr lang="pl-PL" b="1" dirty="0" err="1"/>
              <a:t>server</a:t>
            </a:r>
            <a:r>
              <a:rPr lang="pl-PL" b="1" dirty="0"/>
              <a:t> </a:t>
            </a:r>
            <a:r>
              <a:rPr lang="pl-PL" b="1" dirty="0" err="1"/>
              <a:t>which</a:t>
            </a:r>
            <a:r>
              <a:rPr lang="pl-PL" b="1" dirty="0"/>
              <a:t> </a:t>
            </a:r>
            <a:r>
              <a:rPr lang="pl-PL" b="1" dirty="0" err="1"/>
              <a:t>is</a:t>
            </a:r>
            <a:r>
              <a:rPr lang="pl-PL" b="1" dirty="0"/>
              <a:t> </a:t>
            </a:r>
            <a:r>
              <a:rPr lang="pl-PL" b="1" dirty="0" err="1"/>
              <a:t>used</a:t>
            </a:r>
            <a:r>
              <a:rPr lang="pl-PL" b="1" dirty="0"/>
              <a:t> by </a:t>
            </a:r>
            <a:r>
              <a:rPr lang="pl-PL" b="1" dirty="0" err="1"/>
              <a:t>both</a:t>
            </a:r>
            <a:r>
              <a:rPr lang="pl-PL" b="1" dirty="0"/>
              <a:t> Max IV and </a:t>
            </a:r>
            <a:r>
              <a:rPr lang="pl-PL" b="1" dirty="0" err="1"/>
              <a:t>our</a:t>
            </a:r>
            <a:r>
              <a:rPr lang="pl-PL" b="1" dirty="0"/>
              <a:t> </a:t>
            </a:r>
            <a:r>
              <a:rPr lang="pl-PL" b="1" dirty="0" err="1"/>
              <a:t>applications</a:t>
            </a:r>
            <a:r>
              <a:rPr lang="en-US" b="1" dirty="0"/>
              <a:t>.</a:t>
            </a:r>
            <a:endParaRPr lang="en-US" dirty="0"/>
          </a:p>
          <a:p>
            <a:r>
              <a:rPr lang="en-US" b="1" dirty="0"/>
              <a:t>Next</a:t>
            </a:r>
            <a:r>
              <a:rPr lang="pl-PL" b="1" dirty="0"/>
              <a:t>,</a:t>
            </a:r>
            <a:r>
              <a:rPr lang="en-US" b="1" dirty="0"/>
              <a:t> </a:t>
            </a:r>
            <a:r>
              <a:rPr lang="pl-PL" b="1" dirty="0"/>
              <a:t>we </a:t>
            </a:r>
            <a:r>
              <a:rPr lang="pl-PL" b="1" dirty="0" err="1"/>
              <a:t>will</a:t>
            </a:r>
            <a:r>
              <a:rPr lang="pl-PL" b="1" dirty="0"/>
              <a:t> report </a:t>
            </a:r>
            <a:r>
              <a:rPr lang="pl-PL" b="1" dirty="0" err="1"/>
              <a:t>about</a:t>
            </a:r>
            <a:r>
              <a:rPr lang="pl-PL" b="1" dirty="0"/>
              <a:t> progres in </a:t>
            </a:r>
            <a:r>
              <a:rPr lang="pl-PL" b="1" dirty="0" err="1"/>
              <a:t>our</a:t>
            </a:r>
            <a:r>
              <a:rPr lang="pl-PL" b="1" dirty="0"/>
              <a:t> version of </a:t>
            </a:r>
            <a:r>
              <a:rPr lang="pl-PL" b="1" dirty="0" err="1"/>
              <a:t>application</a:t>
            </a:r>
            <a:r>
              <a:rPr lang="pl-PL" b="1" dirty="0"/>
              <a:t> and talk </a:t>
            </a:r>
            <a:r>
              <a:rPr lang="pl-PL" b="1" dirty="0" err="1"/>
              <a:t>over</a:t>
            </a:r>
            <a:r>
              <a:rPr lang="pl-PL" b="1" dirty="0"/>
              <a:t> </a:t>
            </a:r>
            <a:r>
              <a:rPr lang="pl-PL" b="1" dirty="0" err="1"/>
              <a:t>features</a:t>
            </a:r>
            <a:r>
              <a:rPr lang="pl-PL" b="1" dirty="0"/>
              <a:t> we </a:t>
            </a:r>
            <a:r>
              <a:rPr lang="pl-PL" b="1" dirty="0" err="1"/>
              <a:t>implemented</a:t>
            </a:r>
            <a:endParaRPr lang="en-US" dirty="0"/>
          </a:p>
          <a:p>
            <a:r>
              <a:rPr lang="en-US" b="1" dirty="0"/>
              <a:t>In the third part, we will focus on</a:t>
            </a:r>
            <a:r>
              <a:rPr lang="pl-PL" b="1" dirty="0"/>
              <a:t> </a:t>
            </a:r>
            <a:r>
              <a:rPr lang="pl-PL" b="1" dirty="0" err="1"/>
              <a:t>styles</a:t>
            </a:r>
            <a:r>
              <a:rPr lang="pl-PL" b="1" dirty="0"/>
              <a:t> and </a:t>
            </a:r>
            <a:r>
              <a:rPr lang="pl-PL" b="1" dirty="0" err="1"/>
              <a:t>themes</a:t>
            </a:r>
            <a:r>
              <a:rPr lang="pl-PL" b="1" dirty="0"/>
              <a:t> </a:t>
            </a:r>
            <a:r>
              <a:rPr lang="pl-PL" b="1" dirty="0" err="1"/>
              <a:t>used</a:t>
            </a:r>
            <a:r>
              <a:rPr lang="pl-PL" b="1" dirty="0"/>
              <a:t> in SOLARIS Web Applications</a:t>
            </a:r>
            <a:r>
              <a:rPr lang="en-US" b="1" dirty="0"/>
              <a:t>.</a:t>
            </a:r>
            <a:endParaRPr lang="en-US" dirty="0"/>
          </a:p>
          <a:p>
            <a:r>
              <a:rPr lang="pl-PL" b="1" dirty="0"/>
              <a:t>At the end, we </a:t>
            </a:r>
            <a:r>
              <a:rPr lang="pl-PL" b="1" dirty="0" err="1"/>
              <a:t>will</a:t>
            </a:r>
            <a:r>
              <a:rPr lang="en-US" b="1" dirty="0"/>
              <a:t> talk about the next steps </a:t>
            </a:r>
            <a:r>
              <a:rPr lang="pl-PL" b="1" dirty="0"/>
              <a:t>of </a:t>
            </a:r>
            <a:r>
              <a:rPr lang="pl-PL" b="1" dirty="0" err="1"/>
              <a:t>our</a:t>
            </a:r>
            <a:r>
              <a:rPr lang="pl-PL" b="1" dirty="0"/>
              <a:t> </a:t>
            </a:r>
            <a:r>
              <a:rPr lang="pl-PL" b="1" dirty="0" err="1"/>
              <a:t>project</a:t>
            </a:r>
            <a:r>
              <a:rPr lang="en-US" b="1" dirty="0"/>
              <a:t>.</a:t>
            </a:r>
            <a:endParaRPr lang="en-US" dirty="0"/>
          </a:p>
          <a:p>
            <a:r>
              <a:rPr lang="en-US" b="1" dirty="0"/>
              <a:t>After we cover the main topics, we will have a Q&amp;A session.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03688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Let's begin with a </a:t>
            </a:r>
            <a:r>
              <a:rPr lang="pl-PL" dirty="0" err="1"/>
              <a:t>introducing</a:t>
            </a:r>
            <a:r>
              <a:rPr lang="pl-PL" dirty="0"/>
              <a:t> </a:t>
            </a:r>
            <a:r>
              <a:rPr lang="en-US" dirty="0"/>
              <a:t>the solution developed by Max IV.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81967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/>
              <a:t>State</a:t>
            </a:r>
            <a:r>
              <a:rPr lang="pl-PL" dirty="0"/>
              <a:t> </a:t>
            </a:r>
            <a:r>
              <a:rPr lang="pl-PL" dirty="0" err="1"/>
              <a:t>Grid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application</a:t>
            </a:r>
            <a:r>
              <a:rPr lang="pl-PL" dirty="0"/>
              <a:t> </a:t>
            </a:r>
            <a:r>
              <a:rPr lang="pl-PL" dirty="0" err="1"/>
              <a:t>which</a:t>
            </a:r>
            <a:r>
              <a:rPr lang="pl-PL" dirty="0"/>
              <a:t> </a:t>
            </a:r>
            <a:r>
              <a:rPr lang="pl-PL" dirty="0" err="1"/>
              <a:t>displays</a:t>
            </a:r>
            <a:r>
              <a:rPr lang="pl-PL" dirty="0"/>
              <a:t> </a:t>
            </a:r>
            <a:r>
              <a:rPr lang="pl-PL" dirty="0" err="1"/>
              <a:t>states</a:t>
            </a:r>
            <a:r>
              <a:rPr lang="pl-PL" dirty="0"/>
              <a:t> of </a:t>
            </a:r>
            <a:r>
              <a:rPr lang="pl-PL" dirty="0" err="1"/>
              <a:t>all</a:t>
            </a:r>
            <a:r>
              <a:rPr lang="pl-PL" dirty="0"/>
              <a:t>  devices </a:t>
            </a:r>
            <a:r>
              <a:rPr lang="pl-PL" dirty="0" err="1"/>
              <a:t>declarated</a:t>
            </a:r>
            <a:r>
              <a:rPr lang="pl-PL" dirty="0"/>
              <a:t> in United </a:t>
            </a:r>
            <a:r>
              <a:rPr lang="pl-PL" dirty="0" err="1"/>
              <a:t>States</a:t>
            </a:r>
            <a:r>
              <a:rPr lang="pl-PL" dirty="0"/>
              <a:t> DS. </a:t>
            </a:r>
            <a:r>
              <a:rPr lang="pl-PL" dirty="0" err="1"/>
              <a:t>Each</a:t>
            </a:r>
            <a:r>
              <a:rPr lang="pl-PL" dirty="0"/>
              <a:t> </a:t>
            </a:r>
            <a:r>
              <a:rPr lang="pl-PL" dirty="0" err="1"/>
              <a:t>cell</a:t>
            </a:r>
            <a:r>
              <a:rPr lang="pl-PL" dirty="0"/>
              <a:t> in </a:t>
            </a:r>
            <a:r>
              <a:rPr lang="pl-PL" dirty="0" err="1"/>
              <a:t>grid</a:t>
            </a:r>
            <a:r>
              <a:rPr lang="pl-PL" dirty="0"/>
              <a:t> </a:t>
            </a:r>
            <a:r>
              <a:rPr lang="pl-PL" dirty="0" err="1"/>
              <a:t>represents</a:t>
            </a:r>
            <a:r>
              <a:rPr lang="pl-PL" dirty="0"/>
              <a:t> the most </a:t>
            </a:r>
            <a:r>
              <a:rPr lang="pl-PL" dirty="0" err="1"/>
              <a:t>important</a:t>
            </a:r>
            <a:r>
              <a:rPr lang="pl-PL" dirty="0"/>
              <a:t> </a:t>
            </a:r>
            <a:r>
              <a:rPr lang="pl-PL" dirty="0" err="1"/>
              <a:t>state</a:t>
            </a:r>
            <a:r>
              <a:rPr lang="pl-PL" dirty="0"/>
              <a:t> of </a:t>
            </a:r>
            <a:r>
              <a:rPr lang="pl-PL" dirty="0" err="1"/>
              <a:t>group</a:t>
            </a:r>
            <a:r>
              <a:rPr lang="pl-PL" dirty="0"/>
              <a:t> </a:t>
            </a:r>
            <a:r>
              <a:rPr lang="pl-PL" dirty="0" err="1"/>
              <a:t>defined</a:t>
            </a:r>
            <a:r>
              <a:rPr lang="pl-PL" dirty="0"/>
              <a:t> by </a:t>
            </a:r>
            <a:r>
              <a:rPr lang="pl-PL" dirty="0" err="1"/>
              <a:t>keys</a:t>
            </a:r>
            <a:r>
              <a:rPr lang="pl-PL" dirty="0"/>
              <a:t> in </a:t>
            </a:r>
            <a:r>
              <a:rPr lang="pl-PL" dirty="0" err="1"/>
              <a:t>row</a:t>
            </a:r>
            <a:r>
              <a:rPr lang="pl-PL" dirty="0"/>
              <a:t> and </a:t>
            </a:r>
            <a:r>
              <a:rPr lang="pl-PL" dirty="0" err="1"/>
              <a:t>column</a:t>
            </a:r>
            <a:r>
              <a:rPr lang="pl-PL" dirty="0"/>
              <a:t>.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possible</a:t>
            </a:r>
            <a:r>
              <a:rPr lang="pl-PL" dirty="0"/>
              <a:t> to </a:t>
            </a:r>
            <a:r>
              <a:rPr lang="pl-PL" dirty="0" err="1"/>
              <a:t>click</a:t>
            </a:r>
            <a:r>
              <a:rPr lang="pl-PL" dirty="0"/>
              <a:t> in the </a:t>
            </a:r>
            <a:r>
              <a:rPr lang="pl-PL" dirty="0" err="1"/>
              <a:t>cells</a:t>
            </a:r>
            <a:r>
              <a:rPr lang="pl-PL" dirty="0"/>
              <a:t> and </a:t>
            </a:r>
            <a:r>
              <a:rPr lang="pl-PL" dirty="0" err="1"/>
              <a:t>then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displayed</a:t>
            </a:r>
            <a:r>
              <a:rPr lang="pl-PL" dirty="0"/>
              <a:t> </a:t>
            </a:r>
            <a:r>
              <a:rPr lang="pl-PL" dirty="0" err="1"/>
              <a:t>another</a:t>
            </a:r>
            <a:r>
              <a:rPr lang="pl-PL" dirty="0"/>
              <a:t> </a:t>
            </a:r>
            <a:r>
              <a:rPr lang="pl-PL" dirty="0" err="1"/>
              <a:t>grid</a:t>
            </a:r>
            <a:r>
              <a:rPr lang="pl-PL" dirty="0"/>
              <a:t> with </a:t>
            </a:r>
            <a:r>
              <a:rPr lang="pl-PL" dirty="0" err="1"/>
              <a:t>selected</a:t>
            </a:r>
            <a:r>
              <a:rPr lang="pl-PL" dirty="0"/>
              <a:t> </a:t>
            </a:r>
            <a:r>
              <a:rPr lang="pl-PL" dirty="0" err="1"/>
              <a:t>group</a:t>
            </a:r>
            <a:r>
              <a:rPr lang="pl-PL" dirty="0"/>
              <a:t> of devices but </a:t>
            </a:r>
            <a:r>
              <a:rPr lang="pl-PL" dirty="0" err="1"/>
              <a:t>categorised</a:t>
            </a:r>
            <a:r>
              <a:rPr lang="pl-PL" dirty="0"/>
              <a:t> </a:t>
            </a:r>
            <a:r>
              <a:rPr lang="pl-PL" dirty="0" err="1"/>
              <a:t>again</a:t>
            </a:r>
            <a:r>
              <a:rPr lang="pl-PL" dirty="0"/>
              <a:t> by </a:t>
            </a:r>
            <a:r>
              <a:rPr lang="pl-PL" dirty="0" err="1"/>
              <a:t>another</a:t>
            </a:r>
            <a:r>
              <a:rPr lang="pl-PL" dirty="0"/>
              <a:t> </a:t>
            </a:r>
            <a:r>
              <a:rPr lang="pl-PL" dirty="0" err="1"/>
              <a:t>keys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3443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/>
              <a:t>Mentioned</a:t>
            </a:r>
            <a:r>
              <a:rPr lang="pl-PL" dirty="0"/>
              <a:t> in </a:t>
            </a:r>
            <a:r>
              <a:rPr lang="pl-PL" dirty="0" err="1"/>
              <a:t>previous</a:t>
            </a:r>
            <a:r>
              <a:rPr lang="pl-PL" dirty="0"/>
              <a:t> </a:t>
            </a:r>
            <a:r>
              <a:rPr lang="pl-PL" dirty="0" err="1"/>
              <a:t>slide</a:t>
            </a:r>
            <a:r>
              <a:rPr lang="pl-PL" dirty="0"/>
              <a:t> United </a:t>
            </a:r>
            <a:r>
              <a:rPr lang="pl-PL" dirty="0" err="1"/>
              <a:t>States</a:t>
            </a:r>
            <a:r>
              <a:rPr lang="pl-PL" dirty="0"/>
              <a:t> DS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device</a:t>
            </a:r>
            <a:r>
              <a:rPr lang="pl-PL" dirty="0"/>
              <a:t> </a:t>
            </a:r>
            <a:r>
              <a:rPr lang="pl-PL" dirty="0" err="1"/>
              <a:t>which</a:t>
            </a:r>
            <a:r>
              <a:rPr lang="pl-PL" dirty="0"/>
              <a:t> </a:t>
            </a:r>
            <a:r>
              <a:rPr lang="pl-PL" dirty="0" err="1"/>
              <a:t>subscribe</a:t>
            </a:r>
            <a:r>
              <a:rPr lang="pl-PL" dirty="0"/>
              <a:t> devices’ </a:t>
            </a:r>
            <a:r>
              <a:rPr lang="pl-PL" dirty="0" err="1"/>
              <a:t>states</a:t>
            </a:r>
            <a:r>
              <a:rPr lang="pl-PL" dirty="0"/>
              <a:t> </a:t>
            </a:r>
            <a:r>
              <a:rPr lang="pl-PL" dirty="0" err="1"/>
              <a:t>defined</a:t>
            </a:r>
            <a:r>
              <a:rPr lang="pl-PL" dirty="0"/>
              <a:t> in </a:t>
            </a:r>
            <a:r>
              <a:rPr lang="pl-PL" dirty="0" err="1"/>
              <a:t>property</a:t>
            </a:r>
            <a:r>
              <a:rPr lang="pl-PL" dirty="0"/>
              <a:t> as list. </a:t>
            </a:r>
            <a:r>
              <a:rPr lang="en-US" dirty="0"/>
              <a:t>The server can both subscribe to devices and other</a:t>
            </a:r>
            <a:r>
              <a:rPr lang="pl-PL" dirty="0"/>
              <a:t> United </a:t>
            </a:r>
            <a:r>
              <a:rPr lang="pl-PL" dirty="0" err="1"/>
              <a:t>States</a:t>
            </a:r>
            <a:r>
              <a:rPr lang="pl-PL" dirty="0"/>
              <a:t> </a:t>
            </a:r>
            <a:r>
              <a:rPr lang="pl-PL" dirty="0" err="1"/>
              <a:t>device</a:t>
            </a:r>
            <a:r>
              <a:rPr lang="en-US" dirty="0"/>
              <a:t> server instances, </a:t>
            </a:r>
            <a:r>
              <a:rPr lang="pl-PL" dirty="0" err="1"/>
              <a:t>what</a:t>
            </a:r>
            <a:r>
              <a:rPr lang="pl-PL" dirty="0"/>
              <a:t> </a:t>
            </a:r>
            <a:r>
              <a:rPr lang="pl-PL" dirty="0" err="1"/>
              <a:t>creates</a:t>
            </a:r>
            <a:r>
              <a:rPr lang="pl-PL" dirty="0"/>
              <a:t> </a:t>
            </a:r>
            <a:r>
              <a:rPr lang="pl-PL" dirty="0" err="1"/>
              <a:t>tree</a:t>
            </a:r>
            <a:r>
              <a:rPr lang="pl-PL" dirty="0"/>
              <a:t> </a:t>
            </a:r>
            <a:r>
              <a:rPr lang="pl-PL" dirty="0" err="1"/>
              <a:t>topology</a:t>
            </a:r>
            <a:r>
              <a:rPr lang="pl-PL" dirty="0"/>
              <a:t>. Device </a:t>
            </a:r>
            <a:r>
              <a:rPr lang="pl-PL" dirty="0" err="1"/>
              <a:t>server</a:t>
            </a:r>
            <a:r>
              <a:rPr lang="pl-PL" dirty="0"/>
              <a:t> return </a:t>
            </a:r>
            <a:r>
              <a:rPr lang="pl-PL" dirty="0" err="1"/>
              <a:t>ChildData</a:t>
            </a:r>
            <a:r>
              <a:rPr lang="pl-PL" dirty="0"/>
              <a:t> </a:t>
            </a:r>
            <a:r>
              <a:rPr lang="pl-PL" dirty="0" err="1"/>
              <a:t>attribute</a:t>
            </a:r>
            <a:r>
              <a:rPr lang="pl-PL" dirty="0"/>
              <a:t> </a:t>
            </a:r>
            <a:r>
              <a:rPr lang="pl-PL" dirty="0" err="1"/>
              <a:t>which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stringify</a:t>
            </a:r>
            <a:r>
              <a:rPr lang="pl-PL" dirty="0"/>
              <a:t> JSON and </a:t>
            </a:r>
            <a:r>
              <a:rPr lang="pl-PL" dirty="0" err="1"/>
              <a:t>contains</a:t>
            </a:r>
            <a:r>
              <a:rPr lang="pl-PL" dirty="0"/>
              <a:t> </a:t>
            </a:r>
            <a:r>
              <a:rPr lang="pl-PL" dirty="0" err="1"/>
              <a:t>information</a:t>
            </a:r>
            <a:r>
              <a:rPr lang="pl-PL" dirty="0"/>
              <a:t> </a:t>
            </a:r>
            <a:r>
              <a:rPr lang="pl-PL" dirty="0" err="1"/>
              <a:t>about</a:t>
            </a:r>
            <a:r>
              <a:rPr lang="pl-PL" dirty="0"/>
              <a:t> devices and </a:t>
            </a: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pl-PL" dirty="0" err="1"/>
              <a:t>states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71792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I gave you a brief overview </a:t>
            </a:r>
            <a:r>
              <a:rPr lang="pl-PL" dirty="0"/>
              <a:t>of </a:t>
            </a:r>
            <a:r>
              <a:rPr lang="en-US" dirty="0"/>
              <a:t>foundations of Max IV</a:t>
            </a:r>
            <a:r>
              <a:rPr lang="pl-PL" dirty="0"/>
              <a:t> </a:t>
            </a:r>
            <a:r>
              <a:rPr lang="pl-PL" dirty="0" err="1"/>
              <a:t>application</a:t>
            </a:r>
            <a:r>
              <a:rPr lang="en-US" dirty="0"/>
              <a:t>, I will now introduce our solution.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0954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1352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PANIC is a suite used to manage the configuration, triggering and acknowledgement of alarms in a TANGO control system. At SOLARIS it is used for notifying about alarms via e-mail/SMS messages whilst logging them into Logbook and archiving database.</a:t>
            </a:r>
            <a:br>
              <a:rPr lang="en-US" dirty="0"/>
            </a:br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The most crucial part of alarm system are </a:t>
            </a:r>
            <a:r>
              <a:rPr lang="en-US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PyAlarm</a:t>
            </a:r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devices, which are in charge of evaluating every alarm and store the necessary configuration. Each </a:t>
            </a:r>
            <a:r>
              <a:rPr lang="en-US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PyAlarm</a:t>
            </a:r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device is responsible for alarms in a specific subsystem (DIA, CTL, MAG etc.):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6283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78899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BB13DE-631D-4B47-87B2-AD98F9FCE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3E17F60-EE3B-4409-86CF-A115CD9F28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217B051-F484-4387-A0A7-FA3FCEC90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7529-0451-4702-8C30-5BA753A2BF35}" type="datetime1">
              <a:rPr lang="pl-PL" smtClean="0"/>
              <a:t>29.05.2024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502B15A-385C-4666-9BCA-1B385B4A3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Stopka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4E1032F-C0A7-401D-8B51-B60B7820B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1529-6EE4-4949-88D4-688B435863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6216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9EFEEB-8578-41F1-AF93-D8ACC8B21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E61DE4E-DA0E-41F6-9BEF-23E631751B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8A3015D-1467-4A2B-854D-58C088E73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30E82-45E8-4ABD-9433-E8D54D6D7DE6}" type="datetime1">
              <a:rPr lang="pl-PL" smtClean="0"/>
              <a:t>29.05.2024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7EB0B97-E938-4794-BADD-6344194A0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Stopka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5A9A8E8-10FE-462E-A667-B80D4248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1529-6EE4-4949-88D4-688B435863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4494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5137552-87BD-4DF4-B3A8-51A4994683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6AE5155-A3AB-47C7-B62D-050221C318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9C11A94-C66D-4FD0-99A8-39303F918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9E8AC-8EDE-4AA0-97AA-0A143C0B1363}" type="datetime1">
              <a:rPr lang="pl-PL" smtClean="0"/>
              <a:t>29.05.2024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8FD459B-CF2A-4971-A6A5-ED33A1C03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Stopka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EA3B068-79E7-4981-A68D-D485B3F13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1529-6EE4-4949-88D4-688B435863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5302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0C952C-A9FD-449A-8926-CF11BF148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84E947D-65A3-4D68-9227-CDB397F76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584E4B7-9826-4792-B9B6-D9B7CBFBF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E73EB-3CCF-49CD-A9CE-C61CD81111BF}" type="datetime1">
              <a:rPr lang="pl-PL" smtClean="0"/>
              <a:t>29.05.2024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685B36E-466F-4194-AD0E-5A244A893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Stopka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68E93F5-CCA9-42B0-89F5-D0D178AEE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1529-6EE4-4949-88D4-688B435863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418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9661EE-63EA-4810-9F3C-A10064756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E94F67B-3B41-4E84-9B5F-DE45CA097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E14B808-81B0-4AED-B740-3A0C87E99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AFC3-148F-4784-A809-3AAB0494E05C}" type="datetime1">
              <a:rPr lang="pl-PL" smtClean="0"/>
              <a:t>29.05.2024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9756891-CBA2-4175-98D5-47B02979F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Stopka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C41EA80-1771-4C65-ADF8-AB8B90482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1529-6EE4-4949-88D4-688B435863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205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2A6AA1-D9AC-43DA-9E64-BE12783C7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1818C7C-5F37-41E6-B7B6-275259731E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F260694-F07D-41D5-A484-7568633432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81B172D-2973-4534-AFF3-BC1056A50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388A-ABD7-4D4C-B3D5-67BF7189CFA4}" type="datetime1">
              <a:rPr lang="pl-PL" smtClean="0"/>
              <a:t>29.05.2024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055FFB3-FEE5-43C9-B747-E6652EC53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Stopka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1881587-31EF-4A8C-973F-2D6F2B1E0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1529-6EE4-4949-88D4-688B435863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8649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921D5C-9C5C-421B-82E5-D18C6F119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2B05469-705B-4EE6-A8FF-B988B6428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B9335C4-A163-43F6-8ACF-A29164799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DC9532F-FF49-4BD1-B66A-BAE74CD6BD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3A0EDD0-2DEF-446F-A5CE-F2DF881223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0294D4E-DBE7-4A5D-83F8-4585EC2D8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F52EF-EC94-4961-9DC8-5E4D0557B02B}" type="datetime1">
              <a:rPr lang="pl-PL" smtClean="0"/>
              <a:t>29.05.2024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BE3226C2-3C22-4EAB-B618-DDD058424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Stopka</a:t>
            </a: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B225984-2CF9-4D80-84EA-A7579E0DA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1529-6EE4-4949-88D4-688B435863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2582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0CDDA8-9E5D-433E-AB51-528C3C5DA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D4F6A6A-B655-441C-B9DC-0F87C8EAF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65B1B-7830-4CE9-9431-E78B3B42CBB7}" type="datetime1">
              <a:rPr lang="pl-PL" smtClean="0"/>
              <a:t>29.05.2024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1A0A05A-B887-4AFF-8364-3C09043C4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Stopka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F33F4EF-4E89-46B2-BCBE-3C829A472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1529-6EE4-4949-88D4-688B435863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813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0DDCC9C-D94E-4661-8927-D0E636830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35528-F6FE-4D8F-960D-56C175CFCC6D}" type="datetime1">
              <a:rPr lang="pl-PL" smtClean="0"/>
              <a:t>29.05.2024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474DD5E0-06A4-4D4B-8F32-47C3CAB5B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Stopka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8D0A0F4-79EE-413A-B9AA-C03C2C9A4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1529-6EE4-4949-88D4-688B435863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081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645CB6-2843-4102-B481-BFFD4098C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2A5E659-BAE1-45AA-A6AE-55D99B4CC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3063F89-C35E-47A1-9A68-F8AAB96DD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51195B1-6727-4259-9A42-1F9E1489E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B210E-D30A-4D7C-87E1-2FF094F8A674}" type="datetime1">
              <a:rPr lang="pl-PL" smtClean="0"/>
              <a:t>29.05.2024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A8C425D-482E-43E1-B506-59CCC8CF7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Stopka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14CD2D5-3ED2-4C4E-8771-DDB19C8B5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1529-6EE4-4949-88D4-688B435863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5649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B68806-D219-4FEA-B067-9560D9F32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D5DCEDF2-3B75-4A81-80FA-1B1F6C332E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EEB89A5-461B-4CDF-B230-A8FCB04D25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061927E-F3A2-4FC1-B8ED-A265AD5FC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1CA66-B0B6-43C4-8C9E-ADB9671186D2}" type="datetime1">
              <a:rPr lang="pl-PL" smtClean="0"/>
              <a:t>29.05.2024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E86FA6E-2C86-42CB-8152-C50550A3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Stopka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C438C8A-9FBF-4997-8189-144215B2F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1529-6EE4-4949-88D4-688B435863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9568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EDE408C-1653-44D3-A41A-0DC30A9CB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D84AAC8-3CD4-4EE4-9F43-F85DD95BF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DD40C32-A821-4720-9409-B476D679C5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7A4C1-DDA5-44CA-9F04-11059EFCC70F}" type="datetime1">
              <a:rPr lang="pl-PL" smtClean="0"/>
              <a:t>29.05.2024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7C377C7-DC9C-4696-BF64-DD836E004B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Stopka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2F233B6-9580-46E1-A7A7-41EA8F3166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31529-6EE4-4949-88D4-688B435863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878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0740AA22-8175-4939-81D3-E9D56CA9D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791" y="2754607"/>
            <a:ext cx="3588519" cy="1372231"/>
          </a:xfrm>
          <a:prstGeom prst="rect">
            <a:avLst/>
          </a:prstGeom>
        </p:spPr>
      </p:pic>
      <p:pic>
        <p:nvPicPr>
          <p:cNvPr id="3" name="Obraz 2" descr="Obraz zawierający tekst, siekiera, grafika wektorowa&#10;&#10;Opis wygenerowany automatycznie">
            <a:extLst>
              <a:ext uri="{FF2B5EF4-FFF2-40B4-BE49-F238E27FC236}">
                <a16:creationId xmlns:a16="http://schemas.microsoft.com/office/drawing/2014/main" id="{92F30D37-C697-4C2F-8C79-F93964E75B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6" t="21536" r="49934" b="22070"/>
          <a:stretch/>
        </p:blipFill>
        <p:spPr>
          <a:xfrm>
            <a:off x="0" y="0"/>
            <a:ext cx="5195455" cy="6858000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00ABE1D-1CCF-8556-787D-AEFC77A3A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1529-6EE4-4949-88D4-688B43586314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43239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A72838C-314D-D5FD-A162-411B9B026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60881"/>
            <a:ext cx="9795638" cy="1114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l-PL" sz="5200" dirty="0" err="1">
                <a:latin typeface="Poppins Medium" panose="00000600000000000000" pitchFamily="2" charset="-18"/>
                <a:cs typeface="Poppins Medium" panose="00000600000000000000" pitchFamily="2" charset="-18"/>
              </a:rPr>
              <a:t>Tile</a:t>
            </a:r>
            <a:r>
              <a:rPr lang="pl-PL" sz="5200" dirty="0">
                <a:latin typeface="Poppins Medium" panose="00000600000000000000" pitchFamily="2" charset="-18"/>
                <a:cs typeface="Poppins Medium" panose="00000600000000000000" pitchFamily="2" charset="-18"/>
              </a:rPr>
              <a:t> </a:t>
            </a:r>
            <a:r>
              <a:rPr lang="pl-PL" sz="5200" dirty="0" err="1">
                <a:latin typeface="Poppins Medium" panose="00000600000000000000" pitchFamily="2" charset="-18"/>
                <a:cs typeface="Poppins Medium" panose="00000600000000000000" pitchFamily="2" charset="-18"/>
              </a:rPr>
              <a:t>View</a:t>
            </a:r>
            <a:endParaRPr lang="en-US" sz="5200" b="1" dirty="0"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pic>
        <p:nvPicPr>
          <p:cNvPr id="14" name="Obraz 13" descr="Obraz zawierający tekst, siekiera, grafika wektorowa&#10;&#10;Opis wygenerowany automatycznie">
            <a:extLst>
              <a:ext uri="{FF2B5EF4-FFF2-40B4-BE49-F238E27FC236}">
                <a16:creationId xmlns:a16="http://schemas.microsoft.com/office/drawing/2014/main" id="{BD7F2750-813D-8689-CC66-BBC160C082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 t="21253" r="54588" b="21893"/>
          <a:stretch/>
        </p:blipFill>
        <p:spPr>
          <a:xfrm>
            <a:off x="6087289" y="-15470"/>
            <a:ext cx="6104711" cy="6888939"/>
          </a:xfrm>
          <a:prstGeom prst="rect">
            <a:avLst/>
          </a:prstGeom>
        </p:spPr>
      </p:pic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A171919-D728-3F20-42FE-BC4BAED2D59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217813" y="1839595"/>
            <a:ext cx="5637705" cy="138051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pl-PL" sz="2400" dirty="0">
                <a:latin typeface="Poppins" panose="00000500000000000000" pitchFamily="2" charset="-18"/>
                <a:cs typeface="Poppins" panose="00000500000000000000" pitchFamily="2" charset="-18"/>
              </a:rPr>
              <a:t>D</a:t>
            </a:r>
            <a:r>
              <a:rPr lang="en-US" sz="2400" dirty="0" err="1">
                <a:latin typeface="Poppins" panose="00000500000000000000" pitchFamily="2" charset="-18"/>
                <a:cs typeface="Poppins" panose="00000500000000000000" pitchFamily="2" charset="-18"/>
              </a:rPr>
              <a:t>evices</a:t>
            </a:r>
            <a:r>
              <a:rPr lang="en-US" sz="2400" dirty="0"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2400" dirty="0" err="1">
                <a:latin typeface="Poppins" panose="00000500000000000000" pitchFamily="2" charset="-18"/>
                <a:cs typeface="Poppins" panose="00000500000000000000" pitchFamily="2" charset="-18"/>
              </a:rPr>
              <a:t>are</a:t>
            </a:r>
            <a:r>
              <a:rPr lang="pl-PL" sz="2400" dirty="0"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en-US" sz="2400" dirty="0">
                <a:latin typeface="Poppins" panose="00000500000000000000" pitchFamily="2" charset="-18"/>
                <a:cs typeface="Poppins" panose="00000500000000000000" pitchFamily="2" charset="-18"/>
              </a:rPr>
              <a:t>categorized by one category and displayed individually as tiles</a:t>
            </a:r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287EF877-6356-DBDA-6FEF-D177D5B5348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-116" t="6601" r="3311"/>
          <a:stretch/>
        </p:blipFill>
        <p:spPr>
          <a:xfrm>
            <a:off x="147137" y="1839595"/>
            <a:ext cx="5828261" cy="3050585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C77DCC8C-C0CB-3684-8768-8FF5F33ACF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0970"/>
            <a:ext cx="12192000" cy="952500"/>
          </a:xfrm>
          <a:prstGeom prst="rect">
            <a:avLst/>
          </a:prstGeom>
        </p:spPr>
      </p:pic>
      <p:pic>
        <p:nvPicPr>
          <p:cNvPr id="13" name="Symbol zastępczy zawartości 12">
            <a:extLst>
              <a:ext uri="{FF2B5EF4-FFF2-40B4-BE49-F238E27FC236}">
                <a16:creationId xmlns:a16="http://schemas.microsoft.com/office/drawing/2014/main" id="{F3397DD8-8762-F8C6-0BB9-79A57D454B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/>
          <a:srcRect t="6601" r="3428"/>
          <a:stretch/>
        </p:blipFill>
        <p:spPr>
          <a:xfrm>
            <a:off x="6122536" y="3060609"/>
            <a:ext cx="5828261" cy="3057946"/>
          </a:xfrm>
          <a:prstGeom prst="rect">
            <a:avLst/>
          </a:prstGeom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0F17C3E-6045-33EE-95E5-02F947A55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7831529-6EE4-4949-88D4-688B43586314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920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A72838C-314D-D5FD-A162-411B9B026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60881"/>
            <a:ext cx="9795638" cy="1114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l-PL" sz="5200" dirty="0" err="1">
                <a:latin typeface="Poppins Medium" panose="00000600000000000000" pitchFamily="2" charset="-18"/>
                <a:cs typeface="Poppins Medium" panose="00000600000000000000" pitchFamily="2" charset="-18"/>
              </a:rPr>
              <a:t>Grid</a:t>
            </a:r>
            <a:r>
              <a:rPr lang="pl-PL" sz="5200" dirty="0">
                <a:latin typeface="Poppins Medium" panose="00000600000000000000" pitchFamily="2" charset="-18"/>
                <a:cs typeface="Poppins Medium" panose="00000600000000000000" pitchFamily="2" charset="-18"/>
              </a:rPr>
              <a:t> </a:t>
            </a:r>
            <a:r>
              <a:rPr lang="pl-PL" sz="5200" dirty="0" err="1">
                <a:latin typeface="Poppins Medium" panose="00000600000000000000" pitchFamily="2" charset="-18"/>
                <a:cs typeface="Poppins Medium" panose="00000600000000000000" pitchFamily="2" charset="-18"/>
              </a:rPr>
              <a:t>View</a:t>
            </a:r>
            <a:endParaRPr lang="en-US" sz="5200" b="1" dirty="0"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pic>
        <p:nvPicPr>
          <p:cNvPr id="14" name="Obraz 13" descr="Obraz zawierający tekst, siekiera, grafika wektorowa&#10;&#10;Opis wygenerowany automatycznie">
            <a:extLst>
              <a:ext uri="{FF2B5EF4-FFF2-40B4-BE49-F238E27FC236}">
                <a16:creationId xmlns:a16="http://schemas.microsoft.com/office/drawing/2014/main" id="{BD7F2750-813D-8689-CC66-BBC160C082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 t="21253" r="54588" b="21893"/>
          <a:stretch/>
        </p:blipFill>
        <p:spPr>
          <a:xfrm>
            <a:off x="6087289" y="-15470"/>
            <a:ext cx="6104711" cy="6888939"/>
          </a:xfrm>
          <a:prstGeom prst="rect">
            <a:avLst/>
          </a:prstGeom>
        </p:spPr>
      </p:pic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A171919-D728-3F20-42FE-BC4BAED2D59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217813" y="1839595"/>
            <a:ext cx="5637705" cy="138051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pl-PL" sz="2400" dirty="0">
                <a:latin typeface="Poppins" panose="00000500000000000000" pitchFamily="2" charset="-18"/>
                <a:cs typeface="Poppins" panose="00000500000000000000" pitchFamily="2" charset="-18"/>
              </a:rPr>
              <a:t>D</a:t>
            </a:r>
            <a:r>
              <a:rPr lang="en-US" sz="2400" dirty="0" err="1">
                <a:latin typeface="Poppins" panose="00000500000000000000" pitchFamily="2" charset="-18"/>
                <a:cs typeface="Poppins" panose="00000500000000000000" pitchFamily="2" charset="-18"/>
              </a:rPr>
              <a:t>evices</a:t>
            </a:r>
            <a:r>
              <a:rPr lang="en-US" sz="2400" dirty="0"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2400" dirty="0" err="1">
                <a:latin typeface="Poppins" panose="00000500000000000000" pitchFamily="2" charset="-18"/>
                <a:cs typeface="Poppins" panose="00000500000000000000" pitchFamily="2" charset="-18"/>
              </a:rPr>
              <a:t>are</a:t>
            </a:r>
            <a:r>
              <a:rPr lang="pl-PL" sz="2400" dirty="0"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en-US" sz="2400" dirty="0">
                <a:latin typeface="Poppins" panose="00000500000000000000" pitchFamily="2" charset="-18"/>
                <a:cs typeface="Poppins" panose="00000500000000000000" pitchFamily="2" charset="-18"/>
              </a:rPr>
              <a:t>categorized by two categories in columns and rows, displayed in a grid format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C77DCC8C-C0CB-3684-8768-8FF5F33ACF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0970"/>
            <a:ext cx="12192000" cy="952500"/>
          </a:xfrm>
          <a:prstGeom prst="rect">
            <a:avLst/>
          </a:prstGeom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0F17C3E-6045-33EE-95E5-02F947A55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7831529-6EE4-4949-88D4-688B43586314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8D0A8927-AFEF-34D5-F08B-695750BC665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/>
          <a:srcRect t="7538" r="3494"/>
          <a:stretch/>
        </p:blipFill>
        <p:spPr>
          <a:xfrm>
            <a:off x="336482" y="1694603"/>
            <a:ext cx="5504004" cy="2857661"/>
          </a:xfrm>
        </p:spPr>
      </p:pic>
      <p:pic>
        <p:nvPicPr>
          <p:cNvPr id="16" name="Symbol zastępczy zawartości 15">
            <a:extLst>
              <a:ext uri="{FF2B5EF4-FFF2-40B4-BE49-F238E27FC236}">
                <a16:creationId xmlns:a16="http://schemas.microsoft.com/office/drawing/2014/main" id="{F424A0B4-FD72-1C26-002B-9AC70B252A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/>
          <a:srcRect t="7538" r="3163"/>
          <a:stretch/>
        </p:blipFill>
        <p:spPr>
          <a:xfrm>
            <a:off x="5971010" y="2970921"/>
            <a:ext cx="5721193" cy="2960289"/>
          </a:xfrm>
        </p:spPr>
      </p:pic>
    </p:spTree>
    <p:extLst>
      <p:ext uri="{BB962C8B-B14F-4D97-AF65-F5344CB8AC3E}">
        <p14:creationId xmlns:p14="http://schemas.microsoft.com/office/powerpoint/2010/main" val="38856602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A72838C-314D-D5FD-A162-411B9B026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60881"/>
            <a:ext cx="9795638" cy="1114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l-PL" sz="5200" dirty="0" err="1">
                <a:latin typeface="Poppins Medium" panose="00000600000000000000" pitchFamily="2" charset="-18"/>
                <a:cs typeface="Poppins Medium" panose="00000600000000000000" pitchFamily="2" charset="-18"/>
              </a:rPr>
              <a:t>Grid</a:t>
            </a:r>
            <a:r>
              <a:rPr lang="pl-PL" sz="5200" dirty="0">
                <a:latin typeface="Poppins Medium" panose="00000600000000000000" pitchFamily="2" charset="-18"/>
                <a:cs typeface="Poppins Medium" panose="00000600000000000000" pitchFamily="2" charset="-18"/>
              </a:rPr>
              <a:t> </a:t>
            </a:r>
            <a:r>
              <a:rPr lang="pl-PL" sz="5200" dirty="0" err="1">
                <a:latin typeface="Poppins Medium" panose="00000600000000000000" pitchFamily="2" charset="-18"/>
                <a:cs typeface="Poppins Medium" panose="00000600000000000000" pitchFamily="2" charset="-18"/>
              </a:rPr>
              <a:t>View</a:t>
            </a:r>
            <a:r>
              <a:rPr lang="pl-PL" sz="5200" dirty="0">
                <a:latin typeface="Poppins Medium" panose="00000600000000000000" pitchFamily="2" charset="-18"/>
                <a:cs typeface="Poppins Medium" panose="00000600000000000000" pitchFamily="2" charset="-18"/>
              </a:rPr>
              <a:t> – Focus </a:t>
            </a:r>
            <a:r>
              <a:rPr lang="pl-PL" sz="5200" dirty="0" err="1">
                <a:latin typeface="Poppins Medium" panose="00000600000000000000" pitchFamily="2" charset="-18"/>
                <a:cs typeface="Poppins Medium" panose="00000600000000000000" pitchFamily="2" charset="-18"/>
              </a:rPr>
              <a:t>mode</a:t>
            </a:r>
            <a:endParaRPr lang="en-US" sz="5200" dirty="0"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pic>
        <p:nvPicPr>
          <p:cNvPr id="14" name="Obraz 13" descr="Obraz zawierający tekst, siekiera, grafika wektorowa&#10;&#10;Opis wygenerowany automatycznie">
            <a:extLst>
              <a:ext uri="{FF2B5EF4-FFF2-40B4-BE49-F238E27FC236}">
                <a16:creationId xmlns:a16="http://schemas.microsoft.com/office/drawing/2014/main" id="{BD7F2750-813D-8689-CC66-BBC160C082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 t="21253" r="54588" b="21893"/>
          <a:stretch/>
        </p:blipFill>
        <p:spPr>
          <a:xfrm>
            <a:off x="6087289" y="-15470"/>
            <a:ext cx="6104711" cy="6888939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C77DCC8C-C0CB-3684-8768-8FF5F33ACF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0970"/>
            <a:ext cx="12192000" cy="952500"/>
          </a:xfrm>
          <a:prstGeom prst="rect">
            <a:avLst/>
          </a:prstGeom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0F17C3E-6045-33EE-95E5-02F947A55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7831529-6EE4-4949-88D4-688B43586314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67434E70-4F14-A9E1-4753-57CF175901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4612" y="1872261"/>
            <a:ext cx="9039726" cy="3851709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EB8709DA-23B5-E8A1-7EB2-E95E50EC45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4501" y="1872261"/>
            <a:ext cx="9039726" cy="3851709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E11ECE27-7E30-E968-DDCD-3286A2598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54390" y="1872260"/>
            <a:ext cx="9039726" cy="3851709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4D684894-3F53-D719-DB9F-361DE7645D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44279" y="1872259"/>
            <a:ext cx="9039726" cy="38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7551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A72838C-314D-D5FD-A162-411B9B026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60881"/>
            <a:ext cx="9795638" cy="1114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l-PL" sz="5200" dirty="0" err="1">
                <a:latin typeface="Poppins Medium" panose="00000600000000000000" pitchFamily="2" charset="-18"/>
                <a:cs typeface="Poppins Medium" panose="00000600000000000000" pitchFamily="2" charset="-18"/>
              </a:rPr>
              <a:t>Grid</a:t>
            </a:r>
            <a:r>
              <a:rPr lang="pl-PL" sz="5200" dirty="0">
                <a:latin typeface="Poppins Medium" panose="00000600000000000000" pitchFamily="2" charset="-18"/>
                <a:cs typeface="Poppins Medium" panose="00000600000000000000" pitchFamily="2" charset="-18"/>
              </a:rPr>
              <a:t> </a:t>
            </a:r>
            <a:r>
              <a:rPr lang="pl-PL" sz="5200" dirty="0" err="1">
                <a:latin typeface="Poppins Medium" panose="00000600000000000000" pitchFamily="2" charset="-18"/>
                <a:cs typeface="Poppins Medium" panose="00000600000000000000" pitchFamily="2" charset="-18"/>
              </a:rPr>
              <a:t>View</a:t>
            </a:r>
            <a:r>
              <a:rPr lang="pl-PL" sz="5200" dirty="0">
                <a:latin typeface="Poppins Medium" panose="00000600000000000000" pitchFamily="2" charset="-18"/>
                <a:cs typeface="Poppins Medium" panose="00000600000000000000" pitchFamily="2" charset="-18"/>
              </a:rPr>
              <a:t> – Focus </a:t>
            </a:r>
            <a:r>
              <a:rPr lang="pl-PL" sz="5200" dirty="0" err="1">
                <a:latin typeface="Poppins Medium" panose="00000600000000000000" pitchFamily="2" charset="-18"/>
                <a:cs typeface="Poppins Medium" panose="00000600000000000000" pitchFamily="2" charset="-18"/>
              </a:rPr>
              <a:t>mode</a:t>
            </a:r>
            <a:endParaRPr lang="en-US" sz="5200" dirty="0"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pic>
        <p:nvPicPr>
          <p:cNvPr id="14" name="Obraz 13" descr="Obraz zawierający tekst, siekiera, grafika wektorowa&#10;&#10;Opis wygenerowany automatycznie">
            <a:extLst>
              <a:ext uri="{FF2B5EF4-FFF2-40B4-BE49-F238E27FC236}">
                <a16:creationId xmlns:a16="http://schemas.microsoft.com/office/drawing/2014/main" id="{BD7F2750-813D-8689-CC66-BBC160C082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 t="21253" r="54588" b="21893"/>
          <a:stretch/>
        </p:blipFill>
        <p:spPr>
          <a:xfrm>
            <a:off x="6087289" y="-15470"/>
            <a:ext cx="6104711" cy="6888939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C77DCC8C-C0CB-3684-8768-8FF5F33ACF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0970"/>
            <a:ext cx="12192000" cy="952500"/>
          </a:xfrm>
          <a:prstGeom prst="rect">
            <a:avLst/>
          </a:prstGeom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0F17C3E-6045-33EE-95E5-02F947A55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7831529-6EE4-4949-88D4-688B43586314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67434E70-4F14-A9E1-4753-57CF175901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822463" y="1851570"/>
            <a:ext cx="9039726" cy="3851709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EB8709DA-23B5-E8A1-7EB2-E95E50EC45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7426" y="1851570"/>
            <a:ext cx="9039726" cy="3851709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E11ECE27-7E30-E968-DDCD-3286A2598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57315" y="1851569"/>
            <a:ext cx="9039726" cy="3851709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4D684894-3F53-D719-DB9F-361DE7645D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47204" y="1851568"/>
            <a:ext cx="9039726" cy="38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684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A72838C-314D-D5FD-A162-411B9B026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60881"/>
            <a:ext cx="9795638" cy="1114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l-PL" sz="5200" dirty="0" err="1">
                <a:latin typeface="Poppins Medium" panose="00000600000000000000" pitchFamily="2" charset="-18"/>
                <a:cs typeface="Poppins Medium" panose="00000600000000000000" pitchFamily="2" charset="-18"/>
              </a:rPr>
              <a:t>Grid</a:t>
            </a:r>
            <a:r>
              <a:rPr lang="pl-PL" sz="5200" dirty="0">
                <a:latin typeface="Poppins Medium" panose="00000600000000000000" pitchFamily="2" charset="-18"/>
                <a:cs typeface="Poppins Medium" panose="00000600000000000000" pitchFamily="2" charset="-18"/>
              </a:rPr>
              <a:t> </a:t>
            </a:r>
            <a:r>
              <a:rPr lang="pl-PL" sz="5200" dirty="0" err="1">
                <a:latin typeface="Poppins Medium" panose="00000600000000000000" pitchFamily="2" charset="-18"/>
                <a:cs typeface="Poppins Medium" panose="00000600000000000000" pitchFamily="2" charset="-18"/>
              </a:rPr>
              <a:t>View</a:t>
            </a:r>
            <a:r>
              <a:rPr lang="pl-PL" sz="5200" dirty="0">
                <a:latin typeface="Poppins Medium" panose="00000600000000000000" pitchFamily="2" charset="-18"/>
                <a:cs typeface="Poppins Medium" panose="00000600000000000000" pitchFamily="2" charset="-18"/>
              </a:rPr>
              <a:t> – Focus </a:t>
            </a:r>
            <a:r>
              <a:rPr lang="pl-PL" sz="5200" dirty="0" err="1">
                <a:latin typeface="Poppins Medium" panose="00000600000000000000" pitchFamily="2" charset="-18"/>
                <a:cs typeface="Poppins Medium" panose="00000600000000000000" pitchFamily="2" charset="-18"/>
              </a:rPr>
              <a:t>mode</a:t>
            </a:r>
            <a:endParaRPr lang="en-US" sz="5200" dirty="0"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pic>
        <p:nvPicPr>
          <p:cNvPr id="14" name="Obraz 13" descr="Obraz zawierający tekst, siekiera, grafika wektorowa&#10;&#10;Opis wygenerowany automatycznie">
            <a:extLst>
              <a:ext uri="{FF2B5EF4-FFF2-40B4-BE49-F238E27FC236}">
                <a16:creationId xmlns:a16="http://schemas.microsoft.com/office/drawing/2014/main" id="{BD7F2750-813D-8689-CC66-BBC160C082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 t="21253" r="54588" b="21893"/>
          <a:stretch/>
        </p:blipFill>
        <p:spPr>
          <a:xfrm>
            <a:off x="6087289" y="-15470"/>
            <a:ext cx="6104711" cy="6888939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C77DCC8C-C0CB-3684-8768-8FF5F33ACF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0970"/>
            <a:ext cx="12192000" cy="952500"/>
          </a:xfrm>
          <a:prstGeom prst="rect">
            <a:avLst/>
          </a:prstGeom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0F17C3E-6045-33EE-95E5-02F947A55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7831529-6EE4-4949-88D4-688B43586314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67434E70-4F14-A9E1-4753-57CF175901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203641" y="1851571"/>
            <a:ext cx="9039726" cy="3851709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EB8709DA-23B5-E8A1-7EB2-E95E50EC45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813752" y="1851571"/>
            <a:ext cx="9039726" cy="3851709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E11ECE27-7E30-E968-DDCD-3286A2598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6137" y="1851570"/>
            <a:ext cx="9039726" cy="3851709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4D684894-3F53-D719-DB9F-361DE7645D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66026" y="1851569"/>
            <a:ext cx="9039726" cy="38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702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A72838C-314D-D5FD-A162-411B9B026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60881"/>
            <a:ext cx="9795638" cy="1114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l-PL" sz="5200" dirty="0" err="1">
                <a:latin typeface="Poppins Medium" panose="00000600000000000000" pitchFamily="2" charset="-18"/>
                <a:cs typeface="Poppins Medium" panose="00000600000000000000" pitchFamily="2" charset="-18"/>
              </a:rPr>
              <a:t>Grid</a:t>
            </a:r>
            <a:r>
              <a:rPr lang="pl-PL" sz="5200" dirty="0">
                <a:latin typeface="Poppins Medium" panose="00000600000000000000" pitchFamily="2" charset="-18"/>
                <a:cs typeface="Poppins Medium" panose="00000600000000000000" pitchFamily="2" charset="-18"/>
              </a:rPr>
              <a:t> </a:t>
            </a:r>
            <a:r>
              <a:rPr lang="pl-PL" sz="5200" dirty="0" err="1">
                <a:latin typeface="Poppins Medium" panose="00000600000000000000" pitchFamily="2" charset="-18"/>
                <a:cs typeface="Poppins Medium" panose="00000600000000000000" pitchFamily="2" charset="-18"/>
              </a:rPr>
              <a:t>View</a:t>
            </a:r>
            <a:r>
              <a:rPr lang="pl-PL" sz="5200" dirty="0">
                <a:latin typeface="Poppins Medium" panose="00000600000000000000" pitchFamily="2" charset="-18"/>
                <a:cs typeface="Poppins Medium" panose="00000600000000000000" pitchFamily="2" charset="-18"/>
              </a:rPr>
              <a:t> – Focus </a:t>
            </a:r>
            <a:r>
              <a:rPr lang="pl-PL" sz="5200" dirty="0" err="1">
                <a:latin typeface="Poppins Medium" panose="00000600000000000000" pitchFamily="2" charset="-18"/>
                <a:cs typeface="Poppins Medium" panose="00000600000000000000" pitchFamily="2" charset="-18"/>
              </a:rPr>
              <a:t>mode</a:t>
            </a:r>
            <a:endParaRPr lang="en-US" sz="5200" dirty="0"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pic>
        <p:nvPicPr>
          <p:cNvPr id="14" name="Obraz 13" descr="Obraz zawierający tekst, siekiera, grafika wektorowa&#10;&#10;Opis wygenerowany automatycznie">
            <a:extLst>
              <a:ext uri="{FF2B5EF4-FFF2-40B4-BE49-F238E27FC236}">
                <a16:creationId xmlns:a16="http://schemas.microsoft.com/office/drawing/2014/main" id="{BD7F2750-813D-8689-CC66-BBC160C082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 t="21253" r="54588" b="21893"/>
          <a:stretch/>
        </p:blipFill>
        <p:spPr>
          <a:xfrm>
            <a:off x="6087289" y="-15470"/>
            <a:ext cx="6104711" cy="6888939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C77DCC8C-C0CB-3684-8768-8FF5F33ACF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0970"/>
            <a:ext cx="12192000" cy="952500"/>
          </a:xfrm>
          <a:prstGeom prst="rect">
            <a:avLst/>
          </a:prstGeom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0F17C3E-6045-33EE-95E5-02F947A55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7831529-6EE4-4949-88D4-688B43586314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67434E70-4F14-A9E1-4753-57CF175901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6744683" y="1872262"/>
            <a:ext cx="9039726" cy="3851709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EB8709DA-23B5-E8A1-7EB2-E95E50EC45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7354794" y="1872262"/>
            <a:ext cx="9039726" cy="3851709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E11ECE27-7E30-E968-DDCD-3286A2598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964905" y="1872261"/>
            <a:ext cx="9039726" cy="3851709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4D684894-3F53-D719-DB9F-361DE7645D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4984" y="1872260"/>
            <a:ext cx="9039726" cy="38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420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Obraz 13" descr="Obraz zawierający tekst, siekiera, grafika wektorowa&#10;&#10;Opis wygenerowany automatycznie">
            <a:extLst>
              <a:ext uri="{FF2B5EF4-FFF2-40B4-BE49-F238E27FC236}">
                <a16:creationId xmlns:a16="http://schemas.microsoft.com/office/drawing/2014/main" id="{BD7F2750-813D-8689-CC66-BBC160C082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 t="21253" r="54588" b="21893"/>
          <a:stretch/>
        </p:blipFill>
        <p:spPr>
          <a:xfrm>
            <a:off x="6087289" y="-15470"/>
            <a:ext cx="6104711" cy="6888939"/>
          </a:xfrm>
          <a:prstGeom prst="rect">
            <a:avLst/>
          </a:prstGeom>
        </p:spPr>
      </p:pic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A171919-D728-3F20-42FE-BC4BAED2D59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217813" y="1839595"/>
            <a:ext cx="5637705" cy="13805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2400" dirty="0"/>
              <a:t>Display list of a</a:t>
            </a:r>
            <a:r>
              <a:rPr lang="en-US" sz="2400" dirty="0" err="1"/>
              <a:t>ll</a:t>
            </a:r>
            <a:r>
              <a:rPr lang="en-US" sz="2400" dirty="0"/>
              <a:t> devices (optionally </a:t>
            </a:r>
            <a:r>
              <a:rPr lang="en-US" sz="2400"/>
              <a:t>filtered</a:t>
            </a:r>
            <a:r>
              <a:rPr lang="en-US" sz="2400" dirty="0"/>
              <a:t> in previous steps)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C77DCC8C-C0CB-3684-8768-8FF5F33ACF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0970"/>
            <a:ext cx="12192000" cy="952500"/>
          </a:xfrm>
          <a:prstGeom prst="rect">
            <a:avLst/>
          </a:prstGeom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0F17C3E-6045-33EE-95E5-02F947A55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7831529-6EE4-4949-88D4-688B43586314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A72838C-314D-D5FD-A162-411B9B026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60881"/>
            <a:ext cx="9795638" cy="1114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l-PL" sz="5200" dirty="0" err="1">
                <a:latin typeface="Poppins Medium" panose="00000600000000000000" pitchFamily="2" charset="-18"/>
                <a:cs typeface="Poppins Medium" panose="00000600000000000000" pitchFamily="2" charset="-18"/>
              </a:rPr>
              <a:t>Details</a:t>
            </a:r>
            <a:r>
              <a:rPr lang="pl-PL" sz="5200" dirty="0">
                <a:latin typeface="Poppins Medium" panose="00000600000000000000" pitchFamily="2" charset="-18"/>
                <a:cs typeface="Poppins Medium" panose="00000600000000000000" pitchFamily="2" charset="-18"/>
              </a:rPr>
              <a:t> </a:t>
            </a:r>
            <a:r>
              <a:rPr lang="pl-PL" sz="5200" dirty="0" err="1">
                <a:latin typeface="Poppins Medium" panose="00000600000000000000" pitchFamily="2" charset="-18"/>
                <a:cs typeface="Poppins Medium" panose="00000600000000000000" pitchFamily="2" charset="-18"/>
              </a:rPr>
              <a:t>View</a:t>
            </a:r>
            <a:endParaRPr lang="en-US" sz="5200" dirty="0"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pic>
        <p:nvPicPr>
          <p:cNvPr id="12" name="Symbol zastępczy zawartości 9">
            <a:extLst>
              <a:ext uri="{FF2B5EF4-FFF2-40B4-BE49-F238E27FC236}">
                <a16:creationId xmlns:a16="http://schemas.microsoft.com/office/drawing/2014/main" id="{FB6452E8-4ADC-0A20-A170-F73D90BD469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/>
          <a:srcRect t="7304" r="3946"/>
          <a:stretch/>
        </p:blipFill>
        <p:spPr>
          <a:xfrm>
            <a:off x="332379" y="1754726"/>
            <a:ext cx="5689648" cy="2975461"/>
          </a:xfrm>
        </p:spPr>
      </p:pic>
      <p:pic>
        <p:nvPicPr>
          <p:cNvPr id="22" name="Symbol zastępczy zawartości 21">
            <a:extLst>
              <a:ext uri="{FF2B5EF4-FFF2-40B4-BE49-F238E27FC236}">
                <a16:creationId xmlns:a16="http://schemas.microsoft.com/office/drawing/2014/main" id="{EFBE397E-C5B1-075B-9FE1-61F3240E53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/>
          <a:srcRect t="7070" r="3290"/>
          <a:stretch/>
        </p:blipFill>
        <p:spPr>
          <a:xfrm>
            <a:off x="6172200" y="2795826"/>
            <a:ext cx="5637705" cy="2935722"/>
          </a:xfrm>
        </p:spPr>
      </p:pic>
    </p:spTree>
    <p:extLst>
      <p:ext uri="{BB962C8B-B14F-4D97-AF65-F5344CB8AC3E}">
        <p14:creationId xmlns:p14="http://schemas.microsoft.com/office/powerpoint/2010/main" val="2833180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ytuł 4">
            <a:extLst>
              <a:ext uri="{FF2B5EF4-FFF2-40B4-BE49-F238E27FC236}">
                <a16:creationId xmlns:a16="http://schemas.microsoft.com/office/drawing/2014/main" id="{B05D0CD0-F8D1-4F1C-87D3-DAE2AB300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l"/>
            <a:r>
              <a:rPr lang="pl-PL" sz="4400" dirty="0">
                <a:solidFill>
                  <a:srgbClr val="2C2B2B"/>
                </a:solidFill>
                <a:latin typeface="Poppins Medium"/>
                <a:cs typeface="Poppins Medium"/>
              </a:rPr>
              <a:t>SOLARIS Web </a:t>
            </a:r>
            <a:r>
              <a:rPr lang="pl-PL" sz="4400">
                <a:solidFill>
                  <a:srgbClr val="2C2B2B"/>
                </a:solidFill>
                <a:latin typeface="Poppins Medium"/>
                <a:cs typeface="Poppins Medium"/>
              </a:rPr>
              <a:t>Applications</a:t>
            </a:r>
            <a:endParaRPr lang="en-GB" sz="4400">
              <a:solidFill>
                <a:srgbClr val="2C2B2B"/>
              </a:solidFill>
              <a:latin typeface="Poppins Medium"/>
              <a:cs typeface="Poppins Medium"/>
            </a:endParaRPr>
          </a:p>
        </p:txBody>
      </p:sp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896C452D-DAED-4CB1-BA9D-9956D8B8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7831529-6EE4-4949-88D4-688B43586314}" type="slidenum">
              <a:rPr lang="pl-PL" smtClean="0">
                <a:latin typeface="Poppins Medium" panose="00000600000000000000" pitchFamily="2" charset="-18"/>
                <a:cs typeface="Poppins Medium" panose="00000600000000000000" pitchFamily="2" charset="-18"/>
              </a:rPr>
              <a:pPr algn="ctr"/>
              <a:t>17</a:t>
            </a:fld>
            <a:endParaRPr lang="pl-PL"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pic>
        <p:nvPicPr>
          <p:cNvPr id="3" name="Obraz 2" descr="Obraz zawierający tekst, siekiera, grafika wektorowa&#10;&#10;Opis wygenerowany automatycznie">
            <a:extLst>
              <a:ext uri="{FF2B5EF4-FFF2-40B4-BE49-F238E27FC236}">
                <a16:creationId xmlns:a16="http://schemas.microsoft.com/office/drawing/2014/main" id="{F2A915D4-FAA9-4B2C-810E-2987FB2009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 t="21253" r="54588" b="21893"/>
          <a:stretch/>
        </p:blipFill>
        <p:spPr>
          <a:xfrm>
            <a:off x="6087289" y="-15470"/>
            <a:ext cx="6104711" cy="6888939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5E7FBB6E-F7C5-4DC5-BFA7-E253E2880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0970"/>
            <a:ext cx="12192000" cy="952500"/>
          </a:xfrm>
          <a:prstGeom prst="rect">
            <a:avLst/>
          </a:prstGeom>
        </p:spPr>
      </p:pic>
      <p:sp>
        <p:nvSpPr>
          <p:cNvPr id="4" name="Symbol zastępczy tekstu 1">
            <a:extLst>
              <a:ext uri="{FF2B5EF4-FFF2-40B4-BE49-F238E27FC236}">
                <a16:creationId xmlns:a16="http://schemas.microsoft.com/office/drawing/2014/main" id="{7AE6B4EE-B476-946B-6A1A-45BFA711C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99573"/>
            <a:ext cx="10515600" cy="15001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>
                <a:solidFill>
                  <a:schemeClr val="tx1"/>
                </a:solidFill>
                <a:latin typeface="Poppins"/>
                <a:ea typeface="+mn-lt"/>
                <a:cs typeface="Poppins"/>
              </a:rPr>
              <a:t>Uniform </a:t>
            </a:r>
            <a:r>
              <a:rPr lang="pl-PL" err="1">
                <a:solidFill>
                  <a:schemeClr val="tx1"/>
                </a:solidFill>
                <a:latin typeface="Poppins"/>
                <a:ea typeface="+mn-lt"/>
                <a:cs typeface="Poppins"/>
              </a:rPr>
              <a:t>Themes</a:t>
            </a:r>
            <a:r>
              <a:rPr lang="pl-PL">
                <a:solidFill>
                  <a:schemeClr val="tx1"/>
                </a:solidFill>
                <a:latin typeface="Poppins"/>
                <a:ea typeface="+mn-lt"/>
                <a:cs typeface="Poppins"/>
              </a:rPr>
              <a:t> and </a:t>
            </a:r>
            <a:r>
              <a:rPr lang="pl-PL" err="1">
                <a:solidFill>
                  <a:schemeClr val="tx1"/>
                </a:solidFill>
                <a:latin typeface="Poppins"/>
                <a:ea typeface="+mn-lt"/>
                <a:cs typeface="Poppins"/>
              </a:rPr>
              <a:t>Styles</a:t>
            </a:r>
            <a:r>
              <a:rPr lang="pl-PL">
                <a:solidFill>
                  <a:schemeClr val="tx1"/>
                </a:solidFill>
                <a:latin typeface="Poppins"/>
                <a:ea typeface="+mn-lt"/>
                <a:cs typeface="Poppins"/>
              </a:rPr>
              <a:t> 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63865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ytuł 4">
            <a:extLst>
              <a:ext uri="{FF2B5EF4-FFF2-40B4-BE49-F238E27FC236}">
                <a16:creationId xmlns:a16="http://schemas.microsoft.com/office/drawing/2014/main" id="{B05D0CD0-F8D1-4F1C-87D3-DAE2AB300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338252" cy="1600200"/>
          </a:xfrm>
        </p:spPr>
        <p:txBody>
          <a:bodyPr anchor="ctr">
            <a:normAutofit/>
          </a:bodyPr>
          <a:lstStyle/>
          <a:p>
            <a:pPr algn="l"/>
            <a:r>
              <a:rPr lang="pl-PL" sz="4400" dirty="0">
                <a:solidFill>
                  <a:srgbClr val="2C2B2B"/>
                </a:solidFill>
                <a:latin typeface="Poppins Medium"/>
                <a:cs typeface="Poppins Medium"/>
              </a:rPr>
              <a:t>Machine Status Portal</a:t>
            </a:r>
            <a:endParaRPr lang="en-GB" sz="4400" dirty="0">
              <a:solidFill>
                <a:srgbClr val="2C2B2B"/>
              </a:solidFill>
              <a:latin typeface="Poppins Medium"/>
              <a:cs typeface="Poppins Medium"/>
            </a:endParaRPr>
          </a:p>
        </p:txBody>
      </p:sp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896C452D-DAED-4CB1-BA9D-9956D8B8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7831529-6EE4-4949-88D4-688B43586314}" type="slidenum">
              <a:rPr lang="pl-PL" smtClean="0">
                <a:latin typeface="Poppins Medium" panose="00000600000000000000" pitchFamily="2" charset="-18"/>
                <a:cs typeface="Poppins Medium" panose="00000600000000000000" pitchFamily="2" charset="-18"/>
              </a:rPr>
              <a:pPr algn="ctr"/>
              <a:t>18</a:t>
            </a:fld>
            <a:endParaRPr lang="pl-PL"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pic>
        <p:nvPicPr>
          <p:cNvPr id="3" name="Obraz 2" descr="Obraz zawierający tekst, siekiera, grafika wektorowa&#10;&#10;Opis wygenerowany automatycznie">
            <a:extLst>
              <a:ext uri="{FF2B5EF4-FFF2-40B4-BE49-F238E27FC236}">
                <a16:creationId xmlns:a16="http://schemas.microsoft.com/office/drawing/2014/main" id="{F2A915D4-FAA9-4B2C-810E-2987FB2009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 t="21253" r="54588" b="21893"/>
          <a:stretch/>
        </p:blipFill>
        <p:spPr>
          <a:xfrm>
            <a:off x="6087289" y="-15470"/>
            <a:ext cx="6104711" cy="6888939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5E7FBB6E-F7C5-4DC5-BFA7-E253E2880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0970"/>
            <a:ext cx="12192000" cy="9525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6157555-E4EB-258E-F514-10A79879B1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397" r="2298"/>
          <a:stretch/>
        </p:blipFill>
        <p:spPr>
          <a:xfrm>
            <a:off x="839788" y="2222889"/>
            <a:ext cx="7200000" cy="369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184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ytuł 4">
            <a:extLst>
              <a:ext uri="{FF2B5EF4-FFF2-40B4-BE49-F238E27FC236}">
                <a16:creationId xmlns:a16="http://schemas.microsoft.com/office/drawing/2014/main" id="{B05D0CD0-F8D1-4F1C-87D3-DAE2AB300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201092" cy="1600200"/>
          </a:xfrm>
        </p:spPr>
        <p:txBody>
          <a:bodyPr anchor="ctr">
            <a:normAutofit/>
          </a:bodyPr>
          <a:lstStyle/>
          <a:p>
            <a:pPr algn="l"/>
            <a:r>
              <a:rPr lang="pl-PL" sz="4400" dirty="0">
                <a:solidFill>
                  <a:srgbClr val="2C2B2B"/>
                </a:solidFill>
                <a:latin typeface="Poppins Medium"/>
                <a:cs typeface="Poppins Medium"/>
              </a:rPr>
              <a:t>PANIC Alarm System</a:t>
            </a:r>
            <a:endParaRPr lang="en-GB" sz="4400" dirty="0">
              <a:solidFill>
                <a:srgbClr val="2C2B2B"/>
              </a:solidFill>
              <a:latin typeface="Poppins Medium"/>
              <a:cs typeface="Poppins Medium"/>
            </a:endParaRPr>
          </a:p>
        </p:txBody>
      </p:sp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896C452D-DAED-4CB1-BA9D-9956D8B8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7831529-6EE4-4949-88D4-688B43586314}" type="slidenum">
              <a:rPr lang="pl-PL" smtClean="0">
                <a:latin typeface="Poppins Medium" panose="00000600000000000000" pitchFamily="2" charset="-18"/>
                <a:cs typeface="Poppins Medium" panose="00000600000000000000" pitchFamily="2" charset="-18"/>
              </a:rPr>
              <a:pPr algn="ctr"/>
              <a:t>19</a:t>
            </a:fld>
            <a:endParaRPr lang="pl-PL"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pic>
        <p:nvPicPr>
          <p:cNvPr id="3" name="Obraz 2" descr="Obraz zawierający tekst, siekiera, grafika wektorowa&#10;&#10;Opis wygenerowany automatycznie">
            <a:extLst>
              <a:ext uri="{FF2B5EF4-FFF2-40B4-BE49-F238E27FC236}">
                <a16:creationId xmlns:a16="http://schemas.microsoft.com/office/drawing/2014/main" id="{F2A915D4-FAA9-4B2C-810E-2987FB2009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 t="21253" r="54588" b="21893"/>
          <a:stretch/>
        </p:blipFill>
        <p:spPr>
          <a:xfrm>
            <a:off x="6087289" y="-15470"/>
            <a:ext cx="6104711" cy="6888939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5E7FBB6E-F7C5-4DC5-BFA7-E253E2880D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0970"/>
            <a:ext cx="12192000" cy="952500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04C59EBF-AFBE-DB54-A0F7-485CC9F8350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060" r="2239"/>
          <a:stretch/>
        </p:blipFill>
        <p:spPr>
          <a:xfrm>
            <a:off x="889318" y="2057400"/>
            <a:ext cx="7200000" cy="370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121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siekiera, grafika wektorowa&#10;&#10;Opis wygenerowany automatycznie">
            <a:extLst>
              <a:ext uri="{FF2B5EF4-FFF2-40B4-BE49-F238E27FC236}">
                <a16:creationId xmlns:a16="http://schemas.microsoft.com/office/drawing/2014/main" id="{A7B43533-FEF1-1938-B1FA-816574A05F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 t="21253" r="54588" b="21893"/>
          <a:stretch/>
        </p:blipFill>
        <p:spPr>
          <a:xfrm>
            <a:off x="6087289" y="-15470"/>
            <a:ext cx="6104711" cy="6888939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779105D4-A41A-2208-CA56-0617D8FB94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0970"/>
            <a:ext cx="12192000" cy="9525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5CFA5963-726E-4011-A66F-90810F3359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462" y="768129"/>
            <a:ext cx="3041264" cy="1162964"/>
          </a:xfrm>
          <a:prstGeom prst="rect">
            <a:avLst/>
          </a:prstGeom>
        </p:spPr>
      </p:pic>
      <p:sp>
        <p:nvSpPr>
          <p:cNvPr id="5" name="Tytuł 4">
            <a:extLst>
              <a:ext uri="{FF2B5EF4-FFF2-40B4-BE49-F238E27FC236}">
                <a16:creationId xmlns:a16="http://schemas.microsoft.com/office/drawing/2014/main" id="{942AB266-8525-4D23-AFCA-4049A09A6E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528" y="1122363"/>
            <a:ext cx="10558272" cy="2387600"/>
          </a:xfrm>
        </p:spPr>
        <p:txBody>
          <a:bodyPr>
            <a:normAutofit/>
          </a:bodyPr>
          <a:lstStyle/>
          <a:p>
            <a:r>
              <a:rPr lang="en-US" dirty="0">
                <a:latin typeface="Poppins Medium" panose="00000600000000000000" pitchFamily="2" charset="-18"/>
                <a:ea typeface="Roboto" panose="02000000000000000000" pitchFamily="2" charset="0"/>
                <a:cs typeface="Poppins Medium" panose="00000600000000000000" pitchFamily="2" charset="-18"/>
              </a:rPr>
              <a:t>SOLARIS State Grid </a:t>
            </a:r>
            <a:r>
              <a:rPr lang="pl-PL" dirty="0">
                <a:latin typeface="Poppins Medium" panose="00000600000000000000" pitchFamily="2" charset="-18"/>
                <a:ea typeface="Roboto" panose="02000000000000000000" pitchFamily="2" charset="0"/>
                <a:cs typeface="Poppins Medium" panose="00000600000000000000" pitchFamily="2" charset="-18"/>
              </a:rPr>
              <a:t>Update</a:t>
            </a:r>
          </a:p>
        </p:txBody>
      </p:sp>
      <p:sp>
        <p:nvSpPr>
          <p:cNvPr id="6" name="Podtytuł 5">
            <a:extLst>
              <a:ext uri="{FF2B5EF4-FFF2-40B4-BE49-F238E27FC236}">
                <a16:creationId xmlns:a16="http://schemas.microsoft.com/office/drawing/2014/main" id="{08E40827-2699-40B0-9C81-0F76152C70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dirty="0"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Synchrotron SOLEIL</a:t>
            </a:r>
            <a:r>
              <a:rPr lang="pl-PL" dirty="0"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, </a:t>
            </a:r>
            <a:r>
              <a:rPr lang="en-GB" dirty="0"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2</a:t>
            </a:r>
            <a:r>
              <a:rPr lang="pl-PL" dirty="0"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9</a:t>
            </a:r>
            <a:r>
              <a:rPr lang="en-GB" dirty="0"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.0</a:t>
            </a:r>
            <a:r>
              <a:rPr lang="pl-PL" dirty="0"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5</a:t>
            </a:r>
            <a:r>
              <a:rPr lang="en-GB" dirty="0"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.2023</a:t>
            </a:r>
          </a:p>
          <a:p>
            <a:r>
              <a:rPr lang="en-GB" dirty="0"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Joanna </a:t>
            </a:r>
            <a:r>
              <a:rPr lang="en-GB" dirty="0" err="1"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Wajda</a:t>
            </a:r>
            <a:endParaRPr lang="pl-PL" dirty="0"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  <a:p>
            <a:r>
              <a:rPr lang="pl-PL" dirty="0"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Michał </a:t>
            </a:r>
            <a:r>
              <a:rPr lang="pl-PL" dirty="0" err="1"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Fałowski</a:t>
            </a:r>
            <a:endParaRPr lang="en-GB" dirty="0"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  <a:p>
            <a:r>
              <a:rPr lang="en-GB" dirty="0"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SOLARIS National Synchrotron Radiation Centre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CD155BCA-1735-B8FA-633E-8449EEDA6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7831529-6EE4-4949-88D4-688B43586314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7032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ytuł 4">
            <a:extLst>
              <a:ext uri="{FF2B5EF4-FFF2-40B4-BE49-F238E27FC236}">
                <a16:creationId xmlns:a16="http://schemas.microsoft.com/office/drawing/2014/main" id="{B05D0CD0-F8D1-4F1C-87D3-DAE2AB300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l"/>
            <a:r>
              <a:rPr lang="pl-PL" sz="4400" dirty="0" err="1">
                <a:solidFill>
                  <a:srgbClr val="2C2B2B"/>
                </a:solidFill>
                <a:latin typeface="Poppins Medium"/>
                <a:cs typeface="Poppins Medium"/>
              </a:rPr>
              <a:t>Interlock</a:t>
            </a:r>
            <a:r>
              <a:rPr lang="pl-PL" sz="4400" dirty="0">
                <a:solidFill>
                  <a:srgbClr val="2C2B2B"/>
                </a:solidFill>
                <a:latin typeface="Poppins Medium"/>
                <a:cs typeface="Poppins Medium"/>
              </a:rPr>
              <a:t> Gui</a:t>
            </a:r>
            <a:endParaRPr lang="en-GB" sz="4400" dirty="0">
              <a:solidFill>
                <a:srgbClr val="2C2B2B"/>
              </a:solidFill>
              <a:latin typeface="Poppins Medium"/>
              <a:cs typeface="Poppins Medium"/>
            </a:endParaRPr>
          </a:p>
        </p:txBody>
      </p:sp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896C452D-DAED-4CB1-BA9D-9956D8B8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7831529-6EE4-4949-88D4-688B43586314}" type="slidenum">
              <a:rPr lang="pl-PL" smtClean="0">
                <a:latin typeface="Poppins Medium" panose="00000600000000000000" pitchFamily="2" charset="-18"/>
                <a:cs typeface="Poppins Medium" panose="00000600000000000000" pitchFamily="2" charset="-18"/>
              </a:rPr>
              <a:pPr algn="ctr"/>
              <a:t>20</a:t>
            </a:fld>
            <a:endParaRPr lang="pl-PL"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pic>
        <p:nvPicPr>
          <p:cNvPr id="3" name="Obraz 2" descr="Obraz zawierający tekst, siekiera, grafika wektorowa&#10;&#10;Opis wygenerowany automatycznie">
            <a:extLst>
              <a:ext uri="{FF2B5EF4-FFF2-40B4-BE49-F238E27FC236}">
                <a16:creationId xmlns:a16="http://schemas.microsoft.com/office/drawing/2014/main" id="{F2A915D4-FAA9-4B2C-810E-2987FB2009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 t="21253" r="54588" b="21893"/>
          <a:stretch/>
        </p:blipFill>
        <p:spPr>
          <a:xfrm>
            <a:off x="6087289" y="-15470"/>
            <a:ext cx="6104711" cy="6888939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5E7FBB6E-F7C5-4DC5-BFA7-E253E2880D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0970"/>
            <a:ext cx="12192000" cy="9525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5D32AA39-6BC4-8577-7732-DCB8404E07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612" r="2875"/>
          <a:stretch/>
        </p:blipFill>
        <p:spPr>
          <a:xfrm>
            <a:off x="839788" y="2171814"/>
            <a:ext cx="7026086" cy="363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6526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ytuł 4">
            <a:extLst>
              <a:ext uri="{FF2B5EF4-FFF2-40B4-BE49-F238E27FC236}">
                <a16:creationId xmlns:a16="http://schemas.microsoft.com/office/drawing/2014/main" id="{B05D0CD0-F8D1-4F1C-87D3-DAE2AB300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7200001" cy="1600200"/>
          </a:xfrm>
        </p:spPr>
        <p:txBody>
          <a:bodyPr anchor="ctr">
            <a:normAutofit/>
          </a:bodyPr>
          <a:lstStyle/>
          <a:p>
            <a:pPr algn="l"/>
            <a:r>
              <a:rPr lang="pl-PL" sz="4400" dirty="0" err="1">
                <a:solidFill>
                  <a:srgbClr val="2C2B2B"/>
                </a:solidFill>
                <a:latin typeface="Poppins Medium"/>
                <a:cs typeface="Poppins Medium"/>
              </a:rPr>
              <a:t>Radiation</a:t>
            </a:r>
            <a:r>
              <a:rPr lang="pl-PL" sz="4400" dirty="0">
                <a:solidFill>
                  <a:srgbClr val="2C2B2B"/>
                </a:solidFill>
                <a:latin typeface="Poppins Medium"/>
                <a:cs typeface="Poppins Medium"/>
              </a:rPr>
              <a:t> Status Portal</a:t>
            </a:r>
            <a:endParaRPr lang="en-GB" sz="4400" dirty="0">
              <a:solidFill>
                <a:srgbClr val="2C2B2B"/>
              </a:solidFill>
              <a:latin typeface="Poppins Medium"/>
              <a:cs typeface="Poppins Medium"/>
            </a:endParaRPr>
          </a:p>
        </p:txBody>
      </p:sp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896C452D-DAED-4CB1-BA9D-9956D8B8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7831529-6EE4-4949-88D4-688B43586314}" type="slidenum">
              <a:rPr lang="pl-PL" smtClean="0">
                <a:latin typeface="Poppins Medium" panose="00000600000000000000" pitchFamily="2" charset="-18"/>
                <a:cs typeface="Poppins Medium" panose="00000600000000000000" pitchFamily="2" charset="-18"/>
              </a:rPr>
              <a:pPr algn="ctr"/>
              <a:t>21</a:t>
            </a:fld>
            <a:endParaRPr lang="pl-PL"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pic>
        <p:nvPicPr>
          <p:cNvPr id="3" name="Obraz 2" descr="Obraz zawierający tekst, siekiera, grafika wektorowa&#10;&#10;Opis wygenerowany automatycznie">
            <a:extLst>
              <a:ext uri="{FF2B5EF4-FFF2-40B4-BE49-F238E27FC236}">
                <a16:creationId xmlns:a16="http://schemas.microsoft.com/office/drawing/2014/main" id="{F2A915D4-FAA9-4B2C-810E-2987FB2009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 t="21253" r="54588" b="21893"/>
          <a:stretch/>
        </p:blipFill>
        <p:spPr>
          <a:xfrm>
            <a:off x="6087289" y="-15470"/>
            <a:ext cx="6104711" cy="6888939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5E7FBB6E-F7C5-4DC5-BFA7-E253E2880D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0970"/>
            <a:ext cx="12192000" cy="9525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8DE68F61-CFBE-142B-487E-18397D9F0C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437" r="3250"/>
          <a:stretch/>
        </p:blipFill>
        <p:spPr>
          <a:xfrm>
            <a:off x="839788" y="2057400"/>
            <a:ext cx="7200001" cy="380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6454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ytuł 4">
            <a:extLst>
              <a:ext uri="{FF2B5EF4-FFF2-40B4-BE49-F238E27FC236}">
                <a16:creationId xmlns:a16="http://schemas.microsoft.com/office/drawing/2014/main" id="{B05D0CD0-F8D1-4F1C-87D3-DAE2AB300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561012" cy="1600200"/>
          </a:xfrm>
        </p:spPr>
        <p:txBody>
          <a:bodyPr anchor="ctr">
            <a:normAutofit/>
          </a:bodyPr>
          <a:lstStyle/>
          <a:p>
            <a:pPr algn="l"/>
            <a:r>
              <a:rPr lang="pl-PL" sz="4400" dirty="0">
                <a:solidFill>
                  <a:srgbClr val="2C2B2B"/>
                </a:solidFill>
                <a:latin typeface="Poppins Medium"/>
                <a:cs typeface="Poppins Medium"/>
              </a:rPr>
              <a:t>Machine </a:t>
            </a:r>
            <a:r>
              <a:rPr lang="pl-PL" sz="4400" dirty="0" err="1">
                <a:solidFill>
                  <a:srgbClr val="2C2B2B"/>
                </a:solidFill>
                <a:latin typeface="Poppins Medium"/>
                <a:cs typeface="Poppins Medium"/>
              </a:rPr>
              <a:t>Statistics</a:t>
            </a:r>
            <a:endParaRPr lang="en-GB" sz="4400" dirty="0">
              <a:solidFill>
                <a:srgbClr val="2C2B2B"/>
              </a:solidFill>
              <a:latin typeface="Poppins Medium"/>
              <a:cs typeface="Poppins Medium"/>
            </a:endParaRPr>
          </a:p>
        </p:txBody>
      </p:sp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896C452D-DAED-4CB1-BA9D-9956D8B8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7831529-6EE4-4949-88D4-688B43586314}" type="slidenum">
              <a:rPr lang="pl-PL" smtClean="0">
                <a:latin typeface="Poppins Medium" panose="00000600000000000000" pitchFamily="2" charset="-18"/>
                <a:cs typeface="Poppins Medium" panose="00000600000000000000" pitchFamily="2" charset="-18"/>
              </a:rPr>
              <a:pPr algn="ctr"/>
              <a:t>22</a:t>
            </a:fld>
            <a:endParaRPr lang="pl-PL"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pic>
        <p:nvPicPr>
          <p:cNvPr id="3" name="Obraz 2" descr="Obraz zawierający tekst, siekiera, grafika wektorowa&#10;&#10;Opis wygenerowany automatycznie">
            <a:extLst>
              <a:ext uri="{FF2B5EF4-FFF2-40B4-BE49-F238E27FC236}">
                <a16:creationId xmlns:a16="http://schemas.microsoft.com/office/drawing/2014/main" id="{F2A915D4-FAA9-4B2C-810E-2987FB2009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 t="21253" r="54588" b="21893"/>
          <a:stretch/>
        </p:blipFill>
        <p:spPr>
          <a:xfrm>
            <a:off x="6087289" y="-15470"/>
            <a:ext cx="6104711" cy="6888939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5E7FBB6E-F7C5-4DC5-BFA7-E253E2880D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0970"/>
            <a:ext cx="12192000" cy="9525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B974C53-161F-2EAE-095F-5B7DA7ED53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308" r="2969"/>
          <a:stretch/>
        </p:blipFill>
        <p:spPr>
          <a:xfrm>
            <a:off x="839788" y="2057400"/>
            <a:ext cx="6652260" cy="341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8556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Obraz zawierający tekst, siekiera, grafika wektorowa&#10;&#10;Opis wygenerowany automatycznie">
            <a:extLst>
              <a:ext uri="{FF2B5EF4-FFF2-40B4-BE49-F238E27FC236}">
                <a16:creationId xmlns:a16="http://schemas.microsoft.com/office/drawing/2014/main" id="{FCBF46FB-A403-4103-9C68-DDD5D6C194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 t="21253" r="54588" b="21893"/>
          <a:stretch/>
        </p:blipFill>
        <p:spPr>
          <a:xfrm>
            <a:off x="6087289" y="-15470"/>
            <a:ext cx="6104711" cy="6888939"/>
          </a:xfrm>
          <a:prstGeom prst="rect">
            <a:avLst/>
          </a:prstGeom>
        </p:spPr>
      </p:pic>
      <p:sp>
        <p:nvSpPr>
          <p:cNvPr id="15" name="Tytuł 4">
            <a:extLst>
              <a:ext uri="{FF2B5EF4-FFF2-40B4-BE49-F238E27FC236}">
                <a16:creationId xmlns:a16="http://schemas.microsoft.com/office/drawing/2014/main" id="{21D783E3-44A9-4FB6-A410-34682B4DF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8990012" cy="1600200"/>
          </a:xfrm>
        </p:spPr>
        <p:txBody>
          <a:bodyPr anchor="ctr">
            <a:noAutofit/>
          </a:bodyPr>
          <a:lstStyle/>
          <a:p>
            <a:pPr>
              <a:lnSpc>
                <a:spcPct val="200000"/>
              </a:lnSpc>
            </a:pPr>
            <a:r>
              <a:rPr lang="en-US" sz="2400">
                <a:latin typeface="Poppins Medium"/>
                <a:ea typeface="Roboto"/>
                <a:cs typeface="Poppins Medium"/>
              </a:rPr>
              <a:t>Future Development Plans for Web State Grid Application</a:t>
            </a:r>
            <a:endParaRPr lang="en-GB" sz="2400">
              <a:latin typeface="Poppins Medium"/>
              <a:ea typeface="Roboto"/>
              <a:cs typeface="Poppins Medium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83ED281-D2C6-C203-0416-71D91A586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983496" cy="3811588"/>
          </a:xfrm>
        </p:spPr>
        <p:txBody>
          <a:bodyPr anchor="ctr">
            <a:normAutofit lnSpcReduction="10000"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>
                <a:latin typeface="Poppins"/>
                <a:cs typeface="Poppins"/>
              </a:rPr>
              <a:t>Configurable Dashboards</a:t>
            </a:r>
            <a:endParaRPr lang="en-US" sz="1800">
              <a:latin typeface="Poppins"/>
              <a:ea typeface="Calibri"/>
              <a:cs typeface="Poppins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>
                <a:latin typeface="Poppins"/>
                <a:ea typeface="Calibri"/>
                <a:cs typeface="Poppins"/>
              </a:rPr>
              <a:t>Tooltip showing all states in the tile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>
                <a:latin typeface="Poppins"/>
                <a:ea typeface="Calibri"/>
                <a:cs typeface="Poppins"/>
              </a:rPr>
              <a:t>Add backend service which will replace United States Device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>
                <a:latin typeface="Poppins"/>
                <a:ea typeface="Calibri"/>
                <a:cs typeface="Poppins"/>
              </a:rPr>
              <a:t>Add most important attributes in the detailed view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>
                <a:latin typeface="Poppins"/>
                <a:cs typeface="Poppins"/>
              </a:rPr>
              <a:t>Device management from frontend app</a:t>
            </a:r>
            <a:endParaRPr lang="en-US" sz="1800">
              <a:latin typeface="Poppins"/>
              <a:ea typeface="Calibri"/>
              <a:cs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Poppins" panose="00000500000000000000" pitchFamily="2" charset="-18"/>
              <a:ea typeface="Calibri"/>
              <a:cs typeface="Poppins" panose="00000500000000000000" pitchFamily="2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Poppins" panose="00000500000000000000" pitchFamily="2" charset="-18"/>
              <a:ea typeface="Calibri"/>
              <a:cs typeface="Poppins" panose="00000500000000000000" pitchFamily="2" charset="-18"/>
            </a:endParaRPr>
          </a:p>
        </p:txBody>
      </p:sp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896C452D-DAED-4CB1-BA9D-9956D8B8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7831529-6EE4-4949-88D4-688B43586314}" type="slidenum">
              <a:rPr lang="pl-PL" smtClean="0">
                <a:latin typeface="Poppins Medium" panose="00000600000000000000" pitchFamily="2" charset="-18"/>
                <a:cs typeface="Poppins Medium" panose="00000600000000000000" pitchFamily="2" charset="-18"/>
              </a:rPr>
              <a:pPr algn="ctr"/>
              <a:t>23</a:t>
            </a:fld>
            <a:endParaRPr lang="pl-PL"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21962C8E-FB37-4F6E-94CF-21926A2D9C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0970"/>
            <a:ext cx="12192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817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Obraz zawierający tekst, siekiera, grafika wektorowa&#10;&#10;Opis wygenerowany automatycznie">
            <a:extLst>
              <a:ext uri="{FF2B5EF4-FFF2-40B4-BE49-F238E27FC236}">
                <a16:creationId xmlns:a16="http://schemas.microsoft.com/office/drawing/2014/main" id="{FCBF46FB-A403-4103-9C68-DDD5D6C194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 t="21253" r="54588" b="21893"/>
          <a:stretch/>
        </p:blipFill>
        <p:spPr>
          <a:xfrm>
            <a:off x="6087289" y="-15470"/>
            <a:ext cx="6104711" cy="6888939"/>
          </a:xfrm>
          <a:prstGeom prst="rect">
            <a:avLst/>
          </a:prstGeom>
        </p:spPr>
      </p:pic>
      <p:sp>
        <p:nvSpPr>
          <p:cNvPr id="15" name="Tytuł 4">
            <a:extLst>
              <a:ext uri="{FF2B5EF4-FFF2-40B4-BE49-F238E27FC236}">
                <a16:creationId xmlns:a16="http://schemas.microsoft.com/office/drawing/2014/main" id="{21D783E3-44A9-4FB6-A410-34682B4DF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8990012" cy="1600200"/>
          </a:xfrm>
        </p:spPr>
        <p:txBody>
          <a:bodyPr anchor="ctr">
            <a:noAutofit/>
          </a:bodyPr>
          <a:lstStyle/>
          <a:p>
            <a:pPr>
              <a:lnSpc>
                <a:spcPct val="200000"/>
              </a:lnSpc>
            </a:pPr>
            <a:r>
              <a:rPr lang="en-US" sz="2400">
                <a:latin typeface="Poppins Medium"/>
                <a:ea typeface="Roboto"/>
                <a:cs typeface="Poppins Medium"/>
              </a:rPr>
              <a:t>Future Development Plans for other Web Application</a:t>
            </a:r>
            <a:endParaRPr lang="en-GB" sz="2400">
              <a:latin typeface="Poppins Medium"/>
              <a:ea typeface="Roboto"/>
              <a:cs typeface="Poppins Medium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83ED281-D2C6-C203-0416-71D91A586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983496" cy="3811588"/>
          </a:xfrm>
        </p:spPr>
        <p:txBody>
          <a:bodyPr anchor="ctr">
            <a:normAutofit fontScale="92500"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>
              <a:latin typeface="Poppins"/>
              <a:ea typeface="Calibri"/>
              <a:cs typeface="Poppins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>
                <a:latin typeface="Poppins"/>
                <a:cs typeface="Poppins"/>
              </a:rPr>
              <a:t>Unify themes of all apps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>
                <a:latin typeface="Poppins"/>
                <a:cs typeface="Poppins"/>
              </a:rPr>
              <a:t>Create light and dark modes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>
                <a:latin typeface="Poppins"/>
                <a:cs typeface="Poppins"/>
              </a:rPr>
              <a:t>User Login with SSO based on </a:t>
            </a:r>
            <a:r>
              <a:rPr lang="en-US" sz="1800" err="1">
                <a:latin typeface="Poppins"/>
                <a:cs typeface="Poppins"/>
              </a:rPr>
              <a:t>Keycloack</a:t>
            </a:r>
            <a:endParaRPr lang="en-US" sz="180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>
                <a:latin typeface="Poppins"/>
                <a:ea typeface="Calibri"/>
                <a:cs typeface="Poppins"/>
              </a:rPr>
              <a:t>Improve getting data from archiving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>
                <a:latin typeface="Poppins"/>
                <a:ea typeface="Calibri"/>
                <a:cs typeface="Poppins"/>
              </a:rPr>
              <a:t>Deploy apps for all beamlines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>
                <a:latin typeface="Poppins"/>
                <a:ea typeface="Calibri"/>
                <a:cs typeface="Poppins"/>
              </a:rPr>
              <a:t>Share code on external repository</a:t>
            </a:r>
            <a:endParaRPr lang="en-US" sz="1800">
              <a:latin typeface="Poppins" panose="00000500000000000000" pitchFamily="2" charset="-18"/>
              <a:ea typeface="Calibri"/>
              <a:cs typeface="Poppins" panose="00000500000000000000" pitchFamily="2" charset="-1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>
              <a:latin typeface="Poppins" panose="00000500000000000000" pitchFamily="2" charset="-18"/>
              <a:ea typeface="Calibri"/>
              <a:cs typeface="Poppins" panose="00000500000000000000" pitchFamily="2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Poppins" panose="00000500000000000000" pitchFamily="2" charset="-18"/>
              <a:ea typeface="Calibri"/>
              <a:cs typeface="Poppins" panose="00000500000000000000" pitchFamily="2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Poppins" panose="00000500000000000000" pitchFamily="2" charset="-18"/>
              <a:ea typeface="Calibri"/>
              <a:cs typeface="Poppins" panose="00000500000000000000" pitchFamily="2" charset="-18"/>
            </a:endParaRPr>
          </a:p>
        </p:txBody>
      </p:sp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896C452D-DAED-4CB1-BA9D-9956D8B8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7831529-6EE4-4949-88D4-688B43586314}" type="slidenum">
              <a:rPr lang="pl-PL" smtClean="0">
                <a:latin typeface="Poppins Medium" panose="00000600000000000000" pitchFamily="2" charset="-18"/>
                <a:cs typeface="Poppins Medium" panose="00000600000000000000" pitchFamily="2" charset="-18"/>
              </a:rPr>
              <a:pPr algn="ctr"/>
              <a:t>24</a:t>
            </a:fld>
            <a:endParaRPr lang="pl-PL"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21962C8E-FB37-4F6E-94CF-21926A2D9C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0970"/>
            <a:ext cx="12192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800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Obraz zawierający tekst, siekiera, grafika wektorowa&#10;&#10;Opis wygenerowany automatycznie">
            <a:extLst>
              <a:ext uri="{FF2B5EF4-FFF2-40B4-BE49-F238E27FC236}">
                <a16:creationId xmlns:a16="http://schemas.microsoft.com/office/drawing/2014/main" id="{FCBF46FB-A403-4103-9C68-DDD5D6C194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 t="21253" r="54588" b="21893"/>
          <a:stretch/>
        </p:blipFill>
        <p:spPr>
          <a:xfrm>
            <a:off x="6087289" y="-15470"/>
            <a:ext cx="6104711" cy="6888939"/>
          </a:xfrm>
          <a:prstGeom prst="rect">
            <a:avLst/>
          </a:prstGeom>
        </p:spPr>
      </p:pic>
      <p:sp>
        <p:nvSpPr>
          <p:cNvPr id="15" name="Tytuł 4">
            <a:extLst>
              <a:ext uri="{FF2B5EF4-FFF2-40B4-BE49-F238E27FC236}">
                <a16:creationId xmlns:a16="http://schemas.microsoft.com/office/drawing/2014/main" id="{21D783E3-44A9-4FB6-A410-34682B4DF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GB" sz="4400" dirty="0">
                <a:solidFill>
                  <a:srgbClr val="2C2B2B"/>
                </a:solidFill>
                <a:latin typeface="Poppins Medium"/>
                <a:cs typeface="Poppins Medium"/>
              </a:rPr>
              <a:t>Summary</a:t>
            </a:r>
            <a:r>
              <a:rPr lang="en-GB" sz="2400" dirty="0">
                <a:solidFill>
                  <a:srgbClr val="2C2B2B"/>
                </a:solidFill>
                <a:latin typeface="Poppins Medium"/>
                <a:cs typeface="Poppins Medium"/>
              </a:rPr>
              <a:t>: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83ED281-D2C6-C203-0416-71D91A586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258129" cy="3811588"/>
          </a:xfrm>
        </p:spPr>
        <p:txBody>
          <a:bodyPr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Poppins" panose="00000500000000000000" pitchFamily="2" charset="-18"/>
              <a:ea typeface="Calibri"/>
              <a:cs typeface="Poppins" panose="00000500000000000000" pitchFamily="2" charset="-18"/>
            </a:endParaRPr>
          </a:p>
        </p:txBody>
      </p:sp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896C452D-DAED-4CB1-BA9D-9956D8B8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7831529-6EE4-4949-88D4-688B43586314}" type="slidenum">
              <a:rPr lang="pl-PL" smtClean="0">
                <a:latin typeface="Poppins Medium" panose="00000600000000000000" pitchFamily="2" charset="-18"/>
                <a:cs typeface="Poppins Medium" panose="00000600000000000000" pitchFamily="2" charset="-18"/>
              </a:rPr>
              <a:pPr algn="ctr"/>
              <a:t>25</a:t>
            </a:fld>
            <a:endParaRPr lang="pl-PL"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21962C8E-FB37-4F6E-94CF-21926A2D9C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0970"/>
            <a:ext cx="12192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922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5CFA5963-726E-4011-A66F-90810F335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462" y="768129"/>
            <a:ext cx="3041264" cy="1162964"/>
          </a:xfrm>
          <a:prstGeom prst="rect">
            <a:avLst/>
          </a:prstGeom>
        </p:spPr>
      </p:pic>
      <p:sp>
        <p:nvSpPr>
          <p:cNvPr id="5" name="Tytuł 4">
            <a:extLst>
              <a:ext uri="{FF2B5EF4-FFF2-40B4-BE49-F238E27FC236}">
                <a16:creationId xmlns:a16="http://schemas.microsoft.com/office/drawing/2014/main" id="{942AB266-8525-4D23-AFCA-4049A09A6E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9473" y="2620184"/>
            <a:ext cx="10668000" cy="973658"/>
          </a:xfrm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rgbClr val="2C2B2B"/>
                </a:solidFill>
                <a:latin typeface="Poppins Medium"/>
                <a:cs typeface="Poppins Medium"/>
              </a:rPr>
              <a:t>Thank you for attention</a:t>
            </a:r>
            <a:endParaRPr lang="en-GB" sz="4000" dirty="0">
              <a:solidFill>
                <a:srgbClr val="2C2B2B"/>
              </a:solidFill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6" name="Podtytuł 5">
            <a:extLst>
              <a:ext uri="{FF2B5EF4-FFF2-40B4-BE49-F238E27FC236}">
                <a16:creationId xmlns:a16="http://schemas.microsoft.com/office/drawing/2014/main" id="{08E40827-2699-40B0-9C81-0F76152C70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388" y="3682087"/>
            <a:ext cx="6125225" cy="13024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 sz="1600" dirty="0">
                <a:solidFill>
                  <a:srgbClr val="2C2B2B"/>
                </a:solidFill>
                <a:latin typeface="Poppins"/>
                <a:cs typeface="Poppins"/>
              </a:rPr>
              <a:t>Joanna </a:t>
            </a:r>
            <a:r>
              <a:rPr lang="en-GB" sz="1600" dirty="0" err="1">
                <a:solidFill>
                  <a:srgbClr val="2C2B2B"/>
                </a:solidFill>
                <a:latin typeface="Poppins"/>
                <a:cs typeface="Poppins"/>
              </a:rPr>
              <a:t>Wajda</a:t>
            </a:r>
            <a:endParaRPr lang="en-GB" sz="1600" dirty="0">
              <a:solidFill>
                <a:srgbClr val="2C2B2B"/>
              </a:solidFill>
              <a:latin typeface="Poppins"/>
              <a:cs typeface="Poppins"/>
            </a:endParaRPr>
          </a:p>
          <a:p>
            <a:pPr algn="l"/>
            <a:r>
              <a:rPr lang="en-GB" sz="1600" dirty="0">
                <a:solidFill>
                  <a:srgbClr val="2C2B2B"/>
                </a:solidFill>
                <a:latin typeface="Poppins"/>
                <a:cs typeface="Poppins"/>
              </a:rPr>
              <a:t>SOLARIS National Synchrotron Radiation Centre</a:t>
            </a:r>
          </a:p>
          <a:p>
            <a:pPr algn="l"/>
            <a:r>
              <a:rPr lang="en-GB" sz="1600" dirty="0">
                <a:solidFill>
                  <a:srgbClr val="2C2B2B"/>
                </a:solidFill>
                <a:latin typeface="Poppins"/>
                <a:cs typeface="Poppins"/>
              </a:rPr>
              <a:t>        joanna1.wajda@uj.edu.pl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CD155BCA-1735-B8FA-633E-8449EEDA6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1529-6EE4-4949-88D4-688B43586314}" type="slidenum">
              <a:rPr lang="pl-PL" smtClean="0"/>
              <a:t>26</a:t>
            </a:fld>
            <a:endParaRPr lang="pl-PL"/>
          </a:p>
        </p:txBody>
      </p:sp>
      <p:grpSp>
        <p:nvGrpSpPr>
          <p:cNvPr id="3" name="Grafika 6" descr="Adres e-mail z wypełnieniem pełnym">
            <a:extLst>
              <a:ext uri="{FF2B5EF4-FFF2-40B4-BE49-F238E27FC236}">
                <a16:creationId xmlns:a16="http://schemas.microsoft.com/office/drawing/2014/main" id="{1600E451-9AF0-1D50-5C02-01E509B31997}"/>
              </a:ext>
            </a:extLst>
          </p:cNvPr>
          <p:cNvGrpSpPr/>
          <p:nvPr/>
        </p:nvGrpSpPr>
        <p:grpSpPr>
          <a:xfrm>
            <a:off x="655869" y="4357454"/>
            <a:ext cx="269613" cy="296575"/>
            <a:chOff x="883220" y="4951135"/>
            <a:chExt cx="406196" cy="446816"/>
          </a:xfrm>
          <a:solidFill>
            <a:srgbClr val="000000"/>
          </a:solidFill>
        </p:grpSpPr>
        <p:sp>
          <p:nvSpPr>
            <p:cNvPr id="4" name="Dowolny kształt: kształt 3">
              <a:extLst>
                <a:ext uri="{FF2B5EF4-FFF2-40B4-BE49-F238E27FC236}">
                  <a16:creationId xmlns:a16="http://schemas.microsoft.com/office/drawing/2014/main" id="{F47B425E-AB53-E0B9-D5A4-B35EDF716C25}"/>
                </a:ext>
              </a:extLst>
            </p:cNvPr>
            <p:cNvSpPr/>
            <p:nvPr/>
          </p:nvSpPr>
          <p:spPr>
            <a:xfrm>
              <a:off x="883220" y="4951135"/>
              <a:ext cx="406196" cy="446816"/>
            </a:xfrm>
            <a:custGeom>
              <a:avLst/>
              <a:gdLst>
                <a:gd name="connsiteX0" fmla="*/ 375732 w 406196"/>
                <a:gd name="connsiteY0" fmla="*/ 404166 h 446816"/>
                <a:gd name="connsiteX1" fmla="*/ 274183 w 406196"/>
                <a:gd name="connsiteY1" fmla="*/ 307694 h 446816"/>
                <a:gd name="connsiteX2" fmla="*/ 375732 w 406196"/>
                <a:gd name="connsiteY2" fmla="*/ 211222 h 446816"/>
                <a:gd name="connsiteX3" fmla="*/ 375732 w 406196"/>
                <a:gd name="connsiteY3" fmla="*/ 404166 h 446816"/>
                <a:gd name="connsiteX4" fmla="*/ 46713 w 406196"/>
                <a:gd name="connsiteY4" fmla="*/ 416352 h 446816"/>
                <a:gd name="connsiteX5" fmla="*/ 147246 w 406196"/>
                <a:gd name="connsiteY5" fmla="*/ 321403 h 446816"/>
                <a:gd name="connsiteX6" fmla="*/ 154355 w 406196"/>
                <a:gd name="connsiteY6" fmla="*/ 314802 h 446816"/>
                <a:gd name="connsiteX7" fmla="*/ 252350 w 406196"/>
                <a:gd name="connsiteY7" fmla="*/ 314802 h 446816"/>
                <a:gd name="connsiteX8" fmla="*/ 259458 w 406196"/>
                <a:gd name="connsiteY8" fmla="*/ 321403 h 446816"/>
                <a:gd name="connsiteX9" fmla="*/ 359484 w 406196"/>
                <a:gd name="connsiteY9" fmla="*/ 416352 h 446816"/>
                <a:gd name="connsiteX10" fmla="*/ 46713 w 406196"/>
                <a:gd name="connsiteY10" fmla="*/ 416352 h 446816"/>
                <a:gd name="connsiteX11" fmla="*/ 30465 w 406196"/>
                <a:gd name="connsiteY11" fmla="*/ 210715 h 446816"/>
                <a:gd name="connsiteX12" fmla="*/ 132014 w 406196"/>
                <a:gd name="connsiteY12" fmla="*/ 307186 h 446816"/>
                <a:gd name="connsiteX13" fmla="*/ 30465 w 406196"/>
                <a:gd name="connsiteY13" fmla="*/ 403658 h 446816"/>
                <a:gd name="connsiteX14" fmla="*/ 30465 w 406196"/>
                <a:gd name="connsiteY14" fmla="*/ 210715 h 446816"/>
                <a:gd name="connsiteX15" fmla="*/ 101549 w 406196"/>
                <a:gd name="connsiteY15" fmla="*/ 81239 h 446816"/>
                <a:gd name="connsiteX16" fmla="*/ 304648 w 406196"/>
                <a:gd name="connsiteY16" fmla="*/ 81239 h 446816"/>
                <a:gd name="connsiteX17" fmla="*/ 304648 w 406196"/>
                <a:gd name="connsiteY17" fmla="*/ 250319 h 446816"/>
                <a:gd name="connsiteX18" fmla="*/ 258950 w 406196"/>
                <a:gd name="connsiteY18" fmla="*/ 293985 h 446816"/>
                <a:gd name="connsiteX19" fmla="*/ 147246 w 406196"/>
                <a:gd name="connsiteY19" fmla="*/ 293985 h 446816"/>
                <a:gd name="connsiteX20" fmla="*/ 101549 w 406196"/>
                <a:gd name="connsiteY20" fmla="*/ 250319 h 446816"/>
                <a:gd name="connsiteX21" fmla="*/ 101549 w 406196"/>
                <a:gd name="connsiteY21" fmla="*/ 81239 h 446816"/>
                <a:gd name="connsiteX22" fmla="*/ 335112 w 406196"/>
                <a:gd name="connsiteY22" fmla="*/ 94948 h 446816"/>
                <a:gd name="connsiteX23" fmla="*/ 335112 w 406196"/>
                <a:gd name="connsiteY23" fmla="*/ 50775 h 446816"/>
                <a:gd name="connsiteX24" fmla="*/ 264028 w 406196"/>
                <a:gd name="connsiteY24" fmla="*/ 50775 h 446816"/>
                <a:gd name="connsiteX25" fmla="*/ 203098 w 406196"/>
                <a:gd name="connsiteY25" fmla="*/ 0 h 446816"/>
                <a:gd name="connsiteX26" fmla="*/ 142169 w 406196"/>
                <a:gd name="connsiteY26" fmla="*/ 50775 h 446816"/>
                <a:gd name="connsiteX27" fmla="*/ 71084 w 406196"/>
                <a:gd name="connsiteY27" fmla="*/ 50775 h 446816"/>
                <a:gd name="connsiteX28" fmla="*/ 71084 w 406196"/>
                <a:gd name="connsiteY28" fmla="*/ 95456 h 446816"/>
                <a:gd name="connsiteX29" fmla="*/ 0 w 406196"/>
                <a:gd name="connsiteY29" fmla="*/ 162986 h 446816"/>
                <a:gd name="connsiteX30" fmla="*/ 0 w 406196"/>
                <a:gd name="connsiteY30" fmla="*/ 446816 h 446816"/>
                <a:gd name="connsiteX31" fmla="*/ 406197 w 406196"/>
                <a:gd name="connsiteY31" fmla="*/ 446816 h 446816"/>
                <a:gd name="connsiteX32" fmla="*/ 406197 w 406196"/>
                <a:gd name="connsiteY32" fmla="*/ 162986 h 446816"/>
                <a:gd name="connsiteX33" fmla="*/ 335112 w 406196"/>
                <a:gd name="connsiteY33" fmla="*/ 94948 h 446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6196" h="446816">
                  <a:moveTo>
                    <a:pt x="375732" y="404166"/>
                  </a:moveTo>
                  <a:lnTo>
                    <a:pt x="274183" y="307694"/>
                  </a:lnTo>
                  <a:lnTo>
                    <a:pt x="375732" y="211222"/>
                  </a:lnTo>
                  <a:lnTo>
                    <a:pt x="375732" y="404166"/>
                  </a:lnTo>
                  <a:close/>
                  <a:moveTo>
                    <a:pt x="46713" y="416352"/>
                  </a:moveTo>
                  <a:lnTo>
                    <a:pt x="147246" y="321403"/>
                  </a:lnTo>
                  <a:lnTo>
                    <a:pt x="154355" y="314802"/>
                  </a:lnTo>
                  <a:cubicBezTo>
                    <a:pt x="181773" y="288907"/>
                    <a:pt x="224931" y="288907"/>
                    <a:pt x="252350" y="314802"/>
                  </a:cubicBezTo>
                  <a:lnTo>
                    <a:pt x="259458" y="321403"/>
                  </a:lnTo>
                  <a:lnTo>
                    <a:pt x="359484" y="416352"/>
                  </a:lnTo>
                  <a:lnTo>
                    <a:pt x="46713" y="416352"/>
                  </a:lnTo>
                  <a:close/>
                  <a:moveTo>
                    <a:pt x="30465" y="210715"/>
                  </a:moveTo>
                  <a:lnTo>
                    <a:pt x="132014" y="307186"/>
                  </a:lnTo>
                  <a:lnTo>
                    <a:pt x="30465" y="403658"/>
                  </a:lnTo>
                  <a:lnTo>
                    <a:pt x="30465" y="210715"/>
                  </a:lnTo>
                  <a:close/>
                  <a:moveTo>
                    <a:pt x="101549" y="81239"/>
                  </a:moveTo>
                  <a:lnTo>
                    <a:pt x="304648" y="81239"/>
                  </a:lnTo>
                  <a:lnTo>
                    <a:pt x="304648" y="250319"/>
                  </a:lnTo>
                  <a:lnTo>
                    <a:pt x="258950" y="293985"/>
                  </a:lnTo>
                  <a:cubicBezTo>
                    <a:pt x="225947" y="268598"/>
                    <a:pt x="180250" y="268598"/>
                    <a:pt x="147246" y="293985"/>
                  </a:cubicBezTo>
                  <a:lnTo>
                    <a:pt x="101549" y="250319"/>
                  </a:lnTo>
                  <a:lnTo>
                    <a:pt x="101549" y="81239"/>
                  </a:lnTo>
                  <a:close/>
                  <a:moveTo>
                    <a:pt x="335112" y="94948"/>
                  </a:moveTo>
                  <a:lnTo>
                    <a:pt x="335112" y="50775"/>
                  </a:lnTo>
                  <a:lnTo>
                    <a:pt x="264028" y="50775"/>
                  </a:lnTo>
                  <a:lnTo>
                    <a:pt x="203098" y="0"/>
                  </a:lnTo>
                  <a:lnTo>
                    <a:pt x="142169" y="50775"/>
                  </a:lnTo>
                  <a:lnTo>
                    <a:pt x="71084" y="50775"/>
                  </a:lnTo>
                  <a:lnTo>
                    <a:pt x="71084" y="95456"/>
                  </a:lnTo>
                  <a:lnTo>
                    <a:pt x="0" y="162986"/>
                  </a:lnTo>
                  <a:lnTo>
                    <a:pt x="0" y="446816"/>
                  </a:lnTo>
                  <a:lnTo>
                    <a:pt x="406197" y="446816"/>
                  </a:lnTo>
                  <a:lnTo>
                    <a:pt x="406197" y="162986"/>
                  </a:lnTo>
                  <a:lnTo>
                    <a:pt x="335112" y="94948"/>
                  </a:lnTo>
                  <a:close/>
                </a:path>
              </a:pathLst>
            </a:custGeom>
            <a:solidFill>
              <a:srgbClr val="000000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" name="Dowolny kształt: kształt 8">
              <a:extLst>
                <a:ext uri="{FF2B5EF4-FFF2-40B4-BE49-F238E27FC236}">
                  <a16:creationId xmlns:a16="http://schemas.microsoft.com/office/drawing/2014/main" id="{1CF97161-DB84-3552-4C6F-CA93C06BD295}"/>
                </a:ext>
              </a:extLst>
            </p:cNvPr>
            <p:cNvSpPr/>
            <p:nvPr/>
          </p:nvSpPr>
          <p:spPr>
            <a:xfrm>
              <a:off x="1020813" y="5061824"/>
              <a:ext cx="132020" cy="133029"/>
            </a:xfrm>
            <a:custGeom>
              <a:avLst/>
              <a:gdLst>
                <a:gd name="connsiteX0" fmla="*/ 65506 w 132020"/>
                <a:gd name="connsiteY0" fmla="*/ 83778 h 133029"/>
                <a:gd name="connsiteX1" fmla="*/ 49258 w 132020"/>
                <a:gd name="connsiteY1" fmla="*/ 67530 h 133029"/>
                <a:gd name="connsiteX2" fmla="*/ 65506 w 132020"/>
                <a:gd name="connsiteY2" fmla="*/ 51282 h 133029"/>
                <a:gd name="connsiteX3" fmla="*/ 81754 w 132020"/>
                <a:gd name="connsiteY3" fmla="*/ 67530 h 133029"/>
                <a:gd name="connsiteX4" fmla="*/ 65506 w 132020"/>
                <a:gd name="connsiteY4" fmla="*/ 83778 h 133029"/>
                <a:gd name="connsiteX5" fmla="*/ 65506 w 132020"/>
                <a:gd name="connsiteY5" fmla="*/ 133029 h 133029"/>
                <a:gd name="connsiteX6" fmla="*/ 98509 w 132020"/>
                <a:gd name="connsiteY6" fmla="*/ 124905 h 133029"/>
                <a:gd name="connsiteX7" fmla="*/ 102063 w 132020"/>
                <a:gd name="connsiteY7" fmla="*/ 113227 h 133029"/>
                <a:gd name="connsiteX8" fmla="*/ 90385 w 132020"/>
                <a:gd name="connsiteY8" fmla="*/ 109673 h 133029"/>
                <a:gd name="connsiteX9" fmla="*/ 65506 w 132020"/>
                <a:gd name="connsiteY9" fmla="*/ 115766 h 133029"/>
                <a:gd name="connsiteX10" fmla="*/ 16762 w 132020"/>
                <a:gd name="connsiteY10" fmla="*/ 66515 h 133029"/>
                <a:gd name="connsiteX11" fmla="*/ 66013 w 132020"/>
                <a:gd name="connsiteY11" fmla="*/ 17263 h 133029"/>
                <a:gd name="connsiteX12" fmla="*/ 115265 w 132020"/>
                <a:gd name="connsiteY12" fmla="*/ 66515 h 133029"/>
                <a:gd name="connsiteX13" fmla="*/ 115265 w 132020"/>
                <a:gd name="connsiteY13" fmla="*/ 82763 h 133029"/>
                <a:gd name="connsiteX14" fmla="*/ 99017 w 132020"/>
                <a:gd name="connsiteY14" fmla="*/ 66515 h 133029"/>
                <a:gd name="connsiteX15" fmla="*/ 72106 w 132020"/>
                <a:gd name="connsiteY15" fmla="*/ 33511 h 133029"/>
                <a:gd name="connsiteX16" fmla="*/ 35041 w 132020"/>
                <a:gd name="connsiteY16" fmla="*/ 53821 h 133029"/>
                <a:gd name="connsiteX17" fmla="*/ 48750 w 132020"/>
                <a:gd name="connsiteY17" fmla="*/ 93933 h 133029"/>
                <a:gd name="connsiteX18" fmla="*/ 90893 w 132020"/>
                <a:gd name="connsiteY18" fmla="*/ 87332 h 133029"/>
                <a:gd name="connsiteX19" fmla="*/ 115773 w 132020"/>
                <a:gd name="connsiteY19" fmla="*/ 98503 h 133029"/>
                <a:gd name="connsiteX20" fmla="*/ 132020 w 132020"/>
                <a:gd name="connsiteY20" fmla="*/ 82255 h 133029"/>
                <a:gd name="connsiteX21" fmla="*/ 132020 w 132020"/>
                <a:gd name="connsiteY21" fmla="*/ 66007 h 133029"/>
                <a:gd name="connsiteX22" fmla="*/ 66013 w 132020"/>
                <a:gd name="connsiteY22" fmla="*/ 0 h 133029"/>
                <a:gd name="connsiteX23" fmla="*/ 6 w 132020"/>
                <a:gd name="connsiteY23" fmla="*/ 66007 h 133029"/>
                <a:gd name="connsiteX24" fmla="*/ 65506 w 132020"/>
                <a:gd name="connsiteY24" fmla="*/ 133029 h 133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2020" h="133029">
                  <a:moveTo>
                    <a:pt x="65506" y="83778"/>
                  </a:moveTo>
                  <a:cubicBezTo>
                    <a:pt x="56366" y="83778"/>
                    <a:pt x="49258" y="76162"/>
                    <a:pt x="49258" y="67530"/>
                  </a:cubicBezTo>
                  <a:cubicBezTo>
                    <a:pt x="49258" y="58391"/>
                    <a:pt x="56874" y="51282"/>
                    <a:pt x="65506" y="51282"/>
                  </a:cubicBezTo>
                  <a:cubicBezTo>
                    <a:pt x="74645" y="51282"/>
                    <a:pt x="81754" y="58391"/>
                    <a:pt x="81754" y="67530"/>
                  </a:cubicBezTo>
                  <a:cubicBezTo>
                    <a:pt x="81754" y="76670"/>
                    <a:pt x="74645" y="83778"/>
                    <a:pt x="65506" y="83778"/>
                  </a:cubicBezTo>
                  <a:close/>
                  <a:moveTo>
                    <a:pt x="65506" y="133029"/>
                  </a:moveTo>
                  <a:cubicBezTo>
                    <a:pt x="77184" y="133029"/>
                    <a:pt x="88354" y="129983"/>
                    <a:pt x="98509" y="124905"/>
                  </a:cubicBezTo>
                  <a:cubicBezTo>
                    <a:pt x="102571" y="122367"/>
                    <a:pt x="104094" y="117289"/>
                    <a:pt x="102063" y="113227"/>
                  </a:cubicBezTo>
                  <a:cubicBezTo>
                    <a:pt x="99525" y="109165"/>
                    <a:pt x="94447" y="107642"/>
                    <a:pt x="90385" y="109673"/>
                  </a:cubicBezTo>
                  <a:cubicBezTo>
                    <a:pt x="82769" y="113735"/>
                    <a:pt x="74137" y="115766"/>
                    <a:pt x="65506" y="115766"/>
                  </a:cubicBezTo>
                  <a:cubicBezTo>
                    <a:pt x="38595" y="115766"/>
                    <a:pt x="16254" y="93425"/>
                    <a:pt x="16762" y="66515"/>
                  </a:cubicBezTo>
                  <a:cubicBezTo>
                    <a:pt x="16762" y="39604"/>
                    <a:pt x="39103" y="17263"/>
                    <a:pt x="66013" y="17263"/>
                  </a:cubicBezTo>
                  <a:cubicBezTo>
                    <a:pt x="92924" y="17263"/>
                    <a:pt x="115265" y="39096"/>
                    <a:pt x="115265" y="66515"/>
                  </a:cubicBezTo>
                  <a:lnTo>
                    <a:pt x="115265" y="82763"/>
                  </a:lnTo>
                  <a:cubicBezTo>
                    <a:pt x="106125" y="82763"/>
                    <a:pt x="99017" y="75654"/>
                    <a:pt x="99017" y="66515"/>
                  </a:cubicBezTo>
                  <a:cubicBezTo>
                    <a:pt x="99017" y="50267"/>
                    <a:pt x="87847" y="36558"/>
                    <a:pt x="72106" y="33511"/>
                  </a:cubicBezTo>
                  <a:cubicBezTo>
                    <a:pt x="56366" y="30465"/>
                    <a:pt x="40626" y="39096"/>
                    <a:pt x="35041" y="53821"/>
                  </a:cubicBezTo>
                  <a:cubicBezTo>
                    <a:pt x="29456" y="68546"/>
                    <a:pt x="35041" y="85809"/>
                    <a:pt x="48750" y="93933"/>
                  </a:cubicBezTo>
                  <a:cubicBezTo>
                    <a:pt x="62459" y="102057"/>
                    <a:pt x="80230" y="99518"/>
                    <a:pt x="90893" y="87332"/>
                  </a:cubicBezTo>
                  <a:cubicBezTo>
                    <a:pt x="96986" y="94441"/>
                    <a:pt x="106125" y="98503"/>
                    <a:pt x="115773" y="98503"/>
                  </a:cubicBezTo>
                  <a:cubicBezTo>
                    <a:pt x="124912" y="98503"/>
                    <a:pt x="132020" y="91394"/>
                    <a:pt x="132020" y="82255"/>
                  </a:cubicBezTo>
                  <a:lnTo>
                    <a:pt x="132020" y="66007"/>
                  </a:lnTo>
                  <a:cubicBezTo>
                    <a:pt x="132020" y="29449"/>
                    <a:pt x="102571" y="0"/>
                    <a:pt x="66013" y="0"/>
                  </a:cubicBezTo>
                  <a:cubicBezTo>
                    <a:pt x="29456" y="0"/>
                    <a:pt x="6" y="29449"/>
                    <a:pt x="6" y="66007"/>
                  </a:cubicBezTo>
                  <a:cubicBezTo>
                    <a:pt x="-501" y="103072"/>
                    <a:pt x="28948" y="132522"/>
                    <a:pt x="65506" y="133029"/>
                  </a:cubicBezTo>
                  <a:close/>
                </a:path>
              </a:pathLst>
            </a:custGeom>
            <a:solidFill>
              <a:srgbClr val="000000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14" name="Podtytuł 5">
            <a:extLst>
              <a:ext uri="{FF2B5EF4-FFF2-40B4-BE49-F238E27FC236}">
                <a16:creationId xmlns:a16="http://schemas.microsoft.com/office/drawing/2014/main" id="{E0D8CD0C-6D10-F27E-F23B-B1477B613270}"/>
              </a:ext>
            </a:extLst>
          </p:cNvPr>
          <p:cNvSpPr txBox="1">
            <a:spLocks/>
          </p:cNvSpPr>
          <p:nvPr/>
        </p:nvSpPr>
        <p:spPr>
          <a:xfrm>
            <a:off x="5732101" y="3682087"/>
            <a:ext cx="6125225" cy="13024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600" dirty="0" err="1">
                <a:solidFill>
                  <a:srgbClr val="2C2B2B"/>
                </a:solidFill>
                <a:latin typeface="Poppins"/>
                <a:cs typeface="Poppins"/>
              </a:rPr>
              <a:t>Michal</a:t>
            </a:r>
            <a:r>
              <a:rPr lang="pl-PL" sz="1600" dirty="0">
                <a:solidFill>
                  <a:srgbClr val="2C2B2B"/>
                </a:solidFill>
                <a:latin typeface="Poppins"/>
                <a:cs typeface="Poppins"/>
              </a:rPr>
              <a:t> </a:t>
            </a:r>
            <a:r>
              <a:rPr lang="pl-PL" sz="1600" dirty="0" err="1">
                <a:solidFill>
                  <a:srgbClr val="2C2B2B"/>
                </a:solidFill>
                <a:latin typeface="Poppins"/>
                <a:cs typeface="Poppins"/>
              </a:rPr>
              <a:t>Falowski</a:t>
            </a:r>
            <a:endParaRPr lang="en-GB" sz="1600" dirty="0">
              <a:solidFill>
                <a:srgbClr val="2C2B2B"/>
              </a:solidFill>
              <a:latin typeface="Poppins"/>
              <a:cs typeface="Poppins"/>
            </a:endParaRPr>
          </a:p>
          <a:p>
            <a:pPr algn="l"/>
            <a:r>
              <a:rPr lang="en-GB" sz="1600" dirty="0">
                <a:solidFill>
                  <a:srgbClr val="2C2B2B"/>
                </a:solidFill>
                <a:latin typeface="Poppins"/>
                <a:cs typeface="Poppins"/>
              </a:rPr>
              <a:t>SOLARIS National Synchrotron Radiation Centre</a:t>
            </a:r>
          </a:p>
          <a:p>
            <a:pPr algn="l"/>
            <a:r>
              <a:rPr lang="en-GB" sz="1600" dirty="0">
                <a:solidFill>
                  <a:srgbClr val="2C2B2B"/>
                </a:solidFill>
                <a:latin typeface="Poppins"/>
                <a:cs typeface="Poppins"/>
              </a:rPr>
              <a:t>        </a:t>
            </a:r>
            <a:r>
              <a:rPr lang="pl-PL" sz="1600" dirty="0" err="1">
                <a:solidFill>
                  <a:srgbClr val="2C2B2B"/>
                </a:solidFill>
                <a:latin typeface="Poppins"/>
                <a:cs typeface="Poppins"/>
              </a:rPr>
              <a:t>michal</a:t>
            </a:r>
            <a:r>
              <a:rPr lang="en-GB" sz="1600" dirty="0">
                <a:solidFill>
                  <a:srgbClr val="2C2B2B"/>
                </a:solidFill>
                <a:latin typeface="Poppins"/>
                <a:cs typeface="Poppins"/>
              </a:rPr>
              <a:t>.</a:t>
            </a:r>
            <a:r>
              <a:rPr lang="pl-PL" sz="1600" dirty="0" err="1">
                <a:solidFill>
                  <a:srgbClr val="2C2B2B"/>
                </a:solidFill>
                <a:latin typeface="Poppins"/>
                <a:cs typeface="Poppins"/>
              </a:rPr>
              <a:t>falowski</a:t>
            </a:r>
            <a:r>
              <a:rPr lang="en-GB" sz="1600" dirty="0">
                <a:solidFill>
                  <a:srgbClr val="2C2B2B"/>
                </a:solidFill>
                <a:latin typeface="Poppins"/>
                <a:cs typeface="Poppins"/>
              </a:rPr>
              <a:t>@uj.edu.pl</a:t>
            </a:r>
          </a:p>
        </p:txBody>
      </p:sp>
      <p:grpSp>
        <p:nvGrpSpPr>
          <p:cNvPr id="15" name="Grafika 6" descr="Adres e-mail z wypełnieniem pełnym">
            <a:extLst>
              <a:ext uri="{FF2B5EF4-FFF2-40B4-BE49-F238E27FC236}">
                <a16:creationId xmlns:a16="http://schemas.microsoft.com/office/drawing/2014/main" id="{85D03945-3B39-36F8-FF3B-560E279EB344}"/>
              </a:ext>
            </a:extLst>
          </p:cNvPr>
          <p:cNvGrpSpPr/>
          <p:nvPr/>
        </p:nvGrpSpPr>
        <p:grpSpPr>
          <a:xfrm>
            <a:off x="5853582" y="4357454"/>
            <a:ext cx="269613" cy="296575"/>
            <a:chOff x="883220" y="4951135"/>
            <a:chExt cx="406196" cy="446816"/>
          </a:xfrm>
          <a:solidFill>
            <a:srgbClr val="000000"/>
          </a:solidFill>
        </p:grpSpPr>
        <p:sp>
          <p:nvSpPr>
            <p:cNvPr id="16" name="Dowolny kształt: kształt 15">
              <a:extLst>
                <a:ext uri="{FF2B5EF4-FFF2-40B4-BE49-F238E27FC236}">
                  <a16:creationId xmlns:a16="http://schemas.microsoft.com/office/drawing/2014/main" id="{3933D291-B73D-8BC2-1E4D-E33217715AB6}"/>
                </a:ext>
              </a:extLst>
            </p:cNvPr>
            <p:cNvSpPr/>
            <p:nvPr/>
          </p:nvSpPr>
          <p:spPr>
            <a:xfrm>
              <a:off x="883220" y="4951135"/>
              <a:ext cx="406196" cy="446816"/>
            </a:xfrm>
            <a:custGeom>
              <a:avLst/>
              <a:gdLst>
                <a:gd name="connsiteX0" fmla="*/ 375732 w 406196"/>
                <a:gd name="connsiteY0" fmla="*/ 404166 h 446816"/>
                <a:gd name="connsiteX1" fmla="*/ 274183 w 406196"/>
                <a:gd name="connsiteY1" fmla="*/ 307694 h 446816"/>
                <a:gd name="connsiteX2" fmla="*/ 375732 w 406196"/>
                <a:gd name="connsiteY2" fmla="*/ 211222 h 446816"/>
                <a:gd name="connsiteX3" fmla="*/ 375732 w 406196"/>
                <a:gd name="connsiteY3" fmla="*/ 404166 h 446816"/>
                <a:gd name="connsiteX4" fmla="*/ 46713 w 406196"/>
                <a:gd name="connsiteY4" fmla="*/ 416352 h 446816"/>
                <a:gd name="connsiteX5" fmla="*/ 147246 w 406196"/>
                <a:gd name="connsiteY5" fmla="*/ 321403 h 446816"/>
                <a:gd name="connsiteX6" fmla="*/ 154355 w 406196"/>
                <a:gd name="connsiteY6" fmla="*/ 314802 h 446816"/>
                <a:gd name="connsiteX7" fmla="*/ 252350 w 406196"/>
                <a:gd name="connsiteY7" fmla="*/ 314802 h 446816"/>
                <a:gd name="connsiteX8" fmla="*/ 259458 w 406196"/>
                <a:gd name="connsiteY8" fmla="*/ 321403 h 446816"/>
                <a:gd name="connsiteX9" fmla="*/ 359484 w 406196"/>
                <a:gd name="connsiteY9" fmla="*/ 416352 h 446816"/>
                <a:gd name="connsiteX10" fmla="*/ 46713 w 406196"/>
                <a:gd name="connsiteY10" fmla="*/ 416352 h 446816"/>
                <a:gd name="connsiteX11" fmla="*/ 30465 w 406196"/>
                <a:gd name="connsiteY11" fmla="*/ 210715 h 446816"/>
                <a:gd name="connsiteX12" fmla="*/ 132014 w 406196"/>
                <a:gd name="connsiteY12" fmla="*/ 307186 h 446816"/>
                <a:gd name="connsiteX13" fmla="*/ 30465 w 406196"/>
                <a:gd name="connsiteY13" fmla="*/ 403658 h 446816"/>
                <a:gd name="connsiteX14" fmla="*/ 30465 w 406196"/>
                <a:gd name="connsiteY14" fmla="*/ 210715 h 446816"/>
                <a:gd name="connsiteX15" fmla="*/ 101549 w 406196"/>
                <a:gd name="connsiteY15" fmla="*/ 81239 h 446816"/>
                <a:gd name="connsiteX16" fmla="*/ 304648 w 406196"/>
                <a:gd name="connsiteY16" fmla="*/ 81239 h 446816"/>
                <a:gd name="connsiteX17" fmla="*/ 304648 w 406196"/>
                <a:gd name="connsiteY17" fmla="*/ 250319 h 446816"/>
                <a:gd name="connsiteX18" fmla="*/ 258950 w 406196"/>
                <a:gd name="connsiteY18" fmla="*/ 293985 h 446816"/>
                <a:gd name="connsiteX19" fmla="*/ 147246 w 406196"/>
                <a:gd name="connsiteY19" fmla="*/ 293985 h 446816"/>
                <a:gd name="connsiteX20" fmla="*/ 101549 w 406196"/>
                <a:gd name="connsiteY20" fmla="*/ 250319 h 446816"/>
                <a:gd name="connsiteX21" fmla="*/ 101549 w 406196"/>
                <a:gd name="connsiteY21" fmla="*/ 81239 h 446816"/>
                <a:gd name="connsiteX22" fmla="*/ 335112 w 406196"/>
                <a:gd name="connsiteY22" fmla="*/ 94948 h 446816"/>
                <a:gd name="connsiteX23" fmla="*/ 335112 w 406196"/>
                <a:gd name="connsiteY23" fmla="*/ 50775 h 446816"/>
                <a:gd name="connsiteX24" fmla="*/ 264028 w 406196"/>
                <a:gd name="connsiteY24" fmla="*/ 50775 h 446816"/>
                <a:gd name="connsiteX25" fmla="*/ 203098 w 406196"/>
                <a:gd name="connsiteY25" fmla="*/ 0 h 446816"/>
                <a:gd name="connsiteX26" fmla="*/ 142169 w 406196"/>
                <a:gd name="connsiteY26" fmla="*/ 50775 h 446816"/>
                <a:gd name="connsiteX27" fmla="*/ 71084 w 406196"/>
                <a:gd name="connsiteY27" fmla="*/ 50775 h 446816"/>
                <a:gd name="connsiteX28" fmla="*/ 71084 w 406196"/>
                <a:gd name="connsiteY28" fmla="*/ 95456 h 446816"/>
                <a:gd name="connsiteX29" fmla="*/ 0 w 406196"/>
                <a:gd name="connsiteY29" fmla="*/ 162986 h 446816"/>
                <a:gd name="connsiteX30" fmla="*/ 0 w 406196"/>
                <a:gd name="connsiteY30" fmla="*/ 446816 h 446816"/>
                <a:gd name="connsiteX31" fmla="*/ 406197 w 406196"/>
                <a:gd name="connsiteY31" fmla="*/ 446816 h 446816"/>
                <a:gd name="connsiteX32" fmla="*/ 406197 w 406196"/>
                <a:gd name="connsiteY32" fmla="*/ 162986 h 446816"/>
                <a:gd name="connsiteX33" fmla="*/ 335112 w 406196"/>
                <a:gd name="connsiteY33" fmla="*/ 94948 h 446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6196" h="446816">
                  <a:moveTo>
                    <a:pt x="375732" y="404166"/>
                  </a:moveTo>
                  <a:lnTo>
                    <a:pt x="274183" y="307694"/>
                  </a:lnTo>
                  <a:lnTo>
                    <a:pt x="375732" y="211222"/>
                  </a:lnTo>
                  <a:lnTo>
                    <a:pt x="375732" y="404166"/>
                  </a:lnTo>
                  <a:close/>
                  <a:moveTo>
                    <a:pt x="46713" y="416352"/>
                  </a:moveTo>
                  <a:lnTo>
                    <a:pt x="147246" y="321403"/>
                  </a:lnTo>
                  <a:lnTo>
                    <a:pt x="154355" y="314802"/>
                  </a:lnTo>
                  <a:cubicBezTo>
                    <a:pt x="181773" y="288907"/>
                    <a:pt x="224931" y="288907"/>
                    <a:pt x="252350" y="314802"/>
                  </a:cubicBezTo>
                  <a:lnTo>
                    <a:pt x="259458" y="321403"/>
                  </a:lnTo>
                  <a:lnTo>
                    <a:pt x="359484" y="416352"/>
                  </a:lnTo>
                  <a:lnTo>
                    <a:pt x="46713" y="416352"/>
                  </a:lnTo>
                  <a:close/>
                  <a:moveTo>
                    <a:pt x="30465" y="210715"/>
                  </a:moveTo>
                  <a:lnTo>
                    <a:pt x="132014" y="307186"/>
                  </a:lnTo>
                  <a:lnTo>
                    <a:pt x="30465" y="403658"/>
                  </a:lnTo>
                  <a:lnTo>
                    <a:pt x="30465" y="210715"/>
                  </a:lnTo>
                  <a:close/>
                  <a:moveTo>
                    <a:pt x="101549" y="81239"/>
                  </a:moveTo>
                  <a:lnTo>
                    <a:pt x="304648" y="81239"/>
                  </a:lnTo>
                  <a:lnTo>
                    <a:pt x="304648" y="250319"/>
                  </a:lnTo>
                  <a:lnTo>
                    <a:pt x="258950" y="293985"/>
                  </a:lnTo>
                  <a:cubicBezTo>
                    <a:pt x="225947" y="268598"/>
                    <a:pt x="180250" y="268598"/>
                    <a:pt x="147246" y="293985"/>
                  </a:cubicBezTo>
                  <a:lnTo>
                    <a:pt x="101549" y="250319"/>
                  </a:lnTo>
                  <a:lnTo>
                    <a:pt x="101549" y="81239"/>
                  </a:lnTo>
                  <a:close/>
                  <a:moveTo>
                    <a:pt x="335112" y="94948"/>
                  </a:moveTo>
                  <a:lnTo>
                    <a:pt x="335112" y="50775"/>
                  </a:lnTo>
                  <a:lnTo>
                    <a:pt x="264028" y="50775"/>
                  </a:lnTo>
                  <a:lnTo>
                    <a:pt x="203098" y="0"/>
                  </a:lnTo>
                  <a:lnTo>
                    <a:pt x="142169" y="50775"/>
                  </a:lnTo>
                  <a:lnTo>
                    <a:pt x="71084" y="50775"/>
                  </a:lnTo>
                  <a:lnTo>
                    <a:pt x="71084" y="95456"/>
                  </a:lnTo>
                  <a:lnTo>
                    <a:pt x="0" y="162986"/>
                  </a:lnTo>
                  <a:lnTo>
                    <a:pt x="0" y="446816"/>
                  </a:lnTo>
                  <a:lnTo>
                    <a:pt x="406197" y="446816"/>
                  </a:lnTo>
                  <a:lnTo>
                    <a:pt x="406197" y="162986"/>
                  </a:lnTo>
                  <a:lnTo>
                    <a:pt x="335112" y="94948"/>
                  </a:lnTo>
                  <a:close/>
                </a:path>
              </a:pathLst>
            </a:custGeom>
            <a:solidFill>
              <a:srgbClr val="000000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7" name="Dowolny kształt: kształt 16">
              <a:extLst>
                <a:ext uri="{FF2B5EF4-FFF2-40B4-BE49-F238E27FC236}">
                  <a16:creationId xmlns:a16="http://schemas.microsoft.com/office/drawing/2014/main" id="{889BE332-6DF7-B4DA-37F9-5A3DC66FBFB3}"/>
                </a:ext>
              </a:extLst>
            </p:cNvPr>
            <p:cNvSpPr/>
            <p:nvPr/>
          </p:nvSpPr>
          <p:spPr>
            <a:xfrm>
              <a:off x="1020813" y="5061824"/>
              <a:ext cx="132020" cy="133029"/>
            </a:xfrm>
            <a:custGeom>
              <a:avLst/>
              <a:gdLst>
                <a:gd name="connsiteX0" fmla="*/ 65506 w 132020"/>
                <a:gd name="connsiteY0" fmla="*/ 83778 h 133029"/>
                <a:gd name="connsiteX1" fmla="*/ 49258 w 132020"/>
                <a:gd name="connsiteY1" fmla="*/ 67530 h 133029"/>
                <a:gd name="connsiteX2" fmla="*/ 65506 w 132020"/>
                <a:gd name="connsiteY2" fmla="*/ 51282 h 133029"/>
                <a:gd name="connsiteX3" fmla="*/ 81754 w 132020"/>
                <a:gd name="connsiteY3" fmla="*/ 67530 h 133029"/>
                <a:gd name="connsiteX4" fmla="*/ 65506 w 132020"/>
                <a:gd name="connsiteY4" fmla="*/ 83778 h 133029"/>
                <a:gd name="connsiteX5" fmla="*/ 65506 w 132020"/>
                <a:gd name="connsiteY5" fmla="*/ 133029 h 133029"/>
                <a:gd name="connsiteX6" fmla="*/ 98509 w 132020"/>
                <a:gd name="connsiteY6" fmla="*/ 124905 h 133029"/>
                <a:gd name="connsiteX7" fmla="*/ 102063 w 132020"/>
                <a:gd name="connsiteY7" fmla="*/ 113227 h 133029"/>
                <a:gd name="connsiteX8" fmla="*/ 90385 w 132020"/>
                <a:gd name="connsiteY8" fmla="*/ 109673 h 133029"/>
                <a:gd name="connsiteX9" fmla="*/ 65506 w 132020"/>
                <a:gd name="connsiteY9" fmla="*/ 115766 h 133029"/>
                <a:gd name="connsiteX10" fmla="*/ 16762 w 132020"/>
                <a:gd name="connsiteY10" fmla="*/ 66515 h 133029"/>
                <a:gd name="connsiteX11" fmla="*/ 66013 w 132020"/>
                <a:gd name="connsiteY11" fmla="*/ 17263 h 133029"/>
                <a:gd name="connsiteX12" fmla="*/ 115265 w 132020"/>
                <a:gd name="connsiteY12" fmla="*/ 66515 h 133029"/>
                <a:gd name="connsiteX13" fmla="*/ 115265 w 132020"/>
                <a:gd name="connsiteY13" fmla="*/ 82763 h 133029"/>
                <a:gd name="connsiteX14" fmla="*/ 99017 w 132020"/>
                <a:gd name="connsiteY14" fmla="*/ 66515 h 133029"/>
                <a:gd name="connsiteX15" fmla="*/ 72106 w 132020"/>
                <a:gd name="connsiteY15" fmla="*/ 33511 h 133029"/>
                <a:gd name="connsiteX16" fmla="*/ 35041 w 132020"/>
                <a:gd name="connsiteY16" fmla="*/ 53821 h 133029"/>
                <a:gd name="connsiteX17" fmla="*/ 48750 w 132020"/>
                <a:gd name="connsiteY17" fmla="*/ 93933 h 133029"/>
                <a:gd name="connsiteX18" fmla="*/ 90893 w 132020"/>
                <a:gd name="connsiteY18" fmla="*/ 87332 h 133029"/>
                <a:gd name="connsiteX19" fmla="*/ 115773 w 132020"/>
                <a:gd name="connsiteY19" fmla="*/ 98503 h 133029"/>
                <a:gd name="connsiteX20" fmla="*/ 132020 w 132020"/>
                <a:gd name="connsiteY20" fmla="*/ 82255 h 133029"/>
                <a:gd name="connsiteX21" fmla="*/ 132020 w 132020"/>
                <a:gd name="connsiteY21" fmla="*/ 66007 h 133029"/>
                <a:gd name="connsiteX22" fmla="*/ 66013 w 132020"/>
                <a:gd name="connsiteY22" fmla="*/ 0 h 133029"/>
                <a:gd name="connsiteX23" fmla="*/ 6 w 132020"/>
                <a:gd name="connsiteY23" fmla="*/ 66007 h 133029"/>
                <a:gd name="connsiteX24" fmla="*/ 65506 w 132020"/>
                <a:gd name="connsiteY24" fmla="*/ 133029 h 133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2020" h="133029">
                  <a:moveTo>
                    <a:pt x="65506" y="83778"/>
                  </a:moveTo>
                  <a:cubicBezTo>
                    <a:pt x="56366" y="83778"/>
                    <a:pt x="49258" y="76162"/>
                    <a:pt x="49258" y="67530"/>
                  </a:cubicBezTo>
                  <a:cubicBezTo>
                    <a:pt x="49258" y="58391"/>
                    <a:pt x="56874" y="51282"/>
                    <a:pt x="65506" y="51282"/>
                  </a:cubicBezTo>
                  <a:cubicBezTo>
                    <a:pt x="74645" y="51282"/>
                    <a:pt x="81754" y="58391"/>
                    <a:pt x="81754" y="67530"/>
                  </a:cubicBezTo>
                  <a:cubicBezTo>
                    <a:pt x="81754" y="76670"/>
                    <a:pt x="74645" y="83778"/>
                    <a:pt x="65506" y="83778"/>
                  </a:cubicBezTo>
                  <a:close/>
                  <a:moveTo>
                    <a:pt x="65506" y="133029"/>
                  </a:moveTo>
                  <a:cubicBezTo>
                    <a:pt x="77184" y="133029"/>
                    <a:pt x="88354" y="129983"/>
                    <a:pt x="98509" y="124905"/>
                  </a:cubicBezTo>
                  <a:cubicBezTo>
                    <a:pt x="102571" y="122367"/>
                    <a:pt x="104094" y="117289"/>
                    <a:pt x="102063" y="113227"/>
                  </a:cubicBezTo>
                  <a:cubicBezTo>
                    <a:pt x="99525" y="109165"/>
                    <a:pt x="94447" y="107642"/>
                    <a:pt x="90385" y="109673"/>
                  </a:cubicBezTo>
                  <a:cubicBezTo>
                    <a:pt x="82769" y="113735"/>
                    <a:pt x="74137" y="115766"/>
                    <a:pt x="65506" y="115766"/>
                  </a:cubicBezTo>
                  <a:cubicBezTo>
                    <a:pt x="38595" y="115766"/>
                    <a:pt x="16254" y="93425"/>
                    <a:pt x="16762" y="66515"/>
                  </a:cubicBezTo>
                  <a:cubicBezTo>
                    <a:pt x="16762" y="39604"/>
                    <a:pt x="39103" y="17263"/>
                    <a:pt x="66013" y="17263"/>
                  </a:cubicBezTo>
                  <a:cubicBezTo>
                    <a:pt x="92924" y="17263"/>
                    <a:pt x="115265" y="39096"/>
                    <a:pt x="115265" y="66515"/>
                  </a:cubicBezTo>
                  <a:lnTo>
                    <a:pt x="115265" y="82763"/>
                  </a:lnTo>
                  <a:cubicBezTo>
                    <a:pt x="106125" y="82763"/>
                    <a:pt x="99017" y="75654"/>
                    <a:pt x="99017" y="66515"/>
                  </a:cubicBezTo>
                  <a:cubicBezTo>
                    <a:pt x="99017" y="50267"/>
                    <a:pt x="87847" y="36558"/>
                    <a:pt x="72106" y="33511"/>
                  </a:cubicBezTo>
                  <a:cubicBezTo>
                    <a:pt x="56366" y="30465"/>
                    <a:pt x="40626" y="39096"/>
                    <a:pt x="35041" y="53821"/>
                  </a:cubicBezTo>
                  <a:cubicBezTo>
                    <a:pt x="29456" y="68546"/>
                    <a:pt x="35041" y="85809"/>
                    <a:pt x="48750" y="93933"/>
                  </a:cubicBezTo>
                  <a:cubicBezTo>
                    <a:pt x="62459" y="102057"/>
                    <a:pt x="80230" y="99518"/>
                    <a:pt x="90893" y="87332"/>
                  </a:cubicBezTo>
                  <a:cubicBezTo>
                    <a:pt x="96986" y="94441"/>
                    <a:pt x="106125" y="98503"/>
                    <a:pt x="115773" y="98503"/>
                  </a:cubicBezTo>
                  <a:cubicBezTo>
                    <a:pt x="124912" y="98503"/>
                    <a:pt x="132020" y="91394"/>
                    <a:pt x="132020" y="82255"/>
                  </a:cubicBezTo>
                  <a:lnTo>
                    <a:pt x="132020" y="66007"/>
                  </a:lnTo>
                  <a:cubicBezTo>
                    <a:pt x="132020" y="29449"/>
                    <a:pt x="102571" y="0"/>
                    <a:pt x="66013" y="0"/>
                  </a:cubicBezTo>
                  <a:cubicBezTo>
                    <a:pt x="29456" y="0"/>
                    <a:pt x="6" y="29449"/>
                    <a:pt x="6" y="66007"/>
                  </a:cubicBezTo>
                  <a:cubicBezTo>
                    <a:pt x="-501" y="103072"/>
                    <a:pt x="28948" y="132522"/>
                    <a:pt x="65506" y="133029"/>
                  </a:cubicBezTo>
                  <a:close/>
                </a:path>
              </a:pathLst>
            </a:custGeom>
            <a:solidFill>
              <a:srgbClr val="000000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4306933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896C452D-DAED-4CB1-BA9D-9956D8B8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62257"/>
            <a:ext cx="2743200" cy="365125"/>
          </a:xfrm>
        </p:spPr>
        <p:txBody>
          <a:bodyPr/>
          <a:lstStyle/>
          <a:p>
            <a:pPr algn="ctr"/>
            <a:fld id="{B7831529-6EE4-4949-88D4-688B43586314}" type="slidenum">
              <a:rPr lang="pl-PL" smtClean="0">
                <a:latin typeface="Poppins Medium" panose="00000600000000000000" pitchFamily="2" charset="-18"/>
                <a:cs typeface="Poppins Medium" panose="00000600000000000000" pitchFamily="2" charset="-18"/>
              </a:rPr>
              <a:pPr algn="ctr"/>
              <a:t>3</a:t>
            </a:fld>
            <a:endParaRPr lang="pl-PL"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pic>
        <p:nvPicPr>
          <p:cNvPr id="3" name="Obraz 2" descr="Obraz zawierający tekst, siekiera, grafika wektorowa&#10;&#10;Opis wygenerowany automatycznie">
            <a:extLst>
              <a:ext uri="{FF2B5EF4-FFF2-40B4-BE49-F238E27FC236}">
                <a16:creationId xmlns:a16="http://schemas.microsoft.com/office/drawing/2014/main" id="{F2A915D4-FAA9-4B2C-810E-2987FB2009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 t="21253" r="54588" b="21893"/>
          <a:stretch/>
        </p:blipFill>
        <p:spPr>
          <a:xfrm>
            <a:off x="6087289" y="-15470"/>
            <a:ext cx="6104711" cy="6888939"/>
          </a:xfrm>
          <a:prstGeom prst="rect">
            <a:avLst/>
          </a:prstGeom>
        </p:spPr>
      </p:pic>
      <p:sp>
        <p:nvSpPr>
          <p:cNvPr id="16" name="Tytuł 4">
            <a:extLst>
              <a:ext uri="{FF2B5EF4-FFF2-40B4-BE49-F238E27FC236}">
                <a16:creationId xmlns:a16="http://schemas.microsoft.com/office/drawing/2014/main" id="{B05D0CD0-F8D1-4F1C-87D3-DAE2AB300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98" y="456954"/>
            <a:ext cx="11564983" cy="730244"/>
          </a:xfrm>
        </p:spPr>
        <p:txBody>
          <a:bodyPr anchor="ctr">
            <a:normAutofit/>
          </a:bodyPr>
          <a:lstStyle/>
          <a:p>
            <a:pPr algn="l"/>
            <a:r>
              <a:rPr lang="pl-PL" sz="4400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Agenda</a:t>
            </a:r>
          </a:p>
        </p:txBody>
      </p:sp>
      <p:sp>
        <p:nvSpPr>
          <p:cNvPr id="17" name="Podtytuł 2">
            <a:extLst>
              <a:ext uri="{FF2B5EF4-FFF2-40B4-BE49-F238E27FC236}">
                <a16:creationId xmlns:a16="http://schemas.microsoft.com/office/drawing/2014/main" id="{86C4D907-3188-4A98-9BF5-509019F5CB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99" y="1187199"/>
            <a:ext cx="11564983" cy="4628141"/>
          </a:xfrm>
        </p:spPr>
        <p:txBody>
          <a:bodyPr anchor="ctr" anchorCtr="0">
            <a:normAutofit/>
          </a:bodyPr>
          <a:lstStyle/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600" b="0" i="0" dirty="0">
                <a:effectLst/>
                <a:latin typeface="Roboto"/>
                <a:ea typeface="Roboto"/>
                <a:cs typeface="Roboto"/>
              </a:rPr>
              <a:t>Introduction of </a:t>
            </a:r>
            <a:r>
              <a:rPr lang="pl-PL" sz="1600" b="0" i="0" dirty="0">
                <a:effectLst/>
                <a:latin typeface="Roboto"/>
                <a:ea typeface="Roboto"/>
                <a:cs typeface="Roboto"/>
              </a:rPr>
              <a:t>Max IV </a:t>
            </a:r>
            <a:r>
              <a:rPr lang="en-GB" sz="1600" b="0" i="0" dirty="0">
                <a:effectLst/>
                <a:latin typeface="Roboto"/>
                <a:ea typeface="Roboto"/>
                <a:cs typeface="Roboto"/>
              </a:rPr>
              <a:t>State Grid and United States </a:t>
            </a:r>
            <a:r>
              <a:rPr lang="pl-PL" sz="1600" b="0" i="0" dirty="0">
                <a:effectLst/>
                <a:latin typeface="Roboto"/>
                <a:ea typeface="Roboto"/>
                <a:cs typeface="Roboto"/>
              </a:rPr>
              <a:t>A</a:t>
            </a:r>
            <a:r>
              <a:rPr lang="en-GB" sz="1600" b="0" i="0" dirty="0" err="1">
                <a:effectLst/>
                <a:latin typeface="Roboto"/>
                <a:ea typeface="Roboto"/>
                <a:cs typeface="Roboto"/>
              </a:rPr>
              <a:t>pplications</a:t>
            </a:r>
            <a:endParaRPr lang="en-GB" sz="1600" b="0" i="0" dirty="0">
              <a:effectLst/>
              <a:latin typeface="Roboto"/>
              <a:ea typeface="Roboto"/>
              <a:cs typeface="Roboto"/>
            </a:endParaRP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  <a:latin typeface="Roboto"/>
                <a:ea typeface="Roboto"/>
                <a:cs typeface="Roboto"/>
              </a:rPr>
              <a:t>Recent Updates in </a:t>
            </a:r>
            <a:r>
              <a:rPr lang="pl-PL" sz="1600" b="0" i="0" dirty="0">
                <a:effectLst/>
                <a:latin typeface="Roboto"/>
                <a:ea typeface="Roboto"/>
                <a:cs typeface="Roboto"/>
              </a:rPr>
              <a:t>SOLARIS </a:t>
            </a:r>
            <a:r>
              <a:rPr lang="en-US" sz="1600" b="0" i="0" dirty="0">
                <a:effectLst/>
                <a:latin typeface="Roboto"/>
                <a:ea typeface="Roboto"/>
                <a:cs typeface="Roboto"/>
              </a:rPr>
              <a:t>State Grid's Web Application</a:t>
            </a:r>
            <a:endParaRPr lang="pl-PL" sz="1600" b="0" i="0" dirty="0">
              <a:effectLst/>
              <a:latin typeface="Roboto"/>
              <a:ea typeface="Roboto"/>
              <a:cs typeface="Roboto"/>
            </a:endParaRP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Roboto"/>
                <a:ea typeface="Roboto"/>
                <a:cs typeface="Roboto"/>
              </a:rPr>
              <a:t>Uniform Themes and Styles in SOLARIS Web </a:t>
            </a:r>
            <a:r>
              <a:rPr lang="pl-PL" sz="1600" dirty="0">
                <a:latin typeface="Roboto"/>
                <a:ea typeface="Roboto"/>
                <a:cs typeface="Roboto"/>
              </a:rPr>
              <a:t>A</a:t>
            </a:r>
            <a:r>
              <a:rPr lang="en-US" sz="1600" dirty="0" err="1">
                <a:latin typeface="Roboto"/>
                <a:ea typeface="Roboto"/>
                <a:cs typeface="Roboto"/>
              </a:rPr>
              <a:t>pplications</a:t>
            </a:r>
            <a:endParaRPr lang="pl-PL" sz="1600" dirty="0">
              <a:latin typeface="Roboto"/>
              <a:ea typeface="Roboto"/>
              <a:cs typeface="Roboto"/>
            </a:endParaRP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Roboto"/>
                <a:ea typeface="Roboto"/>
                <a:cs typeface="Roboto"/>
              </a:rPr>
              <a:t>Future Development Plans for State Grid's Web Application</a:t>
            </a:r>
            <a:endParaRPr lang="en-GB" sz="1600" dirty="0">
              <a:latin typeface="Roboto"/>
              <a:ea typeface="Roboto"/>
              <a:cs typeface="Roboto"/>
            </a:endParaRPr>
          </a:p>
        </p:txBody>
      </p:sp>
      <p:pic>
        <p:nvPicPr>
          <p:cNvPr id="25" name="Obraz 24">
            <a:extLst>
              <a:ext uri="{FF2B5EF4-FFF2-40B4-BE49-F238E27FC236}">
                <a16:creationId xmlns:a16="http://schemas.microsoft.com/office/drawing/2014/main" id="{5E7FBB6E-F7C5-4DC5-BFA7-E253E2880D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0970"/>
            <a:ext cx="12192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711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ytuł 4">
            <a:extLst>
              <a:ext uri="{FF2B5EF4-FFF2-40B4-BE49-F238E27FC236}">
                <a16:creationId xmlns:a16="http://schemas.microsoft.com/office/drawing/2014/main" id="{B05D0CD0-F8D1-4F1C-87D3-DAE2AB300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l"/>
            <a:r>
              <a:rPr lang="en-GB" sz="4400" dirty="0">
                <a:solidFill>
                  <a:srgbClr val="2C2B2B"/>
                </a:solidFill>
                <a:latin typeface="Poppins Medium"/>
                <a:cs typeface="Poppins Medium"/>
              </a:rPr>
              <a:t>State Grid &amp; United States</a:t>
            </a:r>
          </a:p>
        </p:txBody>
      </p:sp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D8742E0B-AC81-16DE-38CE-6C06CAB24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99573"/>
            <a:ext cx="10515600" cy="15001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>
                <a:solidFill>
                  <a:schemeClr val="tx1"/>
                </a:solidFill>
                <a:latin typeface="Poppins"/>
                <a:cs typeface="Poppins"/>
              </a:rPr>
              <a:t>By MAX IV</a:t>
            </a:r>
            <a:endParaRPr lang="pl-PL" dirty="0">
              <a:solidFill>
                <a:schemeClr val="tx1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896C452D-DAED-4CB1-BA9D-9956D8B8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7831529-6EE4-4949-88D4-688B43586314}" type="slidenum">
              <a:rPr lang="pl-PL" smtClean="0">
                <a:latin typeface="Poppins Medium" panose="00000600000000000000" pitchFamily="2" charset="-18"/>
                <a:cs typeface="Poppins Medium" panose="00000600000000000000" pitchFamily="2" charset="-18"/>
              </a:rPr>
              <a:pPr algn="ctr"/>
              <a:t>4</a:t>
            </a:fld>
            <a:endParaRPr lang="pl-PL"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pic>
        <p:nvPicPr>
          <p:cNvPr id="3" name="Obraz 2" descr="Obraz zawierający tekst, siekiera, grafika wektorowa&#10;&#10;Opis wygenerowany automatycznie">
            <a:extLst>
              <a:ext uri="{FF2B5EF4-FFF2-40B4-BE49-F238E27FC236}">
                <a16:creationId xmlns:a16="http://schemas.microsoft.com/office/drawing/2014/main" id="{F2A915D4-FAA9-4B2C-810E-2987FB2009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 t="21253" r="54588" b="21893"/>
          <a:stretch/>
        </p:blipFill>
        <p:spPr>
          <a:xfrm>
            <a:off x="6087289" y="-15470"/>
            <a:ext cx="6104711" cy="6888939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5E7FBB6E-F7C5-4DC5-BFA7-E253E2880D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0970"/>
            <a:ext cx="12192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8593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 zawierający tekst, siekiera, grafika wektorowa&#10;&#10;Opis wygenerowany automatycznie">
            <a:extLst>
              <a:ext uri="{FF2B5EF4-FFF2-40B4-BE49-F238E27FC236}">
                <a16:creationId xmlns:a16="http://schemas.microsoft.com/office/drawing/2014/main" id="{350D6C35-37B3-4A77-B2DF-8AA59950F2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 t="21253" r="54588" b="21893"/>
          <a:stretch/>
        </p:blipFill>
        <p:spPr>
          <a:xfrm>
            <a:off x="6087289" y="-15470"/>
            <a:ext cx="6104711" cy="6888939"/>
          </a:xfrm>
          <a:prstGeom prst="rect">
            <a:avLst/>
          </a:prstGeom>
        </p:spPr>
      </p:pic>
      <p:sp>
        <p:nvSpPr>
          <p:cNvPr id="21" name="Tytuł 4">
            <a:extLst>
              <a:ext uri="{FF2B5EF4-FFF2-40B4-BE49-F238E27FC236}">
                <a16:creationId xmlns:a16="http://schemas.microsoft.com/office/drawing/2014/main" id="{42B62E96-4B06-472D-9FF4-F9EA95F82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013" y="139766"/>
            <a:ext cx="6483261" cy="864056"/>
          </a:xfrm>
        </p:spPr>
        <p:txBody>
          <a:bodyPr anchor="ctr">
            <a:normAutofit/>
          </a:bodyPr>
          <a:lstStyle/>
          <a:p>
            <a:pPr algn="ctr"/>
            <a:r>
              <a:rPr lang="en-GB" sz="4000" dirty="0">
                <a:solidFill>
                  <a:srgbClr val="2C2B2B"/>
                </a:solidFill>
                <a:latin typeface="Poppins Medium"/>
                <a:cs typeface="Poppins Medium"/>
              </a:rPr>
              <a:t>State Grid</a:t>
            </a:r>
            <a:r>
              <a:rPr lang="pl-PL" sz="4000" dirty="0">
                <a:solidFill>
                  <a:srgbClr val="2C2B2B"/>
                </a:solidFill>
                <a:latin typeface="Poppins Medium"/>
                <a:cs typeface="Poppins Medium"/>
              </a:rPr>
              <a:t> – </a:t>
            </a:r>
            <a:r>
              <a:rPr lang="pl-PL" sz="4000">
                <a:solidFill>
                  <a:srgbClr val="2C2B2B"/>
                </a:solidFill>
                <a:latin typeface="Poppins Medium"/>
                <a:cs typeface="Poppins Medium"/>
              </a:rPr>
              <a:t>MAX</a:t>
            </a:r>
            <a:r>
              <a:rPr lang="pl-PL" sz="4000" dirty="0">
                <a:solidFill>
                  <a:srgbClr val="2C2B2B"/>
                </a:solidFill>
                <a:latin typeface="Poppins Medium"/>
                <a:cs typeface="Poppins Medium"/>
              </a:rPr>
              <a:t> IV</a:t>
            </a:r>
            <a:endParaRPr lang="en-GB" sz="4000" dirty="0">
              <a:solidFill>
                <a:srgbClr val="2C2B2B"/>
              </a:solidFill>
              <a:latin typeface="Poppins Medium"/>
              <a:cs typeface="Poppins Medium"/>
            </a:endParaRPr>
          </a:p>
        </p:txBody>
      </p:sp>
      <p:pic>
        <p:nvPicPr>
          <p:cNvPr id="8" name="Symbol zastępczy zawartości 7" descr="Obraz zawierający zrzut ekranu, tekst, oprogramowanie, Oprogramowanie multimedialne&#10;&#10;Opis wygenerowany automatycznie">
            <a:extLst>
              <a:ext uri="{FF2B5EF4-FFF2-40B4-BE49-F238E27FC236}">
                <a16:creationId xmlns:a16="http://schemas.microsoft.com/office/drawing/2014/main" id="{E4FA2367-CCA2-D5D6-3796-43461533C5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2"/>
          <a:stretch/>
        </p:blipFill>
        <p:spPr>
          <a:xfrm>
            <a:off x="392039" y="937031"/>
            <a:ext cx="5388428" cy="2813857"/>
          </a:xfrm>
          <a:ln w="38100"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70B75A9-049C-A2FB-C35D-0A88E0424D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6166" y="1221377"/>
            <a:ext cx="3932237" cy="46998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Poppins" panose="00000500000000000000" pitchFamily="2" charset="-18"/>
                <a:cs typeface="Poppins" panose="00000500000000000000" pitchFamily="2" charset="-18"/>
              </a:rPr>
              <a:t>Displays grouped states of the accelerator devices</a:t>
            </a:r>
            <a:endParaRPr lang="en-GB" dirty="0">
              <a:latin typeface="Poppins" panose="00000500000000000000" pitchFamily="2" charset="-18"/>
              <a:ea typeface="Calibri"/>
              <a:cs typeface="Poppins" panose="00000500000000000000" pitchFamily="2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Poppins" panose="00000500000000000000" pitchFamily="2" charset="-18"/>
                <a:cs typeface="Poppins" panose="00000500000000000000" pitchFamily="2" charset="-18"/>
              </a:rPr>
              <a:t>Displayed state value is the most important state of the group</a:t>
            </a:r>
            <a:endParaRPr lang="en-GB" dirty="0">
              <a:latin typeface="Poppins" panose="00000500000000000000" pitchFamily="2" charset="-18"/>
              <a:ea typeface="Calibri"/>
              <a:cs typeface="Poppins" panose="00000500000000000000" pitchFamily="2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Poppins" panose="00000500000000000000" pitchFamily="2" charset="-18"/>
                <a:cs typeface="Poppins" panose="00000500000000000000" pitchFamily="2" charset="-18"/>
              </a:rPr>
              <a:t>States are retrieved from the United States device </a:t>
            </a:r>
            <a:endParaRPr lang="en-GB" dirty="0">
              <a:latin typeface="Poppins" panose="00000500000000000000" pitchFamily="2" charset="-18"/>
              <a:ea typeface="Calibri"/>
              <a:cs typeface="Poppins" panose="00000500000000000000" pitchFamily="2" charset="-18"/>
            </a:endParaRPr>
          </a:p>
        </p:txBody>
      </p:sp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896C452D-DAED-4CB1-BA9D-9956D8B8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7831529-6EE4-4949-88D4-688B43586314}" type="slidenum">
              <a:rPr lang="pl-PL" smtClean="0">
                <a:latin typeface="Poppins Medium" panose="00000600000000000000" pitchFamily="2" charset="-18"/>
                <a:cs typeface="Poppins Medium" panose="00000600000000000000" pitchFamily="2" charset="-18"/>
              </a:rPr>
              <a:pPr algn="ctr"/>
              <a:t>5</a:t>
            </a:fld>
            <a:endParaRPr lang="pl-PL"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pic>
        <p:nvPicPr>
          <p:cNvPr id="26" name="Obraz 25">
            <a:extLst>
              <a:ext uri="{FF2B5EF4-FFF2-40B4-BE49-F238E27FC236}">
                <a16:creationId xmlns:a16="http://schemas.microsoft.com/office/drawing/2014/main" id="{72F572AB-6219-4400-B695-5CDD989A96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0970"/>
            <a:ext cx="12192000" cy="952500"/>
          </a:xfrm>
          <a:prstGeom prst="rect">
            <a:avLst/>
          </a:prstGeom>
        </p:spPr>
      </p:pic>
      <p:pic>
        <p:nvPicPr>
          <p:cNvPr id="13" name="Obraz 12" descr="Obraz zawierający zrzut ekranu, tekst, Oprogramowanie multimedialne, oprogramowanie&#10;&#10;Opis wygenerowany automatycznie">
            <a:extLst>
              <a:ext uri="{FF2B5EF4-FFF2-40B4-BE49-F238E27FC236}">
                <a16:creationId xmlns:a16="http://schemas.microsoft.com/office/drawing/2014/main" id="{C349355A-5DDE-185A-FA8E-0C1D7BADC20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2"/>
          <a:stretch/>
        </p:blipFill>
        <p:spPr>
          <a:xfrm>
            <a:off x="1389889" y="3107112"/>
            <a:ext cx="5388427" cy="2813857"/>
          </a:xfrm>
          <a:prstGeom prst="rect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490253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Obraz zawierający tekst, siekiera, grafika wektorowa&#10;&#10;Opis wygenerowany automatycznie">
            <a:extLst>
              <a:ext uri="{FF2B5EF4-FFF2-40B4-BE49-F238E27FC236}">
                <a16:creationId xmlns:a16="http://schemas.microsoft.com/office/drawing/2014/main" id="{FE519C7F-B912-48F8-AF16-C1469A8D2D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 t="21253" r="54588" b="21893"/>
          <a:stretch/>
        </p:blipFill>
        <p:spPr>
          <a:xfrm>
            <a:off x="6087289" y="-15470"/>
            <a:ext cx="6104711" cy="6888939"/>
          </a:xfrm>
          <a:prstGeom prst="rect">
            <a:avLst/>
          </a:prstGeom>
        </p:spPr>
      </p:pic>
      <p:sp>
        <p:nvSpPr>
          <p:cNvPr id="15" name="Tytuł 4">
            <a:extLst>
              <a:ext uri="{FF2B5EF4-FFF2-40B4-BE49-F238E27FC236}">
                <a16:creationId xmlns:a16="http://schemas.microsoft.com/office/drawing/2014/main" id="{B339308B-91D3-41EF-A63C-20D12A46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7" y="191778"/>
            <a:ext cx="11582406" cy="795647"/>
          </a:xfrm>
        </p:spPr>
        <p:txBody>
          <a:bodyPr anchor="ctr">
            <a:normAutofit/>
          </a:bodyPr>
          <a:lstStyle/>
          <a:p>
            <a:pPr algn="ctr"/>
            <a:r>
              <a:rPr lang="en-GB" sz="4400" dirty="0">
                <a:solidFill>
                  <a:srgbClr val="2C2B2B"/>
                </a:solidFill>
                <a:latin typeface="Poppins Medium"/>
                <a:cs typeface="Poppins Medium"/>
              </a:rPr>
              <a:t>United States</a:t>
            </a:r>
          </a:p>
        </p:txBody>
      </p:sp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896C452D-DAED-4CB1-BA9D-9956D8B8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7831529-6EE4-4949-88D4-688B43586314}" type="slidenum">
              <a:rPr lang="pl-PL" smtClean="0">
                <a:latin typeface="Poppins Medium" panose="00000600000000000000" pitchFamily="2" charset="-18"/>
                <a:cs typeface="Poppins Medium" panose="00000600000000000000" pitchFamily="2" charset="-18"/>
              </a:rPr>
              <a:pPr algn="ctr"/>
              <a:t>6</a:t>
            </a:fld>
            <a:endParaRPr lang="pl-PL"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17" name="Podtytuł 2">
            <a:extLst>
              <a:ext uri="{FF2B5EF4-FFF2-40B4-BE49-F238E27FC236}">
                <a16:creationId xmlns:a16="http://schemas.microsoft.com/office/drawing/2014/main" id="{909E2A24-8B8C-4660-A5AF-C8301A96D668}"/>
              </a:ext>
            </a:extLst>
          </p:cNvPr>
          <p:cNvSpPr txBox="1">
            <a:spLocks/>
          </p:cNvSpPr>
          <p:nvPr/>
        </p:nvSpPr>
        <p:spPr>
          <a:xfrm>
            <a:off x="6305008" y="1187198"/>
            <a:ext cx="5582195" cy="46281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2C2B2B"/>
                </a:solidFill>
                <a:latin typeface="Poppins"/>
                <a:cs typeface="Poppins"/>
              </a:rPr>
              <a:t>Device</a:t>
            </a:r>
            <a:r>
              <a:rPr lang="en-GB" sz="1600" kern="1200" dirty="0">
                <a:solidFill>
                  <a:srgbClr val="2C2B2B"/>
                </a:solidFill>
                <a:effectLst/>
                <a:latin typeface="Poppins"/>
                <a:cs typeface="Poppins"/>
              </a:rPr>
              <a:t> aggregates states of defined devices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kern="1200" dirty="0">
                <a:solidFill>
                  <a:srgbClr val="2C2B2B"/>
                </a:solidFill>
                <a:effectLst/>
                <a:latin typeface="Poppins"/>
                <a:cs typeface="Poppins"/>
              </a:rPr>
              <a:t>Device has one string attribute – </a:t>
            </a:r>
            <a:r>
              <a:rPr lang="en-GB" sz="1600" kern="1200" dirty="0" err="1">
                <a:solidFill>
                  <a:srgbClr val="2C2B2B"/>
                </a:solidFill>
                <a:effectLst/>
                <a:latin typeface="Poppins"/>
                <a:cs typeface="Poppins"/>
              </a:rPr>
              <a:t>ChildData</a:t>
            </a:r>
            <a:r>
              <a:rPr lang="en-GB" sz="1600" dirty="0">
                <a:solidFill>
                  <a:srgbClr val="2C2B2B"/>
                </a:solidFill>
                <a:latin typeface="Poppins"/>
                <a:cs typeface="Poppins"/>
              </a:rPr>
              <a:t>, which contains JSON encoded States of monitored devices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600" kern="1200" dirty="0" err="1">
                <a:solidFill>
                  <a:srgbClr val="2C2B2B"/>
                </a:solidFill>
                <a:effectLst/>
                <a:latin typeface="Poppins"/>
                <a:cs typeface="Poppins"/>
              </a:rPr>
              <a:t>ChildData</a:t>
            </a:r>
            <a:r>
              <a:rPr lang="en-GB" sz="1600" kern="1200" dirty="0">
                <a:solidFill>
                  <a:srgbClr val="2C2B2B"/>
                </a:solidFill>
                <a:effectLst/>
                <a:latin typeface="Poppins"/>
                <a:cs typeface="Poppins"/>
              </a:rPr>
              <a:t> sends event at every device state change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1600" kern="1200" dirty="0">
              <a:solidFill>
                <a:srgbClr val="2C2B2B"/>
              </a:solidFill>
              <a:effectLst/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9DAE49E0-976B-4D2E-850B-688B9B81A2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0970"/>
            <a:ext cx="12192000" cy="95250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8818EF61-CD4E-BD7F-A577-A66920BCC0C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05" t="29461" r="31820" b="13001"/>
          <a:stretch/>
        </p:blipFill>
        <p:spPr>
          <a:xfrm>
            <a:off x="514201" y="1359725"/>
            <a:ext cx="2698074" cy="1317370"/>
          </a:xfrm>
          <a:prstGeom prst="rect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262481C8-318B-125E-2AE1-84A86D4701C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24" t="12786" r="754" b="1017"/>
          <a:stretch/>
        </p:blipFill>
        <p:spPr>
          <a:xfrm>
            <a:off x="2035515" y="2516759"/>
            <a:ext cx="2698074" cy="2551643"/>
          </a:xfrm>
          <a:prstGeom prst="rect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563392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ytuł 4">
            <a:extLst>
              <a:ext uri="{FF2B5EF4-FFF2-40B4-BE49-F238E27FC236}">
                <a16:creationId xmlns:a16="http://schemas.microsoft.com/office/drawing/2014/main" id="{B05D0CD0-F8D1-4F1C-87D3-DAE2AB300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l"/>
            <a:r>
              <a:rPr lang="pl-PL" sz="4400" dirty="0">
                <a:solidFill>
                  <a:srgbClr val="2C2B2B"/>
                </a:solidFill>
                <a:latin typeface="Poppins Medium"/>
                <a:cs typeface="Poppins Medium"/>
              </a:rPr>
              <a:t>SOLARIS </a:t>
            </a:r>
            <a:r>
              <a:rPr lang="pl-PL" sz="4400" dirty="0" err="1">
                <a:solidFill>
                  <a:srgbClr val="2C2B2B"/>
                </a:solidFill>
                <a:latin typeface="Poppins Medium"/>
                <a:cs typeface="Poppins Medium"/>
              </a:rPr>
              <a:t>State</a:t>
            </a:r>
            <a:r>
              <a:rPr lang="pl-PL" sz="4400" dirty="0">
                <a:solidFill>
                  <a:srgbClr val="2C2B2B"/>
                </a:solidFill>
                <a:latin typeface="Poppins Medium"/>
                <a:cs typeface="Poppins Medium"/>
              </a:rPr>
              <a:t> </a:t>
            </a:r>
            <a:r>
              <a:rPr lang="pl-PL" sz="4400" dirty="0" err="1">
                <a:solidFill>
                  <a:srgbClr val="2C2B2B"/>
                </a:solidFill>
                <a:latin typeface="Poppins Medium"/>
                <a:cs typeface="Poppins Medium"/>
              </a:rPr>
              <a:t>Grid</a:t>
            </a:r>
            <a:endParaRPr lang="en-GB" sz="4400" dirty="0">
              <a:solidFill>
                <a:srgbClr val="2C2B2B"/>
              </a:solidFill>
              <a:latin typeface="Poppins Medium"/>
              <a:cs typeface="Poppins Medium"/>
            </a:endParaRPr>
          </a:p>
        </p:txBody>
      </p:sp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896C452D-DAED-4CB1-BA9D-9956D8B8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7831529-6EE4-4949-88D4-688B43586314}" type="slidenum">
              <a:rPr lang="pl-PL" smtClean="0">
                <a:latin typeface="Poppins Medium" panose="00000600000000000000" pitchFamily="2" charset="-18"/>
                <a:cs typeface="Poppins Medium" panose="00000600000000000000" pitchFamily="2" charset="-18"/>
              </a:rPr>
              <a:pPr algn="ctr"/>
              <a:t>7</a:t>
            </a:fld>
            <a:endParaRPr lang="pl-PL"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pic>
        <p:nvPicPr>
          <p:cNvPr id="3" name="Obraz 2" descr="Obraz zawierający tekst, siekiera, grafika wektorowa&#10;&#10;Opis wygenerowany automatycznie">
            <a:extLst>
              <a:ext uri="{FF2B5EF4-FFF2-40B4-BE49-F238E27FC236}">
                <a16:creationId xmlns:a16="http://schemas.microsoft.com/office/drawing/2014/main" id="{F2A915D4-FAA9-4B2C-810E-2987FB2009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 t="21253" r="54588" b="21893"/>
          <a:stretch/>
        </p:blipFill>
        <p:spPr>
          <a:xfrm>
            <a:off x="6087289" y="-15470"/>
            <a:ext cx="6104711" cy="6888939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5E7FBB6E-F7C5-4DC5-BFA7-E253E2880D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0970"/>
            <a:ext cx="12192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907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Obraz zawierający tekst, siekiera, grafika wektorowa&#10;&#10;Opis wygenerowany automatycznie">
            <a:extLst>
              <a:ext uri="{FF2B5EF4-FFF2-40B4-BE49-F238E27FC236}">
                <a16:creationId xmlns:a16="http://schemas.microsoft.com/office/drawing/2014/main" id="{CAA12C5B-014D-BB54-31B5-84CE170809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 t="21253" r="54588" b="21893"/>
          <a:stretch/>
        </p:blipFill>
        <p:spPr>
          <a:xfrm>
            <a:off x="6087289" y="-15470"/>
            <a:ext cx="6104711" cy="688893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9DFD8199-11DB-4872-4664-C84C6A4F2C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0970"/>
            <a:ext cx="12192000" cy="9525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128BCB1-420F-1A2D-E99E-9C7023B5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432" y="60338"/>
            <a:ext cx="10515600" cy="1325563"/>
          </a:xfrm>
        </p:spPr>
        <p:txBody>
          <a:bodyPr/>
          <a:lstStyle/>
          <a:p>
            <a:r>
              <a:rPr lang="pl-PL" dirty="0">
                <a:latin typeface="Poppins Medium" panose="00000600000000000000" pitchFamily="2" charset="-18"/>
                <a:ea typeface="Roboto" panose="02000000000000000000" pitchFamily="2" charset="0"/>
                <a:cs typeface="Poppins Medium" panose="00000600000000000000" pitchFamily="2" charset="-18"/>
              </a:rPr>
              <a:t>SOLARIS </a:t>
            </a:r>
            <a:r>
              <a:rPr lang="pl-PL" dirty="0" err="1">
                <a:latin typeface="Poppins Medium" panose="00000600000000000000" pitchFamily="2" charset="-18"/>
                <a:ea typeface="Roboto" panose="02000000000000000000" pitchFamily="2" charset="0"/>
                <a:cs typeface="Poppins Medium" panose="00000600000000000000" pitchFamily="2" charset="-18"/>
              </a:rPr>
              <a:t>State</a:t>
            </a:r>
            <a:r>
              <a:rPr lang="pl-PL" dirty="0">
                <a:latin typeface="Poppins Medium" panose="00000600000000000000" pitchFamily="2" charset="-18"/>
                <a:ea typeface="Roboto" panose="02000000000000000000" pitchFamily="2" charset="0"/>
                <a:cs typeface="Poppins Medium" panose="00000600000000000000" pitchFamily="2" charset="-18"/>
              </a:rPr>
              <a:t> </a:t>
            </a:r>
            <a:r>
              <a:rPr lang="pl-PL" dirty="0" err="1">
                <a:latin typeface="Poppins Medium" panose="00000600000000000000" pitchFamily="2" charset="-18"/>
                <a:ea typeface="Roboto" panose="02000000000000000000" pitchFamily="2" charset="0"/>
                <a:cs typeface="Poppins Medium" panose="00000600000000000000" pitchFamily="2" charset="-18"/>
              </a:rPr>
              <a:t>Grid</a:t>
            </a:r>
            <a:endParaRPr lang="pl-PL" dirty="0">
              <a:latin typeface="Poppins Medium" panose="00000600000000000000" pitchFamily="2" charset="-18"/>
              <a:ea typeface="Roboto" panose="02000000000000000000" pitchFamily="2" charset="0"/>
              <a:cs typeface="Poppins Medium" panose="00000600000000000000" pitchFamily="2" charset="-18"/>
            </a:endParaRP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B18B013C-86AD-C396-2B31-48DCDB14BE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7178" r="3193"/>
          <a:stretch/>
        </p:blipFill>
        <p:spPr>
          <a:xfrm>
            <a:off x="1450546" y="1385902"/>
            <a:ext cx="9273485" cy="4818454"/>
          </a:xfr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23FA0B8-AC0A-3B1A-BFED-A040FBFC2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1529-6EE4-4949-88D4-688B43586314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6793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Obraz zawierający tekst, siekiera, grafika wektorowa&#10;&#10;Opis wygenerowany automatycznie">
            <a:extLst>
              <a:ext uri="{FF2B5EF4-FFF2-40B4-BE49-F238E27FC236}">
                <a16:creationId xmlns:a16="http://schemas.microsoft.com/office/drawing/2014/main" id="{CAA12C5B-014D-BB54-31B5-84CE170809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 t="21253" r="54588" b="21893"/>
          <a:stretch/>
        </p:blipFill>
        <p:spPr>
          <a:xfrm>
            <a:off x="6087289" y="-15470"/>
            <a:ext cx="6104711" cy="688893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9DFD8199-11DB-4872-4664-C84C6A4F2C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0970"/>
            <a:ext cx="12192000" cy="9525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128BCB1-420F-1A2D-E99E-9C7023B5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432" y="60338"/>
            <a:ext cx="10515600" cy="1325563"/>
          </a:xfrm>
        </p:spPr>
        <p:txBody>
          <a:bodyPr/>
          <a:lstStyle/>
          <a:p>
            <a:r>
              <a:rPr lang="pl-PL" dirty="0">
                <a:latin typeface="Poppins Medium" panose="00000600000000000000" pitchFamily="2" charset="-18"/>
                <a:ea typeface="Roboto" panose="02000000000000000000" pitchFamily="2" charset="0"/>
                <a:cs typeface="Poppins Medium" panose="00000600000000000000" pitchFamily="2" charset="-18"/>
              </a:rPr>
              <a:t>SOLARIS </a:t>
            </a:r>
            <a:r>
              <a:rPr lang="pl-PL" dirty="0" err="1">
                <a:latin typeface="Poppins Medium" panose="00000600000000000000" pitchFamily="2" charset="-18"/>
                <a:ea typeface="Roboto" panose="02000000000000000000" pitchFamily="2" charset="0"/>
                <a:cs typeface="Poppins Medium" panose="00000600000000000000" pitchFamily="2" charset="-18"/>
              </a:rPr>
              <a:t>State</a:t>
            </a:r>
            <a:r>
              <a:rPr lang="pl-PL" dirty="0">
                <a:latin typeface="Poppins Medium" panose="00000600000000000000" pitchFamily="2" charset="-18"/>
                <a:ea typeface="Roboto" panose="02000000000000000000" pitchFamily="2" charset="0"/>
                <a:cs typeface="Poppins Medium" panose="00000600000000000000" pitchFamily="2" charset="-18"/>
              </a:rPr>
              <a:t> </a:t>
            </a:r>
            <a:r>
              <a:rPr lang="pl-PL" dirty="0" err="1">
                <a:latin typeface="Poppins Medium" panose="00000600000000000000" pitchFamily="2" charset="-18"/>
                <a:ea typeface="Roboto" panose="02000000000000000000" pitchFamily="2" charset="0"/>
                <a:cs typeface="Poppins Medium" panose="00000600000000000000" pitchFamily="2" charset="-18"/>
              </a:rPr>
              <a:t>Grid</a:t>
            </a:r>
            <a:endParaRPr lang="pl-PL" dirty="0">
              <a:latin typeface="Poppins Medium" panose="00000600000000000000" pitchFamily="2" charset="-18"/>
              <a:ea typeface="Roboto" panose="02000000000000000000" pitchFamily="2" charset="0"/>
              <a:cs typeface="Poppins Medium" panose="00000600000000000000" pitchFamily="2" charset="-18"/>
            </a:endParaRP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B18B013C-86AD-C396-2B31-48DCDB14BE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t="7178" r="3193"/>
          <a:stretch/>
        </p:blipFill>
        <p:spPr>
          <a:xfrm>
            <a:off x="367842" y="1187198"/>
            <a:ext cx="6838492" cy="3553244"/>
          </a:xfr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23FA0B8-AC0A-3B1A-BFED-A040FBFC2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1529-6EE4-4949-88D4-688B43586314}" type="slidenum">
              <a:rPr lang="pl-PL" smtClean="0"/>
              <a:t>9</a:t>
            </a:fld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C7F152F-0D4F-9254-D632-19908D80EAA0}"/>
              </a:ext>
            </a:extLst>
          </p:cNvPr>
          <p:cNvSpPr txBox="1">
            <a:spLocks/>
          </p:cNvSpPr>
          <p:nvPr/>
        </p:nvSpPr>
        <p:spPr>
          <a:xfrm>
            <a:off x="7194884" y="1187198"/>
            <a:ext cx="4692319" cy="46281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kern="1200">
                <a:solidFill>
                  <a:srgbClr val="2C2B2B"/>
                </a:solidFill>
                <a:effectLst/>
                <a:latin typeface="Poppins"/>
                <a:cs typeface="Poppins"/>
              </a:rPr>
              <a:t>Vue.js application is </a:t>
            </a:r>
            <a:r>
              <a:rPr lang="en-US" sz="2000">
                <a:solidFill>
                  <a:srgbClr val="2C2B2B"/>
                </a:solidFill>
                <a:latin typeface="Poppins"/>
                <a:cs typeface="Poppins"/>
              </a:rPr>
              <a:t>connected</a:t>
            </a:r>
            <a:r>
              <a:rPr lang="en-US" sz="2000" kern="1200">
                <a:solidFill>
                  <a:srgbClr val="2C2B2B"/>
                </a:solidFill>
                <a:effectLst/>
                <a:latin typeface="Poppins"/>
                <a:cs typeface="Poppins"/>
              </a:rPr>
              <a:t> to United States device server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rgbClr val="2C2B2B"/>
                </a:solidFill>
                <a:effectLst/>
                <a:latin typeface="Poppins"/>
                <a:cs typeface="Poppins"/>
              </a:rPr>
              <a:t>Filtering devices by the following categories:</a:t>
            </a:r>
            <a:endParaRPr lang="en-US" sz="2000" kern="1200">
              <a:solidFill>
                <a:srgbClr val="2C2B2B"/>
              </a:solidFill>
              <a:effectLst/>
              <a:latin typeface="Poppins"/>
              <a:cs typeface="Poppins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rgbClr val="2C2B2B"/>
                </a:solidFill>
                <a:effectLst/>
                <a:latin typeface="Poppins"/>
                <a:cs typeface="Poppins"/>
              </a:rPr>
              <a:t>system,</a:t>
            </a:r>
            <a:r>
              <a:rPr lang="en-US" sz="1600">
                <a:solidFill>
                  <a:srgbClr val="2C2B2B"/>
                </a:solidFill>
                <a:latin typeface="Poppins"/>
                <a:cs typeface="Poppins"/>
              </a:rPr>
              <a:t> </a:t>
            </a:r>
            <a:endParaRPr lang="en-US" sz="1600" kern="1200">
              <a:solidFill>
                <a:srgbClr val="2C2B2B"/>
              </a:solidFill>
              <a:effectLst/>
              <a:latin typeface="Poppins"/>
              <a:cs typeface="Poppins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rgbClr val="2C2B2B"/>
                </a:solidFill>
                <a:effectLst/>
                <a:latin typeface="Poppins"/>
                <a:cs typeface="Poppins"/>
              </a:rPr>
              <a:t>location,</a:t>
            </a:r>
            <a:endParaRPr lang="en-US" sz="1600" kern="1200">
              <a:solidFill>
                <a:srgbClr val="2C2B2B"/>
              </a:solidFill>
              <a:effectLst/>
              <a:latin typeface="Poppins"/>
              <a:cs typeface="Poppins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rgbClr val="2C2B2B"/>
                </a:solidFill>
                <a:effectLst/>
                <a:latin typeface="Poppins"/>
                <a:cs typeface="Poppins"/>
              </a:rPr>
              <a:t>subsystem,</a:t>
            </a:r>
            <a:endParaRPr lang="en-US" sz="1600" kern="1200">
              <a:solidFill>
                <a:srgbClr val="2C2B2B"/>
              </a:solidFill>
              <a:effectLst/>
              <a:latin typeface="Poppins"/>
              <a:cs typeface="Poppins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2C2B2B"/>
                </a:solidFill>
                <a:latin typeface="Poppins"/>
                <a:cs typeface="Poppins"/>
              </a:rPr>
              <a:t>s</a:t>
            </a:r>
            <a:r>
              <a:rPr lang="en-US" sz="1600" kern="1200">
                <a:solidFill>
                  <a:srgbClr val="2C2B2B"/>
                </a:solidFill>
                <a:effectLst/>
                <a:latin typeface="Poppins"/>
                <a:cs typeface="Poppins"/>
              </a:rPr>
              <a:t>ublocation,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 kern="1200">
                <a:solidFill>
                  <a:srgbClr val="2C2B2B"/>
                </a:solidFill>
                <a:effectLst/>
                <a:latin typeface="Poppins"/>
                <a:cs typeface="Poppins"/>
              </a:rPr>
              <a:t>device</a:t>
            </a:r>
            <a:r>
              <a:rPr lang="en-US" sz="1600" kern="1200" dirty="0">
                <a:solidFill>
                  <a:srgbClr val="2C2B2B"/>
                </a:solidFill>
                <a:effectLst/>
                <a:latin typeface="Poppins"/>
                <a:cs typeface="Poppins"/>
              </a:rPr>
              <a:t> type,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2C2B2B"/>
                </a:solidFill>
                <a:latin typeface="Poppins"/>
                <a:cs typeface="Poppins"/>
              </a:rPr>
              <a:t>d</a:t>
            </a:r>
            <a:r>
              <a:rPr lang="en-US" sz="1600" kern="1200">
                <a:solidFill>
                  <a:srgbClr val="2C2B2B"/>
                </a:solidFill>
                <a:effectLst/>
                <a:latin typeface="Poppins"/>
                <a:cs typeface="Poppins"/>
              </a:rPr>
              <a:t>evice </a:t>
            </a:r>
            <a:r>
              <a:rPr lang="en-US" sz="1600" kern="1200" dirty="0">
                <a:solidFill>
                  <a:srgbClr val="2C2B2B"/>
                </a:solidFill>
                <a:effectLst/>
                <a:latin typeface="Poppins"/>
                <a:cs typeface="Poppins"/>
              </a:rPr>
              <a:t>name</a:t>
            </a:r>
            <a:endParaRPr lang="en-US" sz="1600" kern="1200">
              <a:solidFill>
                <a:srgbClr val="2C2B2B"/>
              </a:solidFill>
              <a:effectLst/>
              <a:latin typeface="Poppins"/>
              <a:cs typeface="Poppins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2C2B2B"/>
                </a:solidFill>
                <a:latin typeface="Poppins"/>
                <a:cs typeface="Poppins"/>
              </a:rPr>
              <a:t>3 display types: tile, grid and details view</a:t>
            </a:r>
            <a:endParaRPr lang="en-US" sz="2000" kern="1200">
              <a:solidFill>
                <a:srgbClr val="2C2B2B"/>
              </a:solidFill>
              <a:effectLst/>
              <a:latin typeface="Poppins"/>
              <a:cs typeface="Poppins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kern="1200">
              <a:solidFill>
                <a:srgbClr val="2C2B2B"/>
              </a:solidFill>
              <a:effectLst/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520125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812</Words>
  <Application>Microsoft Office PowerPoint</Application>
  <PresentationFormat>Panoramiczny</PresentationFormat>
  <Paragraphs>110</Paragraphs>
  <Slides>26</Slides>
  <Notes>11</Notes>
  <HiddenSlides>1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Poppins</vt:lpstr>
      <vt:lpstr>Poppins Medium</vt:lpstr>
      <vt:lpstr>Roboto</vt:lpstr>
      <vt:lpstr>Motyw pakietu Office</vt:lpstr>
      <vt:lpstr>Prezentacja programu PowerPoint</vt:lpstr>
      <vt:lpstr>SOLARIS State Grid Update</vt:lpstr>
      <vt:lpstr>Agenda</vt:lpstr>
      <vt:lpstr>State Grid &amp; United States</vt:lpstr>
      <vt:lpstr>State Grid – MAX IV</vt:lpstr>
      <vt:lpstr>United States</vt:lpstr>
      <vt:lpstr>SOLARIS State Grid</vt:lpstr>
      <vt:lpstr>SOLARIS State Grid</vt:lpstr>
      <vt:lpstr>SOLARIS State Grid</vt:lpstr>
      <vt:lpstr>Tile View</vt:lpstr>
      <vt:lpstr>Grid View</vt:lpstr>
      <vt:lpstr>Grid View – Focus mode</vt:lpstr>
      <vt:lpstr>Grid View – Focus mode</vt:lpstr>
      <vt:lpstr>Grid View – Focus mode</vt:lpstr>
      <vt:lpstr>Grid View – Focus mode</vt:lpstr>
      <vt:lpstr>Details View</vt:lpstr>
      <vt:lpstr>SOLARIS Web Applications</vt:lpstr>
      <vt:lpstr>Machine Status Portal</vt:lpstr>
      <vt:lpstr>PANIC Alarm System</vt:lpstr>
      <vt:lpstr>Interlock Gui</vt:lpstr>
      <vt:lpstr>Radiation Status Portal</vt:lpstr>
      <vt:lpstr>Machine Statistics</vt:lpstr>
      <vt:lpstr>Future Development Plans for Web State Grid Application</vt:lpstr>
      <vt:lpstr>Future Development Plans for other Web Application</vt:lpstr>
      <vt:lpstr>Summary:</vt:lpstr>
      <vt:lpstr>Thank you for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Kowalik</dc:creator>
  <cp:lastModifiedBy>Joanna Wajda</cp:lastModifiedBy>
  <cp:revision>85</cp:revision>
  <dcterms:created xsi:type="dcterms:W3CDTF">2022-04-21T09:26:44Z</dcterms:created>
  <dcterms:modified xsi:type="dcterms:W3CDTF">2024-05-29T11:58:03Z</dcterms:modified>
</cp:coreProperties>
</file>