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39" r:id="rId3"/>
    <p:sldMasterId id="2147483691" r:id="rId4"/>
    <p:sldMasterId id="2147483736" r:id="rId5"/>
  </p:sldMasterIdLst>
  <p:notesMasterIdLst>
    <p:notesMasterId r:id="rId14"/>
  </p:notesMasterIdLst>
  <p:handoutMasterIdLst>
    <p:handoutMasterId r:id="rId15"/>
  </p:handoutMasterIdLst>
  <p:sldIdLst>
    <p:sldId id="256" r:id="rId6"/>
    <p:sldId id="262" r:id="rId7"/>
    <p:sldId id="271" r:id="rId8"/>
    <p:sldId id="269" r:id="rId9"/>
    <p:sldId id="270" r:id="rId10"/>
    <p:sldId id="265" r:id="rId11"/>
    <p:sldId id="268" r:id="rId12"/>
    <p:sldId id="264" r:id="rId13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194"/>
    <a:srgbClr val="FFCC00"/>
    <a:srgbClr val="092A5F"/>
    <a:srgbClr val="E6E6E6"/>
    <a:srgbClr val="112843"/>
    <a:srgbClr val="FC9804"/>
    <a:srgbClr val="3F6BAE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86424" autoAdjust="0"/>
  </p:normalViewPr>
  <p:slideViewPr>
    <p:cSldViewPr>
      <p:cViewPr varScale="1">
        <p:scale>
          <a:sx n="98" d="100"/>
          <a:sy n="98" d="100"/>
        </p:scale>
        <p:origin x="1182" y="90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7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27/05/2024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27/05/2024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27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6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409" y="6372000"/>
            <a:ext cx="965180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9209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32730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C37365-1393-0B84-D9BD-B696AF76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/>
          <a:stretch/>
        </p:blipFill>
        <p:spPr>
          <a:xfrm>
            <a:off x="10848528" y="6180078"/>
            <a:ext cx="1003578" cy="631907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3C17C2-EA1D-3C09-601A-636BFAEF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070D137-2B17-B637-701B-326616459949}"/>
              </a:ext>
            </a:extLst>
          </p:cNvPr>
          <p:cNvSpPr txBox="1">
            <a:spLocks/>
          </p:cNvSpPr>
          <p:nvPr userDrawn="1"/>
        </p:nvSpPr>
        <p:spPr>
          <a:xfrm>
            <a:off x="10396627" y="5857181"/>
            <a:ext cx="429319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D97571-453A-68E5-14E5-9FCC5010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120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917" y="5782961"/>
            <a:ext cx="1827262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6C18CBAD-6B27-47CA-46B3-A651430B4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>
          <a:xfrm>
            <a:off x="9527" y="13222"/>
            <a:ext cx="1693986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4F7504E-B661-284E-31D1-404E153CE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/>
        </p:blipFill>
        <p:spPr>
          <a:xfrm>
            <a:off x="-28575" y="6289"/>
            <a:ext cx="1876103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F2B562-85F6-F366-9A22-CE58D4D92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3"/>
          <a:stretch/>
        </p:blipFill>
        <p:spPr>
          <a:xfrm>
            <a:off x="-28575" y="6289"/>
            <a:ext cx="1804095" cy="1033012"/>
          </a:xfrm>
          <a:prstGeom prst="rect">
            <a:avLst/>
          </a:prstGeom>
        </p:spPr>
      </p:pic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BFBFA4E-10FE-7015-8DEE-2F23F674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/>
          <a:stretch/>
        </p:blipFill>
        <p:spPr>
          <a:xfrm>
            <a:off x="9480376" y="5824988"/>
            <a:ext cx="1728192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48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395" y="6372000"/>
            <a:ext cx="10585173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50A27AB-0B26-D5EC-E334-0CF12DD39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3658B5F2-45B9-2EA3-6D19-7B3FBFAAF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20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1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</p:sldLayoutIdLst>
  <p:hf hdr="0" dt="0"/>
  <p:txStyles>
    <p:titleStyle>
      <a:lvl1pPr marL="108000"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55E07BE-22E8-8A2F-F156-1437D8EE2B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E759A4-E0D3-6501-9E57-A957FB697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79" y="565200"/>
            <a:ext cx="10776521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2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7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taurantlapetiteforge.com/contac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0B4AEA1A-8A3E-041B-4490-AA98BDBD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Tango meeting 2024</a:t>
            </a:r>
          </a:p>
        </p:txBody>
      </p:sp>
      <p:sp>
        <p:nvSpPr>
          <p:cNvPr id="17" name="Sous-titre 16">
            <a:extLst>
              <a:ext uri="{FF2B5EF4-FFF2-40B4-BE49-F238E27FC236}">
                <a16:creationId xmlns:a16="http://schemas.microsoft.com/office/drawing/2014/main" id="{2271E6AF-5450-F53F-8B25-313140FF0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On-site participants information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E934CD9-9703-0DE3-026D-D14ECD66A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64" y="400652"/>
            <a:ext cx="5334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764780E-48EC-E65E-A650-B753584F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E284-0886-58C8-A212-3E0A337BF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C8C980B-E993-8B60-40C4-9E676573E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3752" y="565200"/>
            <a:ext cx="4824536" cy="7200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Welcome to SOLEIL!</a:t>
            </a:r>
          </a:p>
        </p:txBody>
      </p:sp>
      <p:pic>
        <p:nvPicPr>
          <p:cNvPr id="1026" name="Picture 2" descr="Visite groupe : Le Synchrotron SOLEIL">
            <a:extLst>
              <a:ext uri="{FF2B5EF4-FFF2-40B4-BE49-F238E27FC236}">
                <a16:creationId xmlns:a16="http://schemas.microsoft.com/office/drawing/2014/main" id="{3919255C-156D-0E01-25D1-F736A2EC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" y="1120130"/>
            <a:ext cx="9910488" cy="55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6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85F1E-7F06-568C-4517-E3498ABB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information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A80F2A-BA5A-DD57-DEC8-B21C2A06D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952EA4-ED62-B86E-1937-5F19E64BC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36" y="832222"/>
            <a:ext cx="9434182" cy="5067264"/>
          </a:xfrm>
        </p:spPr>
        <p:txBody>
          <a:bodyPr/>
          <a:lstStyle/>
          <a:p>
            <a:r>
              <a:rPr lang="en-US" dirty="0"/>
              <a:t>Coffee breaks in the morning and in the afternoon next the conference room</a:t>
            </a:r>
          </a:p>
          <a:p>
            <a:r>
              <a:rPr lang="en-US" dirty="0"/>
              <a:t>Breakfasts, lunches and dinners can be taken at SOLEIL canteen; you can pay by card or cash.</a:t>
            </a:r>
          </a:p>
          <a:p>
            <a:r>
              <a:rPr lang="en-US" dirty="0"/>
              <a:t>Conference room will be locked during lunches</a:t>
            </a:r>
          </a:p>
          <a:p>
            <a:r>
              <a:rPr lang="en-US" dirty="0"/>
              <a:t>Wi-Fi code provided with your </a:t>
            </a:r>
          </a:p>
          <a:p>
            <a:pPr marL="0" indent="0">
              <a:buNone/>
            </a:pPr>
            <a:r>
              <a:rPr lang="en-US" dirty="0"/>
              <a:t>    registration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Bureaux et Restaurant - SYNCHROTRON SOLEIL - YVES CHEMINEAU ARCHITECTE">
            <a:extLst>
              <a:ext uri="{FF2B5EF4-FFF2-40B4-BE49-F238E27FC236}">
                <a16:creationId xmlns:a16="http://schemas.microsoft.com/office/drawing/2014/main" id="{1C1FBA30-5387-9015-6CA9-024E8F2A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18" y="832222"/>
            <a:ext cx="2638482" cy="47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AT IR-7 (16-18 October 2023): WELCOME · Indico">
            <a:extLst>
              <a:ext uri="{FF2B5EF4-FFF2-40B4-BE49-F238E27FC236}">
                <a16:creationId xmlns:a16="http://schemas.microsoft.com/office/drawing/2014/main" id="{05156CB1-1124-4A95-D5F0-152DC6D03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1832"/>
          <a:stretch/>
        </p:blipFill>
        <p:spPr bwMode="auto">
          <a:xfrm>
            <a:off x="0" y="4103394"/>
            <a:ext cx="8640960" cy="27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4D7A93-28A8-1BBA-5BFB-F3D3C8C93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399" y="2833806"/>
            <a:ext cx="3603296" cy="13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: The Synchrotron SOLEIL and its beamlines. From [73]. The ...">
            <a:extLst>
              <a:ext uri="{FF2B5EF4-FFF2-40B4-BE49-F238E27FC236}">
                <a16:creationId xmlns:a16="http://schemas.microsoft.com/office/drawing/2014/main" id="{D13A3310-4FAF-1695-A651-B72C79D5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68" y="731655"/>
            <a:ext cx="5087888" cy="53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0EE596-9236-54D0-9B54-9811CC55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 Visit on the Wednesday 29</a:t>
            </a:r>
            <a:r>
              <a:rPr lang="en-US" baseline="30000" dirty="0"/>
              <a:t>th</a:t>
            </a:r>
            <a:r>
              <a:rPr lang="en-US" dirty="0"/>
              <a:t> afternoon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1EF94A-DBFB-18C0-50EA-51FA62CE5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C9DD2A-185A-4DB6-BC26-C8590F6C9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1061696"/>
            <a:ext cx="7344816" cy="5067264"/>
          </a:xfrm>
        </p:spPr>
        <p:txBody>
          <a:bodyPr/>
          <a:lstStyle/>
          <a:p>
            <a:r>
              <a:rPr lang="en-US" dirty="0"/>
              <a:t>Managed by Brenna </a:t>
            </a:r>
            <a:r>
              <a:rPr lang="en-US" dirty="0" err="1"/>
              <a:t>Connin</a:t>
            </a:r>
            <a:r>
              <a:rPr lang="en-US" dirty="0"/>
              <a:t> from the communication team.</a:t>
            </a:r>
          </a:p>
          <a:p>
            <a:endParaRPr lang="en-US" dirty="0"/>
          </a:p>
          <a:p>
            <a:r>
              <a:rPr lang="en-US" dirty="0"/>
              <a:t>Program:</a:t>
            </a:r>
          </a:p>
          <a:p>
            <a:pPr lvl="1"/>
            <a:r>
              <a:rPr lang="en-US" dirty="0"/>
              <a:t>30’ presentation by Brenna in the conference room</a:t>
            </a:r>
          </a:p>
          <a:p>
            <a:pPr lvl="1"/>
            <a:r>
              <a:rPr lang="en-US" dirty="0"/>
              <a:t>Visit of 1h in 4 groups:</a:t>
            </a:r>
          </a:p>
          <a:p>
            <a:pPr lvl="2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Stéphanie: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Accelerators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Control room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NANOSCOPIUM, SIXS</a:t>
            </a:r>
          </a:p>
          <a:p>
            <a:pPr lvl="2"/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Isabelle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SIXS, NANOSCOPIUM,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Accelerators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Control room</a:t>
            </a:r>
            <a:endParaRPr lang="fr-F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2"/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Loïc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PROMIXA1, CRISTAL,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Accelerators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Control room</a:t>
            </a:r>
            <a:endParaRPr lang="fr-F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2"/>
            <a:r>
              <a:rPr lang="fr-F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Brenna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Accelerators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Control room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CRISTAL, PROMIXA1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beam is up, so it will not be possible to visit the accelerators tunnels or beamlines hutches.</a:t>
            </a:r>
          </a:p>
        </p:txBody>
      </p:sp>
    </p:spTree>
    <p:extLst>
      <p:ext uri="{BB962C8B-B14F-4D97-AF65-F5344CB8AC3E}">
        <p14:creationId xmlns:p14="http://schemas.microsoft.com/office/powerpoint/2010/main" val="84146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44C0D8-E76C-45B4-1279-DA4F0D49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Restaurant on the Wednesday 29</a:t>
            </a:r>
            <a:r>
              <a:rPr lang="en-US" baseline="30000" dirty="0"/>
              <a:t>th</a:t>
            </a:r>
            <a:r>
              <a:rPr lang="en-US" dirty="0"/>
              <a:t> night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7F2090-1695-57F5-4319-3ACE99FAC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1D69A3-F3FE-B13D-A4B2-175C00E2F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92455" y="1083761"/>
            <a:ext cx="4243486" cy="4143211"/>
          </a:xfrm>
        </p:spPr>
        <p:txBody>
          <a:bodyPr/>
          <a:lstStyle/>
          <a:p>
            <a:r>
              <a:rPr lang="en-US" dirty="0"/>
              <a:t>Restaurant at 19:00</a:t>
            </a:r>
          </a:p>
          <a:p>
            <a:r>
              <a:rPr lang="en-US" dirty="0"/>
              <a:t>Bus leaves SOLEIL at 18:45</a:t>
            </a:r>
          </a:p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The bus will then go back to: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</a:rPr>
              <a:t>H</a:t>
            </a:r>
            <a:r>
              <a:rPr lang="en-US" b="0" i="0" dirty="0">
                <a:effectLst/>
                <a:latin typeface="Roboto" panose="02000000000000000000" pitchFamily="2" charset="0"/>
              </a:rPr>
              <a:t>ôtel les Chevaliers de Balances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SOLEIL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B&amp;B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hôtel</a:t>
            </a:r>
            <a:r>
              <a:rPr lang="en-US" b="0" i="0" dirty="0">
                <a:effectLst/>
                <a:latin typeface="Roboto" panose="02000000000000000000" pitchFamily="2" charset="0"/>
              </a:rPr>
              <a:t> Paris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Saclay</a:t>
            </a:r>
            <a:r>
              <a:rPr lang="en-US" b="0" i="0" dirty="0">
                <a:effectLst/>
                <a:latin typeface="Roboto" panose="02000000000000000000" pitchFamily="2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MASSY TGV avenue Carnot</a:t>
            </a:r>
          </a:p>
        </p:txBody>
      </p:sp>
      <p:pic>
        <p:nvPicPr>
          <p:cNvPr id="3074" name="Picture 2" descr="Photo">
            <a:extLst>
              <a:ext uri="{FF2B5EF4-FFF2-40B4-BE49-F238E27FC236}">
                <a16:creationId xmlns:a16="http://schemas.microsoft.com/office/drawing/2014/main" id="{BD4DE8AB-7E81-C198-7AB1-C6FBDFB4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1" y="1083762"/>
            <a:ext cx="6477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022FA1-C174-D0D1-EC4D-782802590385}"/>
              </a:ext>
            </a:extLst>
          </p:cNvPr>
          <p:cNvSpPr txBox="1"/>
          <p:nvPr/>
        </p:nvSpPr>
        <p:spPr>
          <a:xfrm>
            <a:off x="1165340" y="5035574"/>
            <a:ext cx="5832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r-FR" sz="2800" b="1" i="0" dirty="0">
                <a:solidFill>
                  <a:srgbClr val="ECC855"/>
                </a:solidFill>
                <a:effectLst/>
                <a:latin typeface="wfont_8aaa1f_961246aff4bd4f7cb8e855fca7cc2bf8"/>
              </a:rPr>
              <a:t>Restaurant La petite forge</a:t>
            </a:r>
          </a:p>
          <a:p>
            <a:pPr algn="l" rtl="0" fontAlgn="base"/>
            <a:br>
              <a:rPr lang="fr-FR" b="1" i="0" dirty="0">
                <a:solidFill>
                  <a:srgbClr val="ECC855"/>
                </a:solidFill>
                <a:effectLst/>
                <a:latin typeface="wfont_8aaa1f_961246aff4bd4f7cb8e855fca7cc2bf8"/>
              </a:rPr>
            </a:br>
            <a:r>
              <a:rPr lang="fr-FR" b="0" i="0" u="none" strike="noStrike" dirty="0">
                <a:solidFill>
                  <a:srgbClr val="0099CC"/>
                </a:solidFill>
                <a:effectLst/>
                <a:latin typeface="Roboto" panose="02000000000000000000" pitchFamily="2" charset="0"/>
                <a:hlinkClick r:id="rId3"/>
              </a:rPr>
              <a:t>https://www.restaurantlapetiteforge.com/contact</a:t>
            </a:r>
            <a:endParaRPr lang="fr-FR" b="1" i="0" dirty="0">
              <a:solidFill>
                <a:srgbClr val="ECC855"/>
              </a:solidFill>
              <a:effectLst/>
              <a:latin typeface="wfont_8aaa1f_961246aff4bd4f7cb8e855fca7cc2bf8"/>
            </a:endParaRPr>
          </a:p>
          <a:p>
            <a:pPr algn="l" rtl="0" fontAlgn="base"/>
            <a:r>
              <a:rPr lang="fr-FR" b="0" i="0" dirty="0">
                <a:solidFill>
                  <a:srgbClr val="010101"/>
                </a:solidFill>
                <a:effectLst/>
                <a:latin typeface="wfont_8aaa1f_5347eca80e47450bbe6efa020fdd66cc"/>
              </a:rPr>
              <a:t>1 route de Gif</a:t>
            </a:r>
            <a:endParaRPr lang="fr-FR" b="0" i="0" dirty="0"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r-FR" b="0" i="0" dirty="0">
                <a:solidFill>
                  <a:srgbClr val="010101"/>
                </a:solidFill>
                <a:effectLst/>
                <a:latin typeface="wfont_8aaa1f_5347eca80e47450bbe6efa020fdd66cc"/>
              </a:rPr>
              <a:t>91190 Villiers-Le-Bâcle</a:t>
            </a:r>
            <a:endParaRPr lang="fr-FR" b="0" i="0" dirty="0"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6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4A89-7243-4486-328D-905FA2CA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Taxi booking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5BC38D-55C3-C911-AC02-7B31DB4D6D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BFA837-8F95-FFC5-194A-EB33862C4D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SOLEIL can book taxis for the end of the meeting (not paid by SOLEIL)</a:t>
            </a:r>
          </a:p>
          <a:p>
            <a:r>
              <a:rPr lang="en-US" dirty="0"/>
              <a:t>Please book one day in advance</a:t>
            </a:r>
          </a:p>
          <a:p>
            <a:r>
              <a:rPr lang="en-US" dirty="0"/>
              <a:t>A sheet is available at the entrance of the conference Room</a:t>
            </a:r>
          </a:p>
        </p:txBody>
      </p:sp>
    </p:spTree>
    <p:extLst>
      <p:ext uri="{BB962C8B-B14F-4D97-AF65-F5344CB8AC3E}">
        <p14:creationId xmlns:p14="http://schemas.microsoft.com/office/powerpoint/2010/main" val="416529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D89E0-5B17-3807-3992-C5CE9FAF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321D33-DD98-C843-93BC-419CD45F0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8923F7-0DE2-9F90-57C6-9067ECD6C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062" y="1412776"/>
            <a:ext cx="8543249" cy="4680520"/>
          </a:xfrm>
        </p:spPr>
        <p:txBody>
          <a:bodyPr/>
          <a:lstStyle/>
          <a:p>
            <a:r>
              <a:rPr lang="fr-FR" dirty="0"/>
              <a:t>Workshops at 9:30:</a:t>
            </a:r>
          </a:p>
          <a:p>
            <a:pPr lvl="1"/>
            <a:r>
              <a:rPr lang="fr-FR" dirty="0"/>
              <a:t>Taurus: </a:t>
            </a:r>
            <a:r>
              <a:rPr lang="fr-FR" dirty="0" err="1"/>
              <a:t>stay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with Jade and Florent</a:t>
            </a:r>
          </a:p>
          <a:p>
            <a:pPr lvl="1"/>
            <a:r>
              <a:rPr lang="fr-FR" dirty="0" err="1"/>
              <a:t>Taranta</a:t>
            </a:r>
            <a:r>
              <a:rPr lang="fr-FR" dirty="0"/>
              <a:t>: go to Phoenix room with Cyrille and Gwen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/>
              <a:t>Meeting presentations, starting at 14:00, here:</a:t>
            </a:r>
          </a:p>
          <a:p>
            <a:pPr lvl="1"/>
            <a:r>
              <a:rPr lang="en-US" dirty="0"/>
              <a:t>Don’t forget to upload your contributions on Indico before your session</a:t>
            </a:r>
          </a:p>
          <a:p>
            <a:pPr lvl="2"/>
            <a:r>
              <a:rPr lang="en-US" dirty="0"/>
              <a:t>We will download them on the conference room laptop</a:t>
            </a:r>
          </a:p>
          <a:p>
            <a:pPr lvl="1"/>
            <a:r>
              <a:rPr lang="en-US" dirty="0"/>
              <a:t>If you prefer to present from your laptop, please share your screen with Microsoft Teams.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0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0FD48-E194-F4E9-9CAB-C627F28D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during the meeting?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DB6804-104E-21F9-4C9E-7E1BE16E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2073945"/>
          </a:xfrm>
        </p:spPr>
        <p:txBody>
          <a:bodyPr/>
          <a:lstStyle/>
          <a:p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ask</a:t>
            </a:r>
            <a:r>
              <a:rPr lang="fr-FR" dirty="0"/>
              <a:t>:</a:t>
            </a:r>
          </a:p>
          <a:p>
            <a:pPr lvl="1" algn="r"/>
            <a:r>
              <a:rPr lang="fr-FR" dirty="0">
                <a:solidFill>
                  <a:srgbClr val="0E4194"/>
                </a:solidFill>
              </a:rPr>
              <a:t>Florent Langlois</a:t>
            </a:r>
          </a:p>
          <a:p>
            <a:pPr lvl="1" algn="r"/>
            <a:r>
              <a:rPr lang="fr-FR" dirty="0">
                <a:solidFill>
                  <a:srgbClr val="0E4194"/>
                </a:solidFill>
              </a:rPr>
              <a:t>Jade Pham </a:t>
            </a:r>
          </a:p>
          <a:p>
            <a:pPr lvl="1" algn="r"/>
            <a:r>
              <a:rPr lang="fr-FR" dirty="0">
                <a:solidFill>
                  <a:srgbClr val="0E4194"/>
                </a:solidFill>
              </a:rPr>
              <a:t>Cyrille Kouassi</a:t>
            </a:r>
          </a:p>
          <a:p>
            <a:pPr lvl="1" algn="r"/>
            <a:r>
              <a:rPr lang="fr-FR" dirty="0">
                <a:solidFill>
                  <a:srgbClr val="0E4194"/>
                </a:solidFill>
              </a:rPr>
              <a:t>Gwenaëlle Abeillé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3375" y="6372225"/>
            <a:ext cx="428625" cy="360363"/>
          </a:xfrm>
          <a:prstGeom prst="rect">
            <a:avLst/>
          </a:prstGeom>
        </p:spPr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F760FC-34FE-E69C-FE12-48EC9FFEE5A9}"/>
              </a:ext>
            </a:extLst>
          </p:cNvPr>
          <p:cNvSpPr txBox="1"/>
          <p:nvPr/>
        </p:nvSpPr>
        <p:spPr>
          <a:xfrm>
            <a:off x="839416" y="1097260"/>
            <a:ext cx="10178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E4194"/>
                </a:solidFill>
                <a:latin typeface="+mj-lt"/>
                <a:ea typeface="+mj-ea"/>
                <a:cs typeface="+mj-cs"/>
              </a:rPr>
              <a:t>Have a good 38th Tango community meeting!</a:t>
            </a:r>
          </a:p>
        </p:txBody>
      </p:sp>
    </p:spTree>
    <p:extLst>
      <p:ext uri="{BB962C8B-B14F-4D97-AF65-F5344CB8AC3E}">
        <p14:creationId xmlns:p14="http://schemas.microsoft.com/office/powerpoint/2010/main" val="3473180391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- Fond fonc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apositive - Fond foncé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12070</TotalTime>
  <Words>348</Words>
  <Application>Microsoft Office PowerPoint</Application>
  <PresentationFormat>Grand écran</PresentationFormat>
  <Paragraphs>68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Roboto</vt:lpstr>
      <vt:lpstr>wfont_8aaa1f_5347eca80e47450bbe6efa020fdd66cc</vt:lpstr>
      <vt:lpstr>wfont_8aaa1f_961246aff4bd4f7cb8e855fca7cc2bf8</vt:lpstr>
      <vt:lpstr>Couverture</vt:lpstr>
      <vt:lpstr>Titre - Fond blanc</vt:lpstr>
      <vt:lpstr>Titre - Fond foncé</vt:lpstr>
      <vt:lpstr>Diapositive - Fond blanc</vt:lpstr>
      <vt:lpstr>Diapositive - Fond foncé</vt:lpstr>
      <vt:lpstr>Tango meeting 2024</vt:lpstr>
      <vt:lpstr>Présentation PowerPoint</vt:lpstr>
      <vt:lpstr>Practical information</vt:lpstr>
      <vt:lpstr>SOLEIL Visit on the Wednesday 29th afternoon</vt:lpstr>
      <vt:lpstr>Restaurant on the Wednesday 29th night</vt:lpstr>
      <vt:lpstr>Taxi booking</vt:lpstr>
      <vt:lpstr>Program</vt:lpstr>
      <vt:lpstr>Any questions during the meeting?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ABEILLE Gwenaelle</cp:lastModifiedBy>
  <cp:revision>331</cp:revision>
  <cp:lastPrinted>2018-10-16T09:18:49Z</cp:lastPrinted>
  <dcterms:created xsi:type="dcterms:W3CDTF">2016-11-25T17:34:53Z</dcterms:created>
  <dcterms:modified xsi:type="dcterms:W3CDTF">2024-05-28T05:54:38Z</dcterms:modified>
</cp:coreProperties>
</file>