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1"/>
    <p:sldMasterId id="2147483731" r:id="rId2"/>
    <p:sldMasterId id="2147483739" r:id="rId3"/>
    <p:sldMasterId id="2147483691" r:id="rId4"/>
    <p:sldMasterId id="2147483736" r:id="rId5"/>
  </p:sldMasterIdLst>
  <p:notesMasterIdLst>
    <p:notesMasterId r:id="rId28"/>
  </p:notesMasterIdLst>
  <p:handoutMasterIdLst>
    <p:handoutMasterId r:id="rId29"/>
  </p:handoutMasterIdLst>
  <p:sldIdLst>
    <p:sldId id="257" r:id="rId6"/>
    <p:sldId id="262" r:id="rId7"/>
    <p:sldId id="263" r:id="rId8"/>
    <p:sldId id="264" r:id="rId9"/>
    <p:sldId id="266" r:id="rId10"/>
    <p:sldId id="267" r:id="rId11"/>
    <p:sldId id="268" r:id="rId12"/>
    <p:sldId id="269" r:id="rId13"/>
    <p:sldId id="271" r:id="rId14"/>
    <p:sldId id="272" r:id="rId15"/>
    <p:sldId id="273" r:id="rId16"/>
    <p:sldId id="279" r:id="rId17"/>
    <p:sldId id="280" r:id="rId18"/>
    <p:sldId id="274" r:id="rId19"/>
    <p:sldId id="275" r:id="rId20"/>
    <p:sldId id="276" r:id="rId21"/>
    <p:sldId id="277" r:id="rId22"/>
    <p:sldId id="278" r:id="rId23"/>
    <p:sldId id="304" r:id="rId24"/>
    <p:sldId id="309" r:id="rId25"/>
    <p:sldId id="311" r:id="rId26"/>
    <p:sldId id="310" r:id="rId27"/>
  </p:sldIdLst>
  <p:sldSz cx="12192000" cy="6858000"/>
  <p:notesSz cx="6799263" cy="9929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4194"/>
    <a:srgbClr val="FFCC00"/>
    <a:srgbClr val="092A5F"/>
    <a:srgbClr val="E6E6E6"/>
    <a:srgbClr val="112843"/>
    <a:srgbClr val="FC9804"/>
    <a:srgbClr val="3F6BAE"/>
    <a:srgbClr val="F0DC08"/>
    <a:srgbClr val="EFE125"/>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14" autoAdjust="0"/>
    <p:restoredTop sz="86424" autoAdjust="0"/>
  </p:normalViewPr>
  <p:slideViewPr>
    <p:cSldViewPr>
      <p:cViewPr varScale="1">
        <p:scale>
          <a:sx n="98" d="100"/>
          <a:sy n="98" d="100"/>
        </p:scale>
        <p:origin x="1182" y="96"/>
      </p:cViewPr>
      <p:guideLst>
        <p:guide orient="horz" pos="2160"/>
        <p:guide pos="3840"/>
      </p:guideLst>
    </p:cSldViewPr>
  </p:slideViewPr>
  <p:outlineViewPr>
    <p:cViewPr>
      <p:scale>
        <a:sx n="20" d="100"/>
        <a:sy n="20"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81" d="100"/>
          <a:sy n="81" d="100"/>
        </p:scale>
        <p:origin x="3726"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C41B3394-7EE7-4282-B493-4CAE724A8C9E}"/>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a:extLst>
              <a:ext uri="{FF2B5EF4-FFF2-40B4-BE49-F238E27FC236}">
                <a16:creationId xmlns:a16="http://schemas.microsoft.com/office/drawing/2014/main" id="{C49F0869-18BA-45C9-B2FD-B96F7F8E6252}"/>
              </a:ext>
            </a:extLst>
          </p:cNvPr>
          <p:cNvSpPr>
            <a:spLocks noGrp="1"/>
          </p:cNvSpPr>
          <p:nvPr>
            <p:ph type="dt" sz="quarter" idx="1"/>
          </p:nvPr>
        </p:nvSpPr>
        <p:spPr>
          <a:xfrm>
            <a:off x="3851275" y="0"/>
            <a:ext cx="2946400" cy="498475"/>
          </a:xfrm>
          <a:prstGeom prst="rect">
            <a:avLst/>
          </a:prstGeom>
        </p:spPr>
        <p:txBody>
          <a:bodyPr vert="horz" lIns="91440" tIns="45720" rIns="91440" bIns="45720" rtlCol="0"/>
          <a:lstStyle>
            <a:lvl1pPr algn="r">
              <a:defRPr sz="1200"/>
            </a:lvl1pPr>
          </a:lstStyle>
          <a:p>
            <a:fld id="{1EE5332F-C92E-4389-A5FC-C6F0CBC0C46E}" type="datetimeFigureOut">
              <a:rPr lang="fr-FR" smtClean="0"/>
              <a:t>29/05/2024</a:t>
            </a:fld>
            <a:endParaRPr lang="fr-FR" dirty="0"/>
          </a:p>
        </p:txBody>
      </p:sp>
      <p:sp>
        <p:nvSpPr>
          <p:cNvPr id="4" name="Espace réservé du pied de page 3">
            <a:extLst>
              <a:ext uri="{FF2B5EF4-FFF2-40B4-BE49-F238E27FC236}">
                <a16:creationId xmlns:a16="http://schemas.microsoft.com/office/drawing/2014/main" id="{BDEA37F4-71E3-40E2-B0AF-FA3C2CB57FDE}"/>
              </a:ext>
            </a:extLst>
          </p:cNvPr>
          <p:cNvSpPr>
            <a:spLocks noGrp="1"/>
          </p:cNvSpPr>
          <p:nvPr>
            <p:ph type="ftr" sz="quarter" idx="2"/>
          </p:nvPr>
        </p:nvSpPr>
        <p:spPr>
          <a:xfrm>
            <a:off x="0" y="9431338"/>
            <a:ext cx="2946400" cy="498475"/>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a:extLst>
              <a:ext uri="{FF2B5EF4-FFF2-40B4-BE49-F238E27FC236}">
                <a16:creationId xmlns:a16="http://schemas.microsoft.com/office/drawing/2014/main" id="{897D554E-F94F-433C-BA13-5D416A63ACC3}"/>
              </a:ext>
            </a:extLst>
          </p:cNvPr>
          <p:cNvSpPr>
            <a:spLocks noGrp="1"/>
          </p:cNvSpPr>
          <p:nvPr>
            <p:ph type="sldNum" sz="quarter" idx="3"/>
          </p:nvPr>
        </p:nvSpPr>
        <p:spPr>
          <a:xfrm>
            <a:off x="3851275" y="9431338"/>
            <a:ext cx="2946400" cy="498475"/>
          </a:xfrm>
          <a:prstGeom prst="rect">
            <a:avLst/>
          </a:prstGeom>
        </p:spPr>
        <p:txBody>
          <a:bodyPr vert="horz" lIns="91440" tIns="45720" rIns="91440" bIns="45720" rtlCol="0" anchor="b"/>
          <a:lstStyle>
            <a:lvl1pPr algn="r">
              <a:defRPr sz="1200"/>
            </a:lvl1pPr>
          </a:lstStyle>
          <a:p>
            <a:fld id="{3FBE30B2-2448-4C49-BCBE-E89C5369022D}" type="slidenum">
              <a:rPr lang="fr-FR" smtClean="0"/>
              <a:t>‹N°›</a:t>
            </a:fld>
            <a:endParaRPr lang="fr-FR" dirty="0"/>
          </a:p>
        </p:txBody>
      </p:sp>
    </p:spTree>
    <p:extLst>
      <p:ext uri="{BB962C8B-B14F-4D97-AF65-F5344CB8AC3E}">
        <p14:creationId xmlns:p14="http://schemas.microsoft.com/office/powerpoint/2010/main" val="369181384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27" userDrawn="1">
          <p15:clr>
            <a:srgbClr val="F26B43"/>
          </p15:clr>
        </p15:guide>
        <p15:guide id="2" pos="2141"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51342" y="0"/>
            <a:ext cx="2946347" cy="496491"/>
          </a:xfrm>
          <a:prstGeom prst="rect">
            <a:avLst/>
          </a:prstGeom>
        </p:spPr>
        <p:txBody>
          <a:bodyPr vert="horz" lIns="91440" tIns="45720" rIns="91440" bIns="45720" rtlCol="0"/>
          <a:lstStyle>
            <a:lvl1pPr algn="r">
              <a:defRPr sz="1200"/>
            </a:lvl1pPr>
          </a:lstStyle>
          <a:p>
            <a:fld id="{F2CC8582-32F8-4511-BE8E-9127F14BA016}" type="datetimeFigureOut">
              <a:rPr lang="fr-FR" smtClean="0"/>
              <a:t>29/05/2024</a:t>
            </a:fld>
            <a:endParaRPr lang="fr-FR" dirty="0"/>
          </a:p>
        </p:txBody>
      </p:sp>
      <p:sp>
        <p:nvSpPr>
          <p:cNvPr id="4" name="Espace réservé de l'image des diapositives 3"/>
          <p:cNvSpPr>
            <a:spLocks noGrp="1" noRot="1" noChangeAspect="1"/>
          </p:cNvSpPr>
          <p:nvPr>
            <p:ph type="sldImg" idx="2"/>
          </p:nvPr>
        </p:nvSpPr>
        <p:spPr>
          <a:xfrm>
            <a:off x="90488" y="744538"/>
            <a:ext cx="6618287" cy="3724275"/>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79927" y="4716661"/>
            <a:ext cx="5439410" cy="4468416"/>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31599"/>
            <a:ext cx="2946347" cy="496491"/>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51342" y="9431599"/>
            <a:ext cx="2946347" cy="496491"/>
          </a:xfrm>
          <a:prstGeom prst="rect">
            <a:avLst/>
          </a:prstGeom>
        </p:spPr>
        <p:txBody>
          <a:bodyPr vert="horz" lIns="91440" tIns="45720" rIns="91440" bIns="45720" rtlCol="0" anchor="b"/>
          <a:lstStyle>
            <a:lvl1pPr algn="r">
              <a:defRPr sz="1200"/>
            </a:lvl1pPr>
          </a:lstStyle>
          <a:p>
            <a:fld id="{6582F002-206D-4184-B39E-C7D93CBC5980}" type="slidenum">
              <a:rPr lang="fr-FR" smtClean="0"/>
              <a:t>‹N°›</a:t>
            </a:fld>
            <a:endParaRPr lang="fr-FR" dirty="0"/>
          </a:p>
        </p:txBody>
      </p:sp>
    </p:spTree>
    <p:extLst>
      <p:ext uri="{BB962C8B-B14F-4D97-AF65-F5344CB8AC3E}">
        <p14:creationId xmlns:p14="http://schemas.microsoft.com/office/powerpoint/2010/main" val="61645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582F002-206D-4184-B39E-C7D93CBC5980}" type="slidenum">
              <a:rPr lang="fr-FR" smtClean="0"/>
              <a:t>1</a:t>
            </a:fld>
            <a:endParaRPr lang="fr-FR" dirty="0"/>
          </a:p>
        </p:txBody>
      </p:sp>
    </p:spTree>
    <p:extLst>
      <p:ext uri="{BB962C8B-B14F-4D97-AF65-F5344CB8AC3E}">
        <p14:creationId xmlns:p14="http://schemas.microsoft.com/office/powerpoint/2010/main" val="1100006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582F002-206D-4184-B39E-C7D93CBC5980}" type="slidenum">
              <a:rPr lang="fr-FR" smtClean="0"/>
              <a:t>19</a:t>
            </a:fld>
            <a:endParaRPr lang="fr-FR"/>
          </a:p>
        </p:txBody>
      </p:sp>
    </p:spTree>
    <p:extLst>
      <p:ext uri="{BB962C8B-B14F-4D97-AF65-F5344CB8AC3E}">
        <p14:creationId xmlns:p14="http://schemas.microsoft.com/office/powerpoint/2010/main" val="40489876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uverture">
    <p:spTree>
      <p:nvGrpSpPr>
        <p:cNvPr id="1" name=""/>
        <p:cNvGrpSpPr/>
        <p:nvPr/>
      </p:nvGrpSpPr>
      <p:grpSpPr>
        <a:xfrm>
          <a:off x="0" y="0"/>
          <a:ext cx="0" cy="0"/>
          <a:chOff x="0" y="0"/>
          <a:chExt cx="0" cy="0"/>
        </a:xfrm>
      </p:grpSpPr>
      <p:sp>
        <p:nvSpPr>
          <p:cNvPr id="10" name="Espace réservé du titre 5">
            <a:extLst>
              <a:ext uri="{FF2B5EF4-FFF2-40B4-BE49-F238E27FC236}">
                <a16:creationId xmlns:a16="http://schemas.microsoft.com/office/drawing/2014/main" id="{FC3EBD57-B42C-C046-A344-941889741367}"/>
              </a:ext>
            </a:extLst>
          </p:cNvPr>
          <p:cNvSpPr>
            <a:spLocks noGrp="1"/>
          </p:cNvSpPr>
          <p:nvPr>
            <p:ph type="title"/>
          </p:nvPr>
        </p:nvSpPr>
        <p:spPr>
          <a:xfrm>
            <a:off x="1425065" y="3880119"/>
            <a:ext cx="9855511" cy="825975"/>
          </a:xfrm>
          <a:prstGeom prst="rect">
            <a:avLst/>
          </a:prstGeom>
        </p:spPr>
        <p:txBody>
          <a:bodyPr vert="horz" lIns="91440" tIns="45720" rIns="91440" bIns="45720" rtlCol="0" anchor="t">
            <a:normAutofit/>
          </a:bodyPr>
          <a:lstStyle/>
          <a:p>
            <a:r>
              <a:rPr lang="fr-FR" dirty="0"/>
              <a:t>Modifiez le style du titre</a:t>
            </a:r>
          </a:p>
        </p:txBody>
      </p:sp>
      <p:sp>
        <p:nvSpPr>
          <p:cNvPr id="11" name="Sous-titre 2">
            <a:extLst>
              <a:ext uri="{FF2B5EF4-FFF2-40B4-BE49-F238E27FC236}">
                <a16:creationId xmlns:a16="http://schemas.microsoft.com/office/drawing/2014/main" id="{BD517349-5F6A-DB9F-9199-AA782E7C1609}"/>
              </a:ext>
            </a:extLst>
          </p:cNvPr>
          <p:cNvSpPr>
            <a:spLocks noGrp="1"/>
          </p:cNvSpPr>
          <p:nvPr>
            <p:ph type="subTitle" idx="1"/>
          </p:nvPr>
        </p:nvSpPr>
        <p:spPr>
          <a:xfrm>
            <a:off x="1425064" y="4523978"/>
            <a:ext cx="9855511" cy="490465"/>
          </a:xfrm>
          <a:prstGeom prst="rect">
            <a:avLst/>
          </a:prstGeom>
        </p:spPr>
        <p:txBody>
          <a:bodyPr/>
          <a:lstStyle>
            <a:lvl1pPr marL="10800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9" name="Graphique 8">
            <a:extLst>
              <a:ext uri="{FF2B5EF4-FFF2-40B4-BE49-F238E27FC236}">
                <a16:creationId xmlns:a16="http://schemas.microsoft.com/office/drawing/2014/main" id="{0A041821-5217-8A21-65A9-8A29E2DCD66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38270"/>
          <a:stretch/>
        </p:blipFill>
        <p:spPr>
          <a:xfrm>
            <a:off x="9627146" y="0"/>
            <a:ext cx="2661542" cy="1075039"/>
          </a:xfrm>
          <a:prstGeom prst="rect">
            <a:avLst/>
          </a:prstGeom>
        </p:spPr>
      </p:pic>
      <p:pic>
        <p:nvPicPr>
          <p:cNvPr id="2" name="Image 1" descr="Une image contenant texte, Graphique, logo, graphisme&#10;&#10;Description générée automatiquement">
            <a:extLst>
              <a:ext uri="{FF2B5EF4-FFF2-40B4-BE49-F238E27FC236}">
                <a16:creationId xmlns:a16="http://schemas.microsoft.com/office/drawing/2014/main" id="{5B237D8E-D6BC-635F-FFEE-66E19FAE814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123" r="45770"/>
          <a:stretch/>
        </p:blipFill>
        <p:spPr>
          <a:xfrm>
            <a:off x="10344472" y="13222"/>
            <a:ext cx="1768153" cy="992593"/>
          </a:xfrm>
          <a:prstGeom prst="rect">
            <a:avLst/>
          </a:prstGeom>
        </p:spPr>
      </p:pic>
    </p:spTree>
    <p:extLst>
      <p:ext uri="{BB962C8B-B14F-4D97-AF65-F5344CB8AC3E}">
        <p14:creationId xmlns:p14="http://schemas.microsoft.com/office/powerpoint/2010/main" val="738324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positive - Fond foncé">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09C09D7E-59EB-BEFF-9239-97C74B156960}"/>
              </a:ext>
            </a:extLst>
          </p:cNvPr>
          <p:cNvSpPr>
            <a:spLocks noGrp="1"/>
          </p:cNvSpPr>
          <p:nvPr>
            <p:ph type="title"/>
          </p:nvPr>
        </p:nvSpPr>
        <p:spPr>
          <a:xfrm>
            <a:off x="552034" y="0"/>
            <a:ext cx="11088582" cy="565200"/>
          </a:xfrm>
          <a:prstGeom prst="rect">
            <a:avLst/>
          </a:prstGeom>
        </p:spPr>
        <p:txBody>
          <a:bodyPr/>
          <a:lstStyle/>
          <a:p>
            <a:r>
              <a:rPr lang="fr-FR" dirty="0"/>
              <a:t>Modifiez le style du titre</a:t>
            </a:r>
          </a:p>
        </p:txBody>
      </p:sp>
      <p:sp>
        <p:nvSpPr>
          <p:cNvPr id="8" name="Espace réservé du pied de page 3">
            <a:extLst>
              <a:ext uri="{FF2B5EF4-FFF2-40B4-BE49-F238E27FC236}">
                <a16:creationId xmlns:a16="http://schemas.microsoft.com/office/drawing/2014/main" id="{7D660469-4C99-E499-F555-847F0045186A}"/>
              </a:ext>
            </a:extLst>
          </p:cNvPr>
          <p:cNvSpPr>
            <a:spLocks noGrp="1"/>
          </p:cNvSpPr>
          <p:nvPr>
            <p:ph type="ftr" sz="quarter" idx="10"/>
          </p:nvPr>
        </p:nvSpPr>
        <p:spPr>
          <a:xfrm>
            <a:off x="623395" y="6372000"/>
            <a:ext cx="10585173" cy="360000"/>
          </a:xfrm>
          <a:prstGeom prst="rect">
            <a:avLst/>
          </a:prstGeom>
        </p:spPr>
        <p:txBody>
          <a:bodyPr anchor="ctr"/>
          <a:lstStyle>
            <a:lvl1pPr algn="r">
              <a:defRPr sz="800">
                <a:solidFill>
                  <a:schemeClr val="tx1"/>
                </a:solidFill>
              </a:defRPr>
            </a:lvl1pPr>
          </a:lstStyle>
          <a:p>
            <a:r>
              <a:rPr lang="fr-FR"/>
              <a:t>Pied de page</a:t>
            </a:r>
            <a:endParaRPr lang="fr-FR" dirty="0"/>
          </a:p>
        </p:txBody>
      </p:sp>
      <p:sp>
        <p:nvSpPr>
          <p:cNvPr id="9" name="Espace réservé du numéro de diapositive 4">
            <a:extLst>
              <a:ext uri="{FF2B5EF4-FFF2-40B4-BE49-F238E27FC236}">
                <a16:creationId xmlns:a16="http://schemas.microsoft.com/office/drawing/2014/main" id="{E8704074-533C-DA64-ED01-842AC1D731D6}"/>
              </a:ext>
            </a:extLst>
          </p:cNvPr>
          <p:cNvSpPr>
            <a:spLocks noGrp="1"/>
          </p:cNvSpPr>
          <p:nvPr>
            <p:ph type="sldNum" sz="quarter" idx="11"/>
          </p:nvPr>
        </p:nvSpPr>
        <p:spPr>
          <a:xfrm>
            <a:off x="11208567" y="6372000"/>
            <a:ext cx="429319" cy="360000"/>
          </a:xfrm>
          <a:prstGeom prst="rect">
            <a:avLst/>
          </a:prstGeom>
        </p:spPr>
        <p:txBody>
          <a:bodyPr anchor="ctr"/>
          <a:lstStyle>
            <a:lvl1pPr algn="l">
              <a:defRPr sz="800">
                <a:solidFill>
                  <a:schemeClr val="tx1"/>
                </a:solidFill>
              </a:defRPr>
            </a:lvl1pPr>
          </a:lstStyle>
          <a:p>
            <a:fld id="{F1620CC9-C982-429E-97C9-9F71A6603CFC}" type="slidenum">
              <a:rPr lang="fr-FR" smtClean="0"/>
              <a:pPr/>
              <a:t>‹N°›</a:t>
            </a:fld>
            <a:endParaRPr lang="fr-FR" dirty="0"/>
          </a:p>
        </p:txBody>
      </p:sp>
      <p:cxnSp>
        <p:nvCxnSpPr>
          <p:cNvPr id="11" name="Connecteur droit 10">
            <a:extLst>
              <a:ext uri="{FF2B5EF4-FFF2-40B4-BE49-F238E27FC236}">
                <a16:creationId xmlns:a16="http://schemas.microsoft.com/office/drawing/2014/main" id="{1C16BA71-0D4A-4FA3-C59C-67009C750C53}"/>
              </a:ext>
            </a:extLst>
          </p:cNvPr>
          <p:cNvCxnSpPr>
            <a:cxnSpLocks/>
          </p:cNvCxnSpPr>
          <p:nvPr userDrawn="1"/>
        </p:nvCxnSpPr>
        <p:spPr>
          <a:xfrm>
            <a:off x="11222088" y="6496770"/>
            <a:ext cx="0" cy="107726"/>
          </a:xfrm>
          <a:prstGeom prst="line">
            <a:avLst/>
          </a:prstGeom>
          <a:ln w="19050" cap="rnd">
            <a:solidFill>
              <a:srgbClr val="FFCC00"/>
            </a:solidFill>
          </a:ln>
        </p:spPr>
        <p:style>
          <a:lnRef idx="1">
            <a:schemeClr val="accent1"/>
          </a:lnRef>
          <a:fillRef idx="0">
            <a:schemeClr val="accent1"/>
          </a:fillRef>
          <a:effectRef idx="0">
            <a:schemeClr val="accent1"/>
          </a:effectRef>
          <a:fontRef idx="minor">
            <a:schemeClr val="tx1"/>
          </a:fontRef>
        </p:style>
      </p:cxnSp>
      <p:pic>
        <p:nvPicPr>
          <p:cNvPr id="4" name="Image 3" descr="Une image contenant texte, Police, Graphique, graphisme&#10;&#10;Description générée automatiquement">
            <a:extLst>
              <a:ext uri="{FF2B5EF4-FFF2-40B4-BE49-F238E27FC236}">
                <a16:creationId xmlns:a16="http://schemas.microsoft.com/office/drawing/2014/main" id="{950A27AB-0B26-D5EC-E334-0CF12DD3981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6071"/>
          <a:stretch/>
        </p:blipFill>
        <p:spPr>
          <a:xfrm>
            <a:off x="72851" y="76846"/>
            <a:ext cx="1165000" cy="631907"/>
          </a:xfrm>
          <a:prstGeom prst="rect">
            <a:avLst/>
          </a:prstGeom>
        </p:spPr>
      </p:pic>
      <p:sp>
        <p:nvSpPr>
          <p:cNvPr id="10" name="Espace réservé du texte 12">
            <a:extLst>
              <a:ext uri="{FF2B5EF4-FFF2-40B4-BE49-F238E27FC236}">
                <a16:creationId xmlns:a16="http://schemas.microsoft.com/office/drawing/2014/main" id="{3658B5F2-45B9-2EA3-6D19-7B3FBFAAF3AE}"/>
              </a:ext>
            </a:extLst>
          </p:cNvPr>
          <p:cNvSpPr>
            <a:spLocks noGrp="1"/>
          </p:cNvSpPr>
          <p:nvPr>
            <p:ph type="body" sz="quarter" idx="12"/>
          </p:nvPr>
        </p:nvSpPr>
        <p:spPr>
          <a:xfrm>
            <a:off x="551384" y="1083762"/>
            <a:ext cx="11088582" cy="5067264"/>
          </a:xfrm>
          <a:prstGeom prst="rect">
            <a:avLst/>
          </a:prstGeom>
        </p:spPr>
        <p:txBody>
          <a:bodyPr/>
          <a:lstStyle>
            <a:lvl1pPr>
              <a:defRPr>
                <a:solidFill>
                  <a:srgbClr val="FFCC00"/>
                </a:solidFill>
              </a:defRPr>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5582028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OLEIL II - Diapositive - Fond foncé">
    <p:spTree>
      <p:nvGrpSpPr>
        <p:cNvPr id="1" name=""/>
        <p:cNvGrpSpPr/>
        <p:nvPr/>
      </p:nvGrpSpPr>
      <p:grpSpPr>
        <a:xfrm>
          <a:off x="0" y="0"/>
          <a:ext cx="0" cy="0"/>
          <a:chOff x="0" y="0"/>
          <a:chExt cx="0" cy="0"/>
        </a:xfrm>
      </p:grpSpPr>
      <p:sp>
        <p:nvSpPr>
          <p:cNvPr id="2" name="Titre 1"/>
          <p:cNvSpPr>
            <a:spLocks noGrp="1"/>
          </p:cNvSpPr>
          <p:nvPr>
            <p:ph type="title"/>
          </p:nvPr>
        </p:nvSpPr>
        <p:spPr>
          <a:xfrm>
            <a:off x="552034" y="0"/>
            <a:ext cx="11088582" cy="565200"/>
          </a:xfrm>
          <a:prstGeom prst="rect">
            <a:avLst/>
          </a:prstGeom>
        </p:spPr>
        <p:txBody>
          <a:bodyPr/>
          <a:lstStyle/>
          <a:p>
            <a:r>
              <a:rPr lang="fr-FR" dirty="0"/>
              <a:t>Modifiez le style du titre</a:t>
            </a:r>
          </a:p>
        </p:txBody>
      </p:sp>
      <p:sp>
        <p:nvSpPr>
          <p:cNvPr id="14" name="Espace réservé du pied de page 3">
            <a:extLst>
              <a:ext uri="{FF2B5EF4-FFF2-40B4-BE49-F238E27FC236}">
                <a16:creationId xmlns:a16="http://schemas.microsoft.com/office/drawing/2014/main" id="{417C1D21-47CD-BA51-C4E2-B49EB6703D33}"/>
              </a:ext>
            </a:extLst>
          </p:cNvPr>
          <p:cNvSpPr>
            <a:spLocks noGrp="1"/>
          </p:cNvSpPr>
          <p:nvPr>
            <p:ph type="ftr" sz="quarter" idx="10"/>
          </p:nvPr>
        </p:nvSpPr>
        <p:spPr>
          <a:xfrm>
            <a:off x="767409" y="6372000"/>
            <a:ext cx="9651801" cy="360000"/>
          </a:xfrm>
          <a:prstGeom prst="rect">
            <a:avLst/>
          </a:prstGeom>
        </p:spPr>
        <p:txBody>
          <a:bodyPr anchor="ctr"/>
          <a:lstStyle>
            <a:lvl1pPr algn="r">
              <a:defRPr sz="800">
                <a:solidFill>
                  <a:schemeClr val="tx1"/>
                </a:solidFill>
              </a:defRPr>
            </a:lvl1pPr>
          </a:lstStyle>
          <a:p>
            <a:r>
              <a:rPr lang="fr-FR"/>
              <a:t>Pied de page</a:t>
            </a:r>
            <a:endParaRPr lang="fr-FR" dirty="0"/>
          </a:p>
        </p:txBody>
      </p:sp>
      <p:sp>
        <p:nvSpPr>
          <p:cNvPr id="15" name="Espace réservé du numéro de diapositive 4">
            <a:extLst>
              <a:ext uri="{FF2B5EF4-FFF2-40B4-BE49-F238E27FC236}">
                <a16:creationId xmlns:a16="http://schemas.microsoft.com/office/drawing/2014/main" id="{DC0CEBF5-099C-F2C0-9CDA-02B8BD96519C}"/>
              </a:ext>
            </a:extLst>
          </p:cNvPr>
          <p:cNvSpPr>
            <a:spLocks noGrp="1"/>
          </p:cNvSpPr>
          <p:nvPr>
            <p:ph type="sldNum" sz="quarter" idx="11"/>
          </p:nvPr>
        </p:nvSpPr>
        <p:spPr>
          <a:xfrm>
            <a:off x="10419209" y="6372000"/>
            <a:ext cx="429319" cy="360000"/>
          </a:xfrm>
          <a:prstGeom prst="rect">
            <a:avLst/>
          </a:prstGeom>
        </p:spPr>
        <p:txBody>
          <a:bodyPr anchor="ctr"/>
          <a:lstStyle>
            <a:lvl1pPr algn="l">
              <a:defRPr sz="800">
                <a:solidFill>
                  <a:schemeClr val="tx1"/>
                </a:solidFill>
              </a:defRPr>
            </a:lvl1pPr>
          </a:lstStyle>
          <a:p>
            <a:fld id="{F1620CC9-C982-429E-97C9-9F71A6603CFC}" type="slidenum">
              <a:rPr lang="fr-FR" smtClean="0"/>
              <a:pPr/>
              <a:t>‹N°›</a:t>
            </a:fld>
            <a:endParaRPr lang="fr-FR" dirty="0"/>
          </a:p>
        </p:txBody>
      </p:sp>
      <p:cxnSp>
        <p:nvCxnSpPr>
          <p:cNvPr id="16" name="Connecteur droit 15">
            <a:extLst>
              <a:ext uri="{FF2B5EF4-FFF2-40B4-BE49-F238E27FC236}">
                <a16:creationId xmlns:a16="http://schemas.microsoft.com/office/drawing/2014/main" id="{D29BFBE0-28EB-EAF7-4E29-11996A2B01E2}"/>
              </a:ext>
            </a:extLst>
          </p:cNvPr>
          <p:cNvCxnSpPr>
            <a:cxnSpLocks/>
          </p:cNvCxnSpPr>
          <p:nvPr userDrawn="1"/>
        </p:nvCxnSpPr>
        <p:spPr>
          <a:xfrm>
            <a:off x="10432730" y="6496770"/>
            <a:ext cx="0" cy="107726"/>
          </a:xfrm>
          <a:prstGeom prst="line">
            <a:avLst/>
          </a:prstGeom>
          <a:ln w="19050" cap="rnd">
            <a:solidFill>
              <a:srgbClr val="FFCC00"/>
            </a:solidFill>
          </a:ln>
        </p:spPr>
        <p:style>
          <a:lnRef idx="1">
            <a:schemeClr val="accent1"/>
          </a:lnRef>
          <a:fillRef idx="0">
            <a:schemeClr val="accent1"/>
          </a:fillRef>
          <a:effectRef idx="0">
            <a:schemeClr val="accent1"/>
          </a:effectRef>
          <a:fontRef idx="minor">
            <a:schemeClr val="tx1"/>
          </a:fontRef>
        </p:style>
      </p:cxnSp>
      <p:pic>
        <p:nvPicPr>
          <p:cNvPr id="6" name="Image 5" descr="Une image contenant texte, Police, Graphique, graphisme&#10;&#10;Description générée automatiquement">
            <a:extLst>
              <a:ext uri="{FF2B5EF4-FFF2-40B4-BE49-F238E27FC236}">
                <a16:creationId xmlns:a16="http://schemas.microsoft.com/office/drawing/2014/main" id="{77C37365-1393-0B84-D9BD-B696AF7688A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3543"/>
          <a:stretch/>
        </p:blipFill>
        <p:spPr>
          <a:xfrm>
            <a:off x="10848528" y="6180078"/>
            <a:ext cx="1003578" cy="631907"/>
          </a:xfrm>
          <a:prstGeom prst="rect">
            <a:avLst/>
          </a:prstGeom>
        </p:spPr>
      </p:pic>
      <p:pic>
        <p:nvPicPr>
          <p:cNvPr id="9" name="Image 8" descr="Une image contenant texte, Police, Graphique, graphisme&#10;&#10;Description générée automatiquement">
            <a:extLst>
              <a:ext uri="{FF2B5EF4-FFF2-40B4-BE49-F238E27FC236}">
                <a16:creationId xmlns:a16="http://schemas.microsoft.com/office/drawing/2014/main" id="{643C17C2-EA1D-3C09-601A-636BFAEF345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6071"/>
          <a:stretch/>
        </p:blipFill>
        <p:spPr>
          <a:xfrm>
            <a:off x="72851" y="76846"/>
            <a:ext cx="1165000" cy="631907"/>
          </a:xfrm>
          <a:prstGeom prst="rect">
            <a:avLst/>
          </a:prstGeom>
        </p:spPr>
      </p:pic>
      <p:sp>
        <p:nvSpPr>
          <p:cNvPr id="10" name="Espace réservé du numéro de diapositive 4">
            <a:extLst>
              <a:ext uri="{FF2B5EF4-FFF2-40B4-BE49-F238E27FC236}">
                <a16:creationId xmlns:a16="http://schemas.microsoft.com/office/drawing/2014/main" id="{5070D137-2B17-B637-701B-326616459949}"/>
              </a:ext>
            </a:extLst>
          </p:cNvPr>
          <p:cNvSpPr txBox="1">
            <a:spLocks/>
          </p:cNvSpPr>
          <p:nvPr userDrawn="1"/>
        </p:nvSpPr>
        <p:spPr>
          <a:xfrm>
            <a:off x="10396627" y="5857181"/>
            <a:ext cx="429319" cy="360000"/>
          </a:xfrm>
          <a:prstGeom prst="rect">
            <a:avLst/>
          </a:prstGeom>
        </p:spPr>
        <p:txBody>
          <a:bodyPr anchor="ctr"/>
          <a:lstStyle>
            <a:defPPr>
              <a:defRPr lang="fr-FR"/>
            </a:defPPr>
            <a:lvl1pPr marL="0" algn="l" defTabSz="914400" rtl="0" eaLnBrk="1" latinLnBrk="0" hangingPunct="1">
              <a:defRPr sz="800" kern="1200">
                <a:solidFill>
                  <a:srgbClr val="0E419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13" name="Espace réservé du texte 12">
            <a:extLst>
              <a:ext uri="{FF2B5EF4-FFF2-40B4-BE49-F238E27FC236}">
                <a16:creationId xmlns:a16="http://schemas.microsoft.com/office/drawing/2014/main" id="{BED97571-453A-68E5-14E5-9FCC5010AAFB}"/>
              </a:ext>
            </a:extLst>
          </p:cNvPr>
          <p:cNvSpPr>
            <a:spLocks noGrp="1"/>
          </p:cNvSpPr>
          <p:nvPr>
            <p:ph type="body" sz="quarter" idx="12"/>
          </p:nvPr>
        </p:nvSpPr>
        <p:spPr>
          <a:xfrm>
            <a:off x="551384" y="1083762"/>
            <a:ext cx="11088582" cy="5067264"/>
          </a:xfrm>
          <a:prstGeom prst="rect">
            <a:avLst/>
          </a:prstGeom>
        </p:spPr>
        <p:txBody>
          <a:bodyPr/>
          <a:lstStyle>
            <a:lvl1pPr>
              <a:defRPr>
                <a:solidFill>
                  <a:srgbClr val="FFCC00"/>
                </a:solidFill>
              </a:defRPr>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9012037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OLEIL II - Couverture">
    <p:spTree>
      <p:nvGrpSpPr>
        <p:cNvPr id="1" name=""/>
        <p:cNvGrpSpPr/>
        <p:nvPr/>
      </p:nvGrpSpPr>
      <p:grpSpPr>
        <a:xfrm>
          <a:off x="0" y="0"/>
          <a:ext cx="0" cy="0"/>
          <a:chOff x="0" y="0"/>
          <a:chExt cx="0" cy="0"/>
        </a:xfrm>
      </p:grpSpPr>
      <p:sp>
        <p:nvSpPr>
          <p:cNvPr id="10" name="Espace réservé du titre 5">
            <a:extLst>
              <a:ext uri="{FF2B5EF4-FFF2-40B4-BE49-F238E27FC236}">
                <a16:creationId xmlns:a16="http://schemas.microsoft.com/office/drawing/2014/main" id="{FC3EBD57-B42C-C046-A344-941889741367}"/>
              </a:ext>
            </a:extLst>
          </p:cNvPr>
          <p:cNvSpPr>
            <a:spLocks noGrp="1"/>
          </p:cNvSpPr>
          <p:nvPr>
            <p:ph type="title"/>
          </p:nvPr>
        </p:nvSpPr>
        <p:spPr>
          <a:xfrm>
            <a:off x="1425065" y="3880119"/>
            <a:ext cx="9855511" cy="825975"/>
          </a:xfrm>
          <a:prstGeom prst="rect">
            <a:avLst/>
          </a:prstGeom>
        </p:spPr>
        <p:txBody>
          <a:bodyPr vert="horz" lIns="91440" tIns="45720" rIns="91440" bIns="45720" rtlCol="0" anchor="t">
            <a:normAutofit/>
          </a:bodyPr>
          <a:lstStyle/>
          <a:p>
            <a:r>
              <a:rPr lang="fr-FR" dirty="0"/>
              <a:t>Modifiez le style du titre</a:t>
            </a:r>
          </a:p>
        </p:txBody>
      </p:sp>
      <p:sp>
        <p:nvSpPr>
          <p:cNvPr id="11" name="Sous-titre 2">
            <a:extLst>
              <a:ext uri="{FF2B5EF4-FFF2-40B4-BE49-F238E27FC236}">
                <a16:creationId xmlns:a16="http://schemas.microsoft.com/office/drawing/2014/main" id="{BD517349-5F6A-DB9F-9199-AA782E7C1609}"/>
              </a:ext>
            </a:extLst>
          </p:cNvPr>
          <p:cNvSpPr>
            <a:spLocks noGrp="1"/>
          </p:cNvSpPr>
          <p:nvPr>
            <p:ph type="subTitle" idx="1"/>
          </p:nvPr>
        </p:nvSpPr>
        <p:spPr>
          <a:xfrm>
            <a:off x="1425064" y="4523978"/>
            <a:ext cx="9855511" cy="490465"/>
          </a:xfrm>
          <a:prstGeom prst="rect">
            <a:avLst/>
          </a:prstGeom>
        </p:spPr>
        <p:txBody>
          <a:bodyPr/>
          <a:lstStyle>
            <a:lvl1pPr marL="10800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9" name="Graphique 8">
            <a:extLst>
              <a:ext uri="{FF2B5EF4-FFF2-40B4-BE49-F238E27FC236}">
                <a16:creationId xmlns:a16="http://schemas.microsoft.com/office/drawing/2014/main" id="{0A041821-5217-8A21-65A9-8A29E2DCD66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38270"/>
          <a:stretch/>
        </p:blipFill>
        <p:spPr>
          <a:xfrm>
            <a:off x="9627146" y="0"/>
            <a:ext cx="2661542" cy="1075039"/>
          </a:xfrm>
          <a:prstGeom prst="rect">
            <a:avLst/>
          </a:prstGeom>
        </p:spPr>
      </p:pic>
      <p:pic>
        <p:nvPicPr>
          <p:cNvPr id="2" name="Image 1" descr="Une image contenant texte, Graphique, logo, graphisme&#10;&#10;Description générée automatiquement">
            <a:extLst>
              <a:ext uri="{FF2B5EF4-FFF2-40B4-BE49-F238E27FC236}">
                <a16:creationId xmlns:a16="http://schemas.microsoft.com/office/drawing/2014/main" id="{5B237D8E-D6BC-635F-FFEE-66E19FAE814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123" r="45770"/>
          <a:stretch/>
        </p:blipFill>
        <p:spPr>
          <a:xfrm>
            <a:off x="10344472" y="13222"/>
            <a:ext cx="1768153" cy="992593"/>
          </a:xfrm>
          <a:prstGeom prst="rect">
            <a:avLst/>
          </a:prstGeom>
        </p:spPr>
      </p:pic>
      <p:pic>
        <p:nvPicPr>
          <p:cNvPr id="5" name="Graphique 4">
            <a:extLst>
              <a:ext uri="{FF2B5EF4-FFF2-40B4-BE49-F238E27FC236}">
                <a16:creationId xmlns:a16="http://schemas.microsoft.com/office/drawing/2014/main" id="{1362B829-21D7-8F9B-D78D-FF4C57F2B2DF}"/>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14917" y="5782961"/>
            <a:ext cx="1827262" cy="1075039"/>
          </a:xfrm>
          <a:prstGeom prst="rect">
            <a:avLst/>
          </a:prstGeom>
        </p:spPr>
      </p:pic>
    </p:spTree>
    <p:extLst>
      <p:ext uri="{BB962C8B-B14F-4D97-AF65-F5344CB8AC3E}">
        <p14:creationId xmlns:p14="http://schemas.microsoft.com/office/powerpoint/2010/main" val="2397975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 Fond blanc">
    <p:spTree>
      <p:nvGrpSpPr>
        <p:cNvPr id="1" name=""/>
        <p:cNvGrpSpPr/>
        <p:nvPr/>
      </p:nvGrpSpPr>
      <p:grpSpPr>
        <a:xfrm>
          <a:off x="0" y="0"/>
          <a:ext cx="0" cy="0"/>
          <a:chOff x="0" y="0"/>
          <a:chExt cx="0" cy="0"/>
        </a:xfrm>
      </p:grpSpPr>
      <p:sp>
        <p:nvSpPr>
          <p:cNvPr id="4" name="Espace réservé du titre 5">
            <a:extLst>
              <a:ext uri="{FF2B5EF4-FFF2-40B4-BE49-F238E27FC236}">
                <a16:creationId xmlns:a16="http://schemas.microsoft.com/office/drawing/2014/main" id="{0C76B200-C722-C759-AE46-2E6C0983F971}"/>
              </a:ext>
            </a:extLst>
          </p:cNvPr>
          <p:cNvSpPr>
            <a:spLocks noGrp="1"/>
          </p:cNvSpPr>
          <p:nvPr>
            <p:ph type="title"/>
          </p:nvPr>
        </p:nvSpPr>
        <p:spPr>
          <a:xfrm>
            <a:off x="1945803" y="2015827"/>
            <a:ext cx="9143999" cy="681959"/>
          </a:xfrm>
          <a:prstGeom prst="rect">
            <a:avLst/>
          </a:prstGeom>
        </p:spPr>
        <p:txBody>
          <a:bodyPr vert="horz" lIns="91440" tIns="45720" rIns="91440" bIns="45720" rtlCol="0" anchor="t">
            <a:normAutofit/>
          </a:bodyPr>
          <a:lstStyle>
            <a:lvl1pPr marL="0">
              <a:spcBef>
                <a:spcPts val="0"/>
              </a:spcBef>
              <a:spcAft>
                <a:spcPts val="1800"/>
              </a:spcAft>
              <a:defRPr>
                <a:solidFill>
                  <a:srgbClr val="0E4194"/>
                </a:solidFill>
              </a:defRPr>
            </a:lvl1pPr>
          </a:lstStyle>
          <a:p>
            <a:r>
              <a:rPr lang="fr-FR" dirty="0"/>
              <a:t>Modifiez le style du titre</a:t>
            </a:r>
          </a:p>
        </p:txBody>
      </p:sp>
      <p:sp>
        <p:nvSpPr>
          <p:cNvPr id="6" name="Sous-titre 2">
            <a:extLst>
              <a:ext uri="{FF2B5EF4-FFF2-40B4-BE49-F238E27FC236}">
                <a16:creationId xmlns:a16="http://schemas.microsoft.com/office/drawing/2014/main" id="{E6A28407-404A-41AC-EAEC-705F5ADB1B8D}"/>
              </a:ext>
            </a:extLst>
          </p:cNvPr>
          <p:cNvSpPr>
            <a:spLocks noGrp="1"/>
          </p:cNvSpPr>
          <p:nvPr>
            <p:ph type="subTitle" idx="1"/>
          </p:nvPr>
        </p:nvSpPr>
        <p:spPr>
          <a:xfrm>
            <a:off x="1945803" y="2579191"/>
            <a:ext cx="9144000" cy="398161"/>
          </a:xfrm>
          <a:prstGeom prst="rect">
            <a:avLst/>
          </a:prstGeom>
        </p:spPr>
        <p:txBody>
          <a:bodyPr/>
          <a:lstStyle>
            <a:lvl1pPr marL="0" indent="0" algn="r">
              <a:spcBef>
                <a:spcPts val="0"/>
              </a:spcBef>
              <a:buNone/>
              <a:defRPr sz="2000">
                <a:solidFill>
                  <a:srgbClr val="0E419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pic>
        <p:nvPicPr>
          <p:cNvPr id="3" name="Image 2" descr="Une image contenant texte, Graphique, logo, graphisme&#10;&#10;Description générée automatiquement">
            <a:extLst>
              <a:ext uri="{FF2B5EF4-FFF2-40B4-BE49-F238E27FC236}">
                <a16:creationId xmlns:a16="http://schemas.microsoft.com/office/drawing/2014/main" id="{6C18CBAD-6B27-47CA-46B3-A651430B4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0078"/>
          <a:stretch/>
        </p:blipFill>
        <p:spPr>
          <a:xfrm>
            <a:off x="9527" y="13222"/>
            <a:ext cx="1693986" cy="992593"/>
          </a:xfrm>
          <a:prstGeom prst="rect">
            <a:avLst/>
          </a:prstGeom>
        </p:spPr>
      </p:pic>
    </p:spTree>
    <p:extLst>
      <p:ext uri="{BB962C8B-B14F-4D97-AF65-F5344CB8AC3E}">
        <p14:creationId xmlns:p14="http://schemas.microsoft.com/office/powerpoint/2010/main" val="758223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EIL II - Titre - Fond blanc">
    <p:spTree>
      <p:nvGrpSpPr>
        <p:cNvPr id="1" name=""/>
        <p:cNvGrpSpPr/>
        <p:nvPr/>
      </p:nvGrpSpPr>
      <p:grpSpPr>
        <a:xfrm>
          <a:off x="0" y="0"/>
          <a:ext cx="0" cy="0"/>
          <a:chOff x="0" y="0"/>
          <a:chExt cx="0" cy="0"/>
        </a:xfrm>
      </p:grpSpPr>
      <p:sp>
        <p:nvSpPr>
          <p:cNvPr id="9" name="Espace réservé du titre 5">
            <a:extLst>
              <a:ext uri="{FF2B5EF4-FFF2-40B4-BE49-F238E27FC236}">
                <a16:creationId xmlns:a16="http://schemas.microsoft.com/office/drawing/2014/main" id="{1FD6769E-277C-39CC-3102-12E2E1519730}"/>
              </a:ext>
            </a:extLst>
          </p:cNvPr>
          <p:cNvSpPr>
            <a:spLocks noGrp="1"/>
          </p:cNvSpPr>
          <p:nvPr>
            <p:ph type="title"/>
          </p:nvPr>
        </p:nvSpPr>
        <p:spPr>
          <a:xfrm>
            <a:off x="1945803" y="2015827"/>
            <a:ext cx="9143999" cy="681959"/>
          </a:xfrm>
          <a:prstGeom prst="rect">
            <a:avLst/>
          </a:prstGeom>
        </p:spPr>
        <p:txBody>
          <a:bodyPr vert="horz" lIns="91440" tIns="45720" rIns="91440" bIns="45720" rtlCol="0" anchor="t">
            <a:normAutofit/>
          </a:bodyPr>
          <a:lstStyle>
            <a:lvl1pPr marL="0">
              <a:spcBef>
                <a:spcPts val="0"/>
              </a:spcBef>
              <a:spcAft>
                <a:spcPts val="1800"/>
              </a:spcAft>
              <a:defRPr>
                <a:solidFill>
                  <a:srgbClr val="0E4194"/>
                </a:solidFill>
              </a:defRPr>
            </a:lvl1pPr>
          </a:lstStyle>
          <a:p>
            <a:r>
              <a:rPr lang="fr-FR" dirty="0"/>
              <a:t>Modifiez le style du titre</a:t>
            </a:r>
          </a:p>
        </p:txBody>
      </p:sp>
      <p:sp>
        <p:nvSpPr>
          <p:cNvPr id="10" name="Sous-titre 2">
            <a:extLst>
              <a:ext uri="{FF2B5EF4-FFF2-40B4-BE49-F238E27FC236}">
                <a16:creationId xmlns:a16="http://schemas.microsoft.com/office/drawing/2014/main" id="{82067B03-38E1-698F-CCC9-FBCA6D28390C}"/>
              </a:ext>
            </a:extLst>
          </p:cNvPr>
          <p:cNvSpPr>
            <a:spLocks noGrp="1"/>
          </p:cNvSpPr>
          <p:nvPr>
            <p:ph type="subTitle" idx="1"/>
          </p:nvPr>
        </p:nvSpPr>
        <p:spPr>
          <a:xfrm>
            <a:off x="1945803" y="2579191"/>
            <a:ext cx="9144000" cy="398161"/>
          </a:xfrm>
          <a:prstGeom prst="rect">
            <a:avLst/>
          </a:prstGeom>
        </p:spPr>
        <p:txBody>
          <a:bodyPr/>
          <a:lstStyle>
            <a:lvl1pPr marL="0" indent="0" algn="r">
              <a:spcBef>
                <a:spcPts val="0"/>
              </a:spcBef>
              <a:buNone/>
              <a:defRPr sz="2000">
                <a:solidFill>
                  <a:srgbClr val="0E419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pic>
        <p:nvPicPr>
          <p:cNvPr id="6" name="Image 5" descr="Une image contenant texte, Graphique, logo, graphisme&#10;&#10;Description générée automatiquement">
            <a:extLst>
              <a:ext uri="{FF2B5EF4-FFF2-40B4-BE49-F238E27FC236}">
                <a16:creationId xmlns:a16="http://schemas.microsoft.com/office/drawing/2014/main" id="{0507EFAE-7ABD-E64E-200A-8F71AD6A80B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7956"/>
          <a:stretch/>
        </p:blipFill>
        <p:spPr>
          <a:xfrm>
            <a:off x="9527" y="13222"/>
            <a:ext cx="1765994" cy="992593"/>
          </a:xfrm>
          <a:prstGeom prst="rect">
            <a:avLst/>
          </a:prstGeom>
        </p:spPr>
      </p:pic>
      <p:pic>
        <p:nvPicPr>
          <p:cNvPr id="2" name="Image 1" descr="Une image contenant texte, Graphique, logo, graphisme&#10;&#10;Description générée automatiquement">
            <a:extLst>
              <a:ext uri="{FF2B5EF4-FFF2-40B4-BE49-F238E27FC236}">
                <a16:creationId xmlns:a16="http://schemas.microsoft.com/office/drawing/2014/main" id="{96DCB141-3264-5239-140E-CB1DCE61FF2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0930"/>
          <a:stretch/>
        </p:blipFill>
        <p:spPr>
          <a:xfrm>
            <a:off x="9552384" y="5865407"/>
            <a:ext cx="1665089" cy="992593"/>
          </a:xfrm>
          <a:prstGeom prst="rect">
            <a:avLst/>
          </a:prstGeom>
        </p:spPr>
      </p:pic>
    </p:spTree>
    <p:extLst>
      <p:ext uri="{BB962C8B-B14F-4D97-AF65-F5344CB8AC3E}">
        <p14:creationId xmlns:p14="http://schemas.microsoft.com/office/powerpoint/2010/main" val="3735104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 Fond foncé">
    <p:spTree>
      <p:nvGrpSpPr>
        <p:cNvPr id="1" name=""/>
        <p:cNvGrpSpPr/>
        <p:nvPr/>
      </p:nvGrpSpPr>
      <p:grpSpPr>
        <a:xfrm>
          <a:off x="0" y="0"/>
          <a:ext cx="0" cy="0"/>
          <a:chOff x="0" y="0"/>
          <a:chExt cx="0" cy="0"/>
        </a:xfrm>
      </p:grpSpPr>
      <p:sp>
        <p:nvSpPr>
          <p:cNvPr id="4" name="Espace réservé du titre 5">
            <a:extLst>
              <a:ext uri="{FF2B5EF4-FFF2-40B4-BE49-F238E27FC236}">
                <a16:creationId xmlns:a16="http://schemas.microsoft.com/office/drawing/2014/main" id="{0C76B200-C722-C759-AE46-2E6C0983F971}"/>
              </a:ext>
            </a:extLst>
          </p:cNvPr>
          <p:cNvSpPr>
            <a:spLocks noGrp="1"/>
          </p:cNvSpPr>
          <p:nvPr>
            <p:ph type="title"/>
          </p:nvPr>
        </p:nvSpPr>
        <p:spPr>
          <a:xfrm>
            <a:off x="1945803" y="2015827"/>
            <a:ext cx="9143999" cy="681959"/>
          </a:xfrm>
          <a:prstGeom prst="rect">
            <a:avLst/>
          </a:prstGeom>
        </p:spPr>
        <p:txBody>
          <a:bodyPr vert="horz" lIns="91440" tIns="45720" rIns="91440" bIns="45720" rtlCol="0" anchor="t">
            <a:normAutofit/>
          </a:bodyPr>
          <a:lstStyle>
            <a:lvl1pPr marL="0">
              <a:spcBef>
                <a:spcPts val="0"/>
              </a:spcBef>
              <a:spcAft>
                <a:spcPts val="1800"/>
              </a:spcAft>
              <a:defRPr>
                <a:solidFill>
                  <a:schemeClr val="bg1"/>
                </a:solidFill>
              </a:defRPr>
            </a:lvl1pPr>
          </a:lstStyle>
          <a:p>
            <a:r>
              <a:rPr lang="fr-FR" dirty="0"/>
              <a:t>Modifiez le style du titre</a:t>
            </a:r>
          </a:p>
        </p:txBody>
      </p:sp>
      <p:sp>
        <p:nvSpPr>
          <p:cNvPr id="6" name="Sous-titre 2">
            <a:extLst>
              <a:ext uri="{FF2B5EF4-FFF2-40B4-BE49-F238E27FC236}">
                <a16:creationId xmlns:a16="http://schemas.microsoft.com/office/drawing/2014/main" id="{E6A28407-404A-41AC-EAEC-705F5ADB1B8D}"/>
              </a:ext>
            </a:extLst>
          </p:cNvPr>
          <p:cNvSpPr>
            <a:spLocks noGrp="1"/>
          </p:cNvSpPr>
          <p:nvPr>
            <p:ph type="subTitle" idx="1"/>
          </p:nvPr>
        </p:nvSpPr>
        <p:spPr>
          <a:xfrm>
            <a:off x="1945803" y="2579191"/>
            <a:ext cx="9144000" cy="398161"/>
          </a:xfrm>
          <a:prstGeom prst="rect">
            <a:avLst/>
          </a:prstGeom>
        </p:spPr>
        <p:txBody>
          <a:bodyPr/>
          <a:lstStyle>
            <a:lvl1pPr marL="0" indent="0" algn="r">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pic>
        <p:nvPicPr>
          <p:cNvPr id="3" name="Image 2" descr="Une image contenant texte, Police, Graphique, graphisme&#10;&#10;Description générée automatiquement">
            <a:extLst>
              <a:ext uri="{FF2B5EF4-FFF2-40B4-BE49-F238E27FC236}">
                <a16:creationId xmlns:a16="http://schemas.microsoft.com/office/drawing/2014/main" id="{04F7504E-B661-284E-31D1-404E153CE87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6875"/>
          <a:stretch/>
        </p:blipFill>
        <p:spPr>
          <a:xfrm>
            <a:off x="-28575" y="6289"/>
            <a:ext cx="1876103" cy="1033012"/>
          </a:xfrm>
          <a:prstGeom prst="rect">
            <a:avLst/>
          </a:prstGeom>
        </p:spPr>
      </p:pic>
    </p:spTree>
    <p:extLst>
      <p:ext uri="{BB962C8B-B14F-4D97-AF65-F5344CB8AC3E}">
        <p14:creationId xmlns:p14="http://schemas.microsoft.com/office/powerpoint/2010/main" val="2111476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LEIL II - Titre - Fond foncé">
    <p:spTree>
      <p:nvGrpSpPr>
        <p:cNvPr id="1" name=""/>
        <p:cNvGrpSpPr/>
        <p:nvPr/>
      </p:nvGrpSpPr>
      <p:grpSpPr>
        <a:xfrm>
          <a:off x="0" y="0"/>
          <a:ext cx="0" cy="0"/>
          <a:chOff x="0" y="0"/>
          <a:chExt cx="0" cy="0"/>
        </a:xfrm>
      </p:grpSpPr>
      <p:sp>
        <p:nvSpPr>
          <p:cNvPr id="9" name="Espace réservé du titre 5">
            <a:extLst>
              <a:ext uri="{FF2B5EF4-FFF2-40B4-BE49-F238E27FC236}">
                <a16:creationId xmlns:a16="http://schemas.microsoft.com/office/drawing/2014/main" id="{1FD6769E-277C-39CC-3102-12E2E1519730}"/>
              </a:ext>
            </a:extLst>
          </p:cNvPr>
          <p:cNvSpPr>
            <a:spLocks noGrp="1"/>
          </p:cNvSpPr>
          <p:nvPr>
            <p:ph type="title"/>
          </p:nvPr>
        </p:nvSpPr>
        <p:spPr>
          <a:xfrm>
            <a:off x="1945803" y="2015827"/>
            <a:ext cx="9143999" cy="681959"/>
          </a:xfrm>
          <a:prstGeom prst="rect">
            <a:avLst/>
          </a:prstGeom>
        </p:spPr>
        <p:txBody>
          <a:bodyPr vert="horz" lIns="91440" tIns="45720" rIns="91440" bIns="45720" rtlCol="0" anchor="t">
            <a:normAutofit/>
          </a:bodyPr>
          <a:lstStyle>
            <a:lvl1pPr marL="0">
              <a:spcBef>
                <a:spcPts val="0"/>
              </a:spcBef>
              <a:spcAft>
                <a:spcPts val="1800"/>
              </a:spcAft>
              <a:defRPr>
                <a:solidFill>
                  <a:schemeClr val="bg1"/>
                </a:solidFill>
              </a:defRPr>
            </a:lvl1pPr>
          </a:lstStyle>
          <a:p>
            <a:r>
              <a:rPr lang="fr-FR" dirty="0"/>
              <a:t>Modifiez le style du titre</a:t>
            </a:r>
          </a:p>
        </p:txBody>
      </p:sp>
      <p:sp>
        <p:nvSpPr>
          <p:cNvPr id="10" name="Sous-titre 2">
            <a:extLst>
              <a:ext uri="{FF2B5EF4-FFF2-40B4-BE49-F238E27FC236}">
                <a16:creationId xmlns:a16="http://schemas.microsoft.com/office/drawing/2014/main" id="{82067B03-38E1-698F-CCC9-FBCA6D28390C}"/>
              </a:ext>
            </a:extLst>
          </p:cNvPr>
          <p:cNvSpPr>
            <a:spLocks noGrp="1"/>
          </p:cNvSpPr>
          <p:nvPr>
            <p:ph type="subTitle" idx="1"/>
          </p:nvPr>
        </p:nvSpPr>
        <p:spPr>
          <a:xfrm>
            <a:off x="1945803" y="2579191"/>
            <a:ext cx="9144000" cy="398161"/>
          </a:xfrm>
          <a:prstGeom prst="rect">
            <a:avLst/>
          </a:prstGeom>
        </p:spPr>
        <p:txBody>
          <a:bodyPr/>
          <a:lstStyle>
            <a:lvl1pPr marL="0" indent="0" algn="r">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pic>
        <p:nvPicPr>
          <p:cNvPr id="6" name="Image 5" descr="Une image contenant texte, Police, Graphique, graphisme&#10;&#10;Description générée automatiquement">
            <a:extLst>
              <a:ext uri="{FF2B5EF4-FFF2-40B4-BE49-F238E27FC236}">
                <a16:creationId xmlns:a16="http://schemas.microsoft.com/office/drawing/2014/main" id="{51F2B562-85F6-F366-9A22-CE58D4D928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8913"/>
          <a:stretch/>
        </p:blipFill>
        <p:spPr>
          <a:xfrm>
            <a:off x="-28575" y="6289"/>
            <a:ext cx="1804095" cy="1033012"/>
          </a:xfrm>
          <a:prstGeom prst="rect">
            <a:avLst/>
          </a:prstGeom>
        </p:spPr>
      </p:pic>
      <p:pic>
        <p:nvPicPr>
          <p:cNvPr id="2" name="Image 1" descr="Une image contenant texte, Police, Graphique, graphisme&#10;&#10;Description générée automatiquement">
            <a:extLst>
              <a:ext uri="{FF2B5EF4-FFF2-40B4-BE49-F238E27FC236}">
                <a16:creationId xmlns:a16="http://schemas.microsoft.com/office/drawing/2014/main" id="{9BFBFA4E-10FE-7015-8DEE-2F23F674233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063"/>
          <a:stretch/>
        </p:blipFill>
        <p:spPr>
          <a:xfrm>
            <a:off x="9480376" y="5824988"/>
            <a:ext cx="1728192" cy="1033012"/>
          </a:xfrm>
          <a:prstGeom prst="rect">
            <a:avLst/>
          </a:prstGeom>
        </p:spPr>
      </p:pic>
    </p:spTree>
    <p:extLst>
      <p:ext uri="{BB962C8B-B14F-4D97-AF65-F5344CB8AC3E}">
        <p14:creationId xmlns:p14="http://schemas.microsoft.com/office/powerpoint/2010/main" val="3376951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e - Fond blanc">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09C09D7E-59EB-BEFF-9239-97C74B156960}"/>
              </a:ext>
            </a:extLst>
          </p:cNvPr>
          <p:cNvSpPr>
            <a:spLocks noGrp="1"/>
          </p:cNvSpPr>
          <p:nvPr>
            <p:ph type="title"/>
          </p:nvPr>
        </p:nvSpPr>
        <p:spPr>
          <a:xfrm>
            <a:off x="552034" y="0"/>
            <a:ext cx="11088582" cy="565200"/>
          </a:xfrm>
          <a:prstGeom prst="rect">
            <a:avLst/>
          </a:prstGeom>
        </p:spPr>
        <p:txBody>
          <a:bodyPr/>
          <a:lstStyle/>
          <a:p>
            <a:r>
              <a:rPr lang="fr-FR" dirty="0"/>
              <a:t>Modifiez le style du titre</a:t>
            </a:r>
          </a:p>
        </p:txBody>
      </p:sp>
      <p:sp>
        <p:nvSpPr>
          <p:cNvPr id="8" name="Espace réservé du pied de page 3">
            <a:extLst>
              <a:ext uri="{FF2B5EF4-FFF2-40B4-BE49-F238E27FC236}">
                <a16:creationId xmlns:a16="http://schemas.microsoft.com/office/drawing/2014/main" id="{7D660469-4C99-E499-F555-847F0045186A}"/>
              </a:ext>
            </a:extLst>
          </p:cNvPr>
          <p:cNvSpPr>
            <a:spLocks noGrp="1"/>
          </p:cNvSpPr>
          <p:nvPr>
            <p:ph type="ftr" sz="quarter" idx="10"/>
          </p:nvPr>
        </p:nvSpPr>
        <p:spPr>
          <a:xfrm>
            <a:off x="839417" y="6372000"/>
            <a:ext cx="10369151" cy="360000"/>
          </a:xfrm>
          <a:prstGeom prst="rect">
            <a:avLst/>
          </a:prstGeom>
        </p:spPr>
        <p:txBody>
          <a:bodyPr anchor="ctr"/>
          <a:lstStyle>
            <a:lvl1pPr algn="r">
              <a:defRPr sz="800">
                <a:solidFill>
                  <a:srgbClr val="0E4194"/>
                </a:solidFill>
              </a:defRPr>
            </a:lvl1pPr>
          </a:lstStyle>
          <a:p>
            <a:r>
              <a:rPr lang="fr-FR"/>
              <a:t>Pied de page</a:t>
            </a:r>
            <a:endParaRPr lang="fr-FR" dirty="0"/>
          </a:p>
        </p:txBody>
      </p:sp>
      <p:sp>
        <p:nvSpPr>
          <p:cNvPr id="9" name="Espace réservé du numéro de diapositive 4">
            <a:extLst>
              <a:ext uri="{FF2B5EF4-FFF2-40B4-BE49-F238E27FC236}">
                <a16:creationId xmlns:a16="http://schemas.microsoft.com/office/drawing/2014/main" id="{E8704074-533C-DA64-ED01-842AC1D731D6}"/>
              </a:ext>
            </a:extLst>
          </p:cNvPr>
          <p:cNvSpPr>
            <a:spLocks noGrp="1"/>
          </p:cNvSpPr>
          <p:nvPr>
            <p:ph type="sldNum" sz="quarter" idx="11"/>
          </p:nvPr>
        </p:nvSpPr>
        <p:spPr>
          <a:xfrm>
            <a:off x="11208567" y="6372000"/>
            <a:ext cx="429319" cy="360000"/>
          </a:xfrm>
          <a:prstGeom prst="rect">
            <a:avLst/>
          </a:prstGeom>
        </p:spPr>
        <p:txBody>
          <a:bodyPr anchor="ctr"/>
          <a:lstStyle>
            <a:lvl1pPr algn="l">
              <a:defRPr sz="800">
                <a:solidFill>
                  <a:srgbClr val="0E4194"/>
                </a:solidFill>
              </a:defRPr>
            </a:lvl1pPr>
          </a:lstStyle>
          <a:p>
            <a:fld id="{F1620CC9-C982-429E-97C9-9F71A6603CFC}" type="slidenum">
              <a:rPr lang="fr-FR" smtClean="0"/>
              <a:pPr/>
              <a:t>‹N°›</a:t>
            </a:fld>
            <a:endParaRPr lang="fr-FR" dirty="0"/>
          </a:p>
        </p:txBody>
      </p:sp>
      <p:cxnSp>
        <p:nvCxnSpPr>
          <p:cNvPr id="11" name="Connecteur droit 10">
            <a:extLst>
              <a:ext uri="{FF2B5EF4-FFF2-40B4-BE49-F238E27FC236}">
                <a16:creationId xmlns:a16="http://schemas.microsoft.com/office/drawing/2014/main" id="{1C16BA71-0D4A-4FA3-C59C-67009C750C53}"/>
              </a:ext>
            </a:extLst>
          </p:cNvPr>
          <p:cNvCxnSpPr>
            <a:cxnSpLocks/>
          </p:cNvCxnSpPr>
          <p:nvPr userDrawn="1"/>
        </p:nvCxnSpPr>
        <p:spPr>
          <a:xfrm>
            <a:off x="11222088" y="6496770"/>
            <a:ext cx="0" cy="107726"/>
          </a:xfrm>
          <a:prstGeom prst="line">
            <a:avLst/>
          </a:prstGeom>
          <a:ln w="19050" cap="rnd">
            <a:solidFill>
              <a:srgbClr val="FFCC00"/>
            </a:solidFill>
          </a:ln>
        </p:spPr>
        <p:style>
          <a:lnRef idx="1">
            <a:schemeClr val="accent1"/>
          </a:lnRef>
          <a:fillRef idx="0">
            <a:schemeClr val="accent1"/>
          </a:fillRef>
          <a:effectRef idx="0">
            <a:schemeClr val="accent1"/>
          </a:effectRef>
          <a:fontRef idx="minor">
            <a:schemeClr val="tx1"/>
          </a:fontRef>
        </p:style>
      </p:cxnSp>
      <p:pic>
        <p:nvPicPr>
          <p:cNvPr id="3" name="Image 2" descr="Une image contenant texte, Graphique, logo, graphisme&#10;&#10;Description générée automatiquement">
            <a:extLst>
              <a:ext uri="{FF2B5EF4-FFF2-40B4-BE49-F238E27FC236}">
                <a16:creationId xmlns:a16="http://schemas.microsoft.com/office/drawing/2014/main" id="{F1A835FA-3F39-0AAD-80E8-9DB44B729E0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7356"/>
          <a:stretch/>
        </p:blipFill>
        <p:spPr>
          <a:xfrm>
            <a:off x="69330" y="71729"/>
            <a:ext cx="1157704" cy="643283"/>
          </a:xfrm>
          <a:prstGeom prst="rect">
            <a:avLst/>
          </a:prstGeom>
        </p:spPr>
      </p:pic>
      <p:sp>
        <p:nvSpPr>
          <p:cNvPr id="4" name="Espace réservé du texte 12">
            <a:extLst>
              <a:ext uri="{FF2B5EF4-FFF2-40B4-BE49-F238E27FC236}">
                <a16:creationId xmlns:a16="http://schemas.microsoft.com/office/drawing/2014/main" id="{DAAA54F5-F9A3-770F-5526-4C64D41A12B0}"/>
              </a:ext>
            </a:extLst>
          </p:cNvPr>
          <p:cNvSpPr>
            <a:spLocks noGrp="1"/>
          </p:cNvSpPr>
          <p:nvPr>
            <p:ph type="body" sz="quarter" idx="12"/>
          </p:nvPr>
        </p:nvSpPr>
        <p:spPr>
          <a:xfrm>
            <a:off x="551384" y="1083762"/>
            <a:ext cx="11088582" cy="5067264"/>
          </a:xfrm>
          <a:prstGeom prst="rect">
            <a:avLst/>
          </a:prstGeom>
        </p:spPr>
        <p:txBody>
          <a:bodyPr/>
          <a:lstStyle>
            <a:lvl1pPr>
              <a:defRPr>
                <a:solidFill>
                  <a:srgbClr val="0E4194"/>
                </a:solidFill>
              </a:defRPr>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0764846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OLEIL II - Diapositive - Fond blanc">
    <p:spTree>
      <p:nvGrpSpPr>
        <p:cNvPr id="1" name=""/>
        <p:cNvGrpSpPr/>
        <p:nvPr/>
      </p:nvGrpSpPr>
      <p:grpSpPr>
        <a:xfrm>
          <a:off x="0" y="0"/>
          <a:ext cx="0" cy="0"/>
          <a:chOff x="0" y="0"/>
          <a:chExt cx="0" cy="0"/>
        </a:xfrm>
      </p:grpSpPr>
      <p:sp>
        <p:nvSpPr>
          <p:cNvPr id="2" name="Titre 1"/>
          <p:cNvSpPr>
            <a:spLocks noGrp="1"/>
          </p:cNvSpPr>
          <p:nvPr>
            <p:ph type="title"/>
          </p:nvPr>
        </p:nvSpPr>
        <p:spPr>
          <a:xfrm>
            <a:off x="552034" y="0"/>
            <a:ext cx="11088582" cy="565200"/>
          </a:xfrm>
          <a:prstGeom prst="rect">
            <a:avLst/>
          </a:prstGeom>
        </p:spPr>
        <p:txBody>
          <a:bodyPr/>
          <a:lstStyle/>
          <a:p>
            <a:r>
              <a:rPr lang="fr-FR" dirty="0"/>
              <a:t>Modifiez le style du titre</a:t>
            </a:r>
          </a:p>
        </p:txBody>
      </p:sp>
      <p:sp>
        <p:nvSpPr>
          <p:cNvPr id="14" name="Espace réservé du pied de page 3">
            <a:extLst>
              <a:ext uri="{FF2B5EF4-FFF2-40B4-BE49-F238E27FC236}">
                <a16:creationId xmlns:a16="http://schemas.microsoft.com/office/drawing/2014/main" id="{417C1D21-47CD-BA51-C4E2-B49EB6703D33}"/>
              </a:ext>
            </a:extLst>
          </p:cNvPr>
          <p:cNvSpPr>
            <a:spLocks noGrp="1"/>
          </p:cNvSpPr>
          <p:nvPr>
            <p:ph type="ftr" sz="quarter" idx="10"/>
          </p:nvPr>
        </p:nvSpPr>
        <p:spPr>
          <a:xfrm>
            <a:off x="744827" y="6372000"/>
            <a:ext cx="9651800" cy="360000"/>
          </a:xfrm>
          <a:prstGeom prst="rect">
            <a:avLst/>
          </a:prstGeom>
        </p:spPr>
        <p:txBody>
          <a:bodyPr anchor="ctr"/>
          <a:lstStyle>
            <a:lvl1pPr algn="r">
              <a:defRPr sz="800">
                <a:solidFill>
                  <a:srgbClr val="0E4194"/>
                </a:solidFill>
              </a:defRPr>
            </a:lvl1pPr>
          </a:lstStyle>
          <a:p>
            <a:r>
              <a:rPr lang="fr-FR"/>
              <a:t>Pied de page</a:t>
            </a:r>
            <a:endParaRPr lang="fr-FR" dirty="0"/>
          </a:p>
        </p:txBody>
      </p:sp>
      <p:sp>
        <p:nvSpPr>
          <p:cNvPr id="15" name="Espace réservé du numéro de diapositive 4">
            <a:extLst>
              <a:ext uri="{FF2B5EF4-FFF2-40B4-BE49-F238E27FC236}">
                <a16:creationId xmlns:a16="http://schemas.microsoft.com/office/drawing/2014/main" id="{DC0CEBF5-099C-F2C0-9CDA-02B8BD96519C}"/>
              </a:ext>
            </a:extLst>
          </p:cNvPr>
          <p:cNvSpPr>
            <a:spLocks noGrp="1"/>
          </p:cNvSpPr>
          <p:nvPr>
            <p:ph type="sldNum" sz="quarter" idx="11"/>
          </p:nvPr>
        </p:nvSpPr>
        <p:spPr>
          <a:xfrm>
            <a:off x="10396627" y="6372000"/>
            <a:ext cx="429319" cy="360000"/>
          </a:xfrm>
          <a:prstGeom prst="rect">
            <a:avLst/>
          </a:prstGeom>
        </p:spPr>
        <p:txBody>
          <a:bodyPr anchor="ctr"/>
          <a:lstStyle>
            <a:lvl1pPr algn="l">
              <a:defRPr sz="800">
                <a:solidFill>
                  <a:srgbClr val="0E4194"/>
                </a:solidFill>
              </a:defRPr>
            </a:lvl1pPr>
          </a:lstStyle>
          <a:p>
            <a:fld id="{F1620CC9-C982-429E-97C9-9F71A6603CFC}" type="slidenum">
              <a:rPr lang="fr-FR" smtClean="0"/>
              <a:pPr/>
              <a:t>‹N°›</a:t>
            </a:fld>
            <a:endParaRPr lang="fr-FR" dirty="0"/>
          </a:p>
        </p:txBody>
      </p:sp>
      <p:cxnSp>
        <p:nvCxnSpPr>
          <p:cNvPr id="16" name="Connecteur droit 15">
            <a:extLst>
              <a:ext uri="{FF2B5EF4-FFF2-40B4-BE49-F238E27FC236}">
                <a16:creationId xmlns:a16="http://schemas.microsoft.com/office/drawing/2014/main" id="{D29BFBE0-28EB-EAF7-4E29-11996A2B01E2}"/>
              </a:ext>
            </a:extLst>
          </p:cNvPr>
          <p:cNvCxnSpPr>
            <a:cxnSpLocks/>
          </p:cNvCxnSpPr>
          <p:nvPr userDrawn="1"/>
        </p:nvCxnSpPr>
        <p:spPr>
          <a:xfrm>
            <a:off x="10410148" y="6496770"/>
            <a:ext cx="0" cy="107726"/>
          </a:xfrm>
          <a:prstGeom prst="line">
            <a:avLst/>
          </a:prstGeom>
          <a:ln w="19050" cap="rnd">
            <a:solidFill>
              <a:srgbClr val="FFCC00"/>
            </a:solidFill>
          </a:ln>
        </p:spPr>
        <p:style>
          <a:lnRef idx="1">
            <a:schemeClr val="accent1"/>
          </a:lnRef>
          <a:fillRef idx="0">
            <a:schemeClr val="accent1"/>
          </a:fillRef>
          <a:effectRef idx="0">
            <a:schemeClr val="accent1"/>
          </a:effectRef>
          <a:fontRef idx="minor">
            <a:schemeClr val="tx1"/>
          </a:fontRef>
        </p:style>
      </p:cxnSp>
      <p:pic>
        <p:nvPicPr>
          <p:cNvPr id="3" name="Image 2" descr="Une image contenant texte, Graphique, logo, graphisme&#10;&#10;Description générée automatiquement">
            <a:extLst>
              <a:ext uri="{FF2B5EF4-FFF2-40B4-BE49-F238E27FC236}">
                <a16:creationId xmlns:a16="http://schemas.microsoft.com/office/drawing/2014/main" id="{DD06D05C-710F-6BC7-3BD3-0AFA2AE881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0000"/>
          <a:stretch/>
        </p:blipFill>
        <p:spPr>
          <a:xfrm>
            <a:off x="10755317" y="6174391"/>
            <a:ext cx="1099564" cy="643283"/>
          </a:xfrm>
          <a:prstGeom prst="rect">
            <a:avLst/>
          </a:prstGeom>
        </p:spPr>
      </p:pic>
      <p:pic>
        <p:nvPicPr>
          <p:cNvPr id="6" name="Image 5" descr="Une image contenant texte, Graphique, logo, graphisme&#10;&#10;Description générée automatiquement">
            <a:extLst>
              <a:ext uri="{FF2B5EF4-FFF2-40B4-BE49-F238E27FC236}">
                <a16:creationId xmlns:a16="http://schemas.microsoft.com/office/drawing/2014/main" id="{A5DD8358-64A5-053A-2A88-D8A526282F3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7356"/>
          <a:stretch/>
        </p:blipFill>
        <p:spPr>
          <a:xfrm>
            <a:off x="69330" y="71729"/>
            <a:ext cx="1157704" cy="643283"/>
          </a:xfrm>
          <a:prstGeom prst="rect">
            <a:avLst/>
          </a:prstGeom>
        </p:spPr>
      </p:pic>
      <p:sp>
        <p:nvSpPr>
          <p:cNvPr id="8" name="Espace réservé du texte 12">
            <a:extLst>
              <a:ext uri="{FF2B5EF4-FFF2-40B4-BE49-F238E27FC236}">
                <a16:creationId xmlns:a16="http://schemas.microsoft.com/office/drawing/2014/main" id="{D7BC5A8B-E3C2-C4A0-F6F2-D2A6F3FB2DA7}"/>
              </a:ext>
            </a:extLst>
          </p:cNvPr>
          <p:cNvSpPr>
            <a:spLocks noGrp="1"/>
          </p:cNvSpPr>
          <p:nvPr>
            <p:ph type="body" sz="quarter" idx="12"/>
          </p:nvPr>
        </p:nvSpPr>
        <p:spPr>
          <a:xfrm>
            <a:off x="551384" y="1083762"/>
            <a:ext cx="11088582" cy="5067264"/>
          </a:xfrm>
          <a:prstGeom prst="rect">
            <a:avLst/>
          </a:prstGeom>
        </p:spPr>
        <p:txBody>
          <a:bodyPr/>
          <a:lstStyle>
            <a:lvl1pPr>
              <a:defRPr>
                <a:solidFill>
                  <a:srgbClr val="0E4194"/>
                </a:solidFill>
              </a:defRPr>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2628933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SOLEIL - fond blanc -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cxnSp>
        <p:nvCxnSpPr>
          <p:cNvPr id="5" name="Connecteur droit 4"/>
          <p:cNvCxnSpPr/>
          <p:nvPr userDrawn="1"/>
        </p:nvCxnSpPr>
        <p:spPr>
          <a:xfrm flipH="1">
            <a:off x="2255573" y="743602"/>
            <a:ext cx="9936435" cy="0"/>
          </a:xfrm>
          <a:prstGeom prst="line">
            <a:avLst/>
          </a:prstGeom>
          <a:ln w="38100" cmpd="tri">
            <a:solidFill>
              <a:srgbClr val="EEDE12"/>
            </a:solidFill>
          </a:ln>
        </p:spPr>
        <p:style>
          <a:lnRef idx="1">
            <a:schemeClr val="accent1"/>
          </a:lnRef>
          <a:fillRef idx="0">
            <a:schemeClr val="accent1"/>
          </a:fillRef>
          <a:effectRef idx="0">
            <a:schemeClr val="accent1"/>
          </a:effectRef>
          <a:fontRef idx="minor">
            <a:schemeClr val="tx1"/>
          </a:fontRef>
        </p:style>
      </p:cxnSp>
      <p:sp>
        <p:nvSpPr>
          <p:cNvPr id="7" name="Espace réservé du pied de page 2">
            <a:extLst>
              <a:ext uri="{FF2B5EF4-FFF2-40B4-BE49-F238E27FC236}">
                <a16:creationId xmlns:a16="http://schemas.microsoft.com/office/drawing/2014/main" id="{4AF736EC-DA2B-4E06-939B-FCD1248227FD}"/>
              </a:ext>
            </a:extLst>
          </p:cNvPr>
          <p:cNvSpPr>
            <a:spLocks noGrp="1"/>
          </p:cNvSpPr>
          <p:nvPr>
            <p:ph type="ftr" sz="quarter" idx="3"/>
          </p:nvPr>
        </p:nvSpPr>
        <p:spPr>
          <a:xfrm>
            <a:off x="4176000" y="6372000"/>
            <a:ext cx="6816544" cy="360000"/>
          </a:xfrm>
          <a:prstGeom prst="rect">
            <a:avLst/>
          </a:prstGeom>
        </p:spPr>
        <p:txBody>
          <a:bodyPr vert="horz" lIns="91440" tIns="45720" rIns="91440" bIns="45720" rtlCol="0" anchor="ctr"/>
          <a:lstStyle>
            <a:lvl1pPr algn="r">
              <a:defRPr sz="800">
                <a:solidFill>
                  <a:schemeClr val="tx1">
                    <a:tint val="75000"/>
                  </a:schemeClr>
                </a:solidFill>
              </a:defRPr>
            </a:lvl1pPr>
          </a:lstStyle>
          <a:p>
            <a:endParaRPr lang="fr-FR" dirty="0"/>
          </a:p>
        </p:txBody>
      </p:sp>
      <p:sp>
        <p:nvSpPr>
          <p:cNvPr id="8" name="Espace réservé du numéro de diapositive 5">
            <a:extLst>
              <a:ext uri="{FF2B5EF4-FFF2-40B4-BE49-F238E27FC236}">
                <a16:creationId xmlns:a16="http://schemas.microsoft.com/office/drawing/2014/main" id="{BAB059E4-FB2B-4F4B-A82D-3CE5476DCD36}"/>
              </a:ext>
            </a:extLst>
          </p:cNvPr>
          <p:cNvSpPr>
            <a:spLocks noGrp="1"/>
          </p:cNvSpPr>
          <p:nvPr>
            <p:ph type="sldNum" sz="quarter" idx="4"/>
          </p:nvPr>
        </p:nvSpPr>
        <p:spPr>
          <a:xfrm>
            <a:off x="11136560" y="6366875"/>
            <a:ext cx="719440"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F1620CC9-C982-429E-97C9-9F71A6603CFC}" type="slidenum">
              <a:rPr lang="fr-FR" smtClean="0"/>
              <a:pPr/>
              <a:t>‹N°›</a:t>
            </a:fld>
            <a:endParaRPr lang="fr-FR" dirty="0"/>
          </a:p>
        </p:txBody>
      </p:sp>
    </p:spTree>
    <p:extLst>
      <p:ext uri="{BB962C8B-B14F-4D97-AF65-F5344CB8AC3E}">
        <p14:creationId xmlns:p14="http://schemas.microsoft.com/office/powerpoint/2010/main" val="16072584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8.jp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9.jp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BF88ECE-C4BA-3B4E-916F-F266125825B0}"/>
              </a:ext>
            </a:extLst>
          </p:cNvPr>
          <p:cNvPicPr>
            <a:picLocks noChangeAspect="1"/>
          </p:cNvPicPr>
          <p:nvPr userDrawn="1"/>
        </p:nvPicPr>
        <p:blipFill>
          <a:blip r:embed="rId4">
            <a:extLst>
              <a:ext uri="{28A0092B-C50C-407E-A947-70E740481C1C}">
                <a14:useLocalDpi xmlns:a14="http://schemas.microsoft.com/office/drawing/2010/main" val="0"/>
              </a:ext>
            </a:extLst>
          </a:blip>
          <a:srcRect t="39" b="39"/>
          <a:stretch/>
        </p:blipFill>
        <p:spPr>
          <a:xfrm>
            <a:off x="0" y="0"/>
            <a:ext cx="12201584" cy="6858000"/>
          </a:xfrm>
          <a:prstGeom prst="rect">
            <a:avLst/>
          </a:prstGeom>
        </p:spPr>
      </p:pic>
      <p:pic>
        <p:nvPicPr>
          <p:cNvPr id="5" name="Image 4">
            <a:extLst>
              <a:ext uri="{FF2B5EF4-FFF2-40B4-BE49-F238E27FC236}">
                <a16:creationId xmlns:a16="http://schemas.microsoft.com/office/drawing/2014/main" id="{349EDAE3-99DE-4E91-96D2-8D0083ED4C3A}"/>
              </a:ext>
            </a:extLst>
          </p:cNvPr>
          <p:cNvPicPr>
            <a:picLocks noGrp="1" noRot="1" noChangeAspect="1" noMove="1" noResize="1" noEditPoints="1" noAdjustHandles="1" noChangeArrowheads="1" noChangeShapeType="1" noCrop="1"/>
          </p:cNvPicPr>
          <p:nvPr userDrawn="1"/>
        </p:nvPicPr>
        <p:blipFill>
          <a:blip r:embed="rId5" cstate="print">
            <a:extLst>
              <a:ext uri="{28A0092B-C50C-407E-A947-70E740481C1C}">
                <a14:useLocalDpi xmlns:a14="http://schemas.microsoft.com/office/drawing/2010/main" val="0"/>
              </a:ext>
            </a:extLst>
          </a:blip>
          <a:stretch>
            <a:fillRect/>
          </a:stretch>
        </p:blipFill>
        <p:spPr>
          <a:xfrm>
            <a:off x="-9584" y="5552402"/>
            <a:ext cx="561618" cy="1309236"/>
          </a:xfrm>
          <a:prstGeom prst="rect">
            <a:avLst/>
          </a:prstGeom>
        </p:spPr>
      </p:pic>
      <p:cxnSp>
        <p:nvCxnSpPr>
          <p:cNvPr id="19" name="Connecteur droit 18">
            <a:extLst>
              <a:ext uri="{FF2B5EF4-FFF2-40B4-BE49-F238E27FC236}">
                <a16:creationId xmlns:a16="http://schemas.microsoft.com/office/drawing/2014/main" id="{01302CCE-B7D4-D8F9-E27B-629240F88886}"/>
              </a:ext>
            </a:extLst>
          </p:cNvPr>
          <p:cNvCxnSpPr>
            <a:cxnSpLocks/>
          </p:cNvCxnSpPr>
          <p:nvPr userDrawn="1"/>
        </p:nvCxnSpPr>
        <p:spPr>
          <a:xfrm>
            <a:off x="1415480"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4AADCE60-8262-E4EE-B010-B28381928646}"/>
              </a:ext>
            </a:extLst>
          </p:cNvPr>
          <p:cNvCxnSpPr>
            <a:cxnSpLocks/>
          </p:cNvCxnSpPr>
          <p:nvPr userDrawn="1"/>
        </p:nvCxnSpPr>
        <p:spPr>
          <a:xfrm>
            <a:off x="1415480" y="3992421"/>
            <a:ext cx="0" cy="948747"/>
          </a:xfrm>
          <a:prstGeom prst="line">
            <a:avLst/>
          </a:prstGeom>
          <a:ln w="88900" cap="rnd">
            <a:solidFill>
              <a:srgbClr val="FFCC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9466672"/>
      </p:ext>
    </p:extLst>
  </p:cSld>
  <p:clrMap bg1="lt1" tx1="dk1" bg2="lt2" tx2="dk2" accent1="accent1" accent2="accent2" accent3="accent3" accent4="accent4" accent5="accent5" accent6="accent6" hlink="hlink" folHlink="folHlink"/>
  <p:sldLayoutIdLst>
    <p:sldLayoutId id="2147483728" r:id="rId1"/>
    <p:sldLayoutId id="2147483742" r:id="rId2"/>
  </p:sldLayoutIdLst>
  <p:hf hdr="0" dt="0"/>
  <p:txStyles>
    <p:titleStyle>
      <a:lvl1pPr marL="108000" algn="l" defTabSz="9144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355E07BE-22E8-8A2F-F156-1437D8EE2B3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3" name="Image 12">
            <a:extLst>
              <a:ext uri="{FF2B5EF4-FFF2-40B4-BE49-F238E27FC236}">
                <a16:creationId xmlns:a16="http://schemas.microsoft.com/office/drawing/2014/main" id="{83ED6E2D-90A7-4D70-87D0-F2418BCE4DE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84" y="5552402"/>
            <a:ext cx="561618" cy="1309236"/>
          </a:xfrm>
          <a:prstGeom prst="rect">
            <a:avLst/>
          </a:prstGeom>
        </p:spPr>
      </p:pic>
      <p:cxnSp>
        <p:nvCxnSpPr>
          <p:cNvPr id="8" name="Connecteur droit 7">
            <a:extLst>
              <a:ext uri="{FF2B5EF4-FFF2-40B4-BE49-F238E27FC236}">
                <a16:creationId xmlns:a16="http://schemas.microsoft.com/office/drawing/2014/main" id="{5D5C48AE-AB71-BC96-C6A5-8F24B79E249A}"/>
              </a:ext>
            </a:extLst>
          </p:cNvPr>
          <p:cNvCxnSpPr>
            <a:cxnSpLocks/>
          </p:cNvCxnSpPr>
          <p:nvPr userDrawn="1"/>
        </p:nvCxnSpPr>
        <p:spPr>
          <a:xfrm>
            <a:off x="11255200" y="0"/>
            <a:ext cx="0" cy="6858000"/>
          </a:xfrm>
          <a:prstGeom prst="line">
            <a:avLst/>
          </a:prstGeom>
          <a:ln>
            <a:solidFill>
              <a:srgbClr val="0E4194"/>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6BFAC04D-4EFB-8CD6-C58F-13B14F68E06B}"/>
              </a:ext>
            </a:extLst>
          </p:cNvPr>
          <p:cNvCxnSpPr>
            <a:cxnSpLocks/>
          </p:cNvCxnSpPr>
          <p:nvPr userDrawn="1"/>
        </p:nvCxnSpPr>
        <p:spPr>
          <a:xfrm>
            <a:off x="11255200" y="2132856"/>
            <a:ext cx="0" cy="792088"/>
          </a:xfrm>
          <a:prstGeom prst="line">
            <a:avLst/>
          </a:prstGeom>
          <a:ln w="88900" cap="rnd">
            <a:solidFill>
              <a:srgbClr val="FFCC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1097703"/>
      </p:ext>
    </p:extLst>
  </p:cSld>
  <p:clrMap bg1="lt1" tx1="dk1" bg2="lt2" tx2="dk2" accent1="accent1" accent2="accent2" accent3="accent3" accent4="accent4" accent5="accent5" accent6="accent6" hlink="hlink" folHlink="folHlink"/>
  <p:sldLayoutIdLst>
    <p:sldLayoutId id="2147483733" r:id="rId1"/>
    <p:sldLayoutId id="2147483732" r:id="rId2"/>
  </p:sldLayoutIdLst>
  <p:hf hdr="0" dt="0"/>
  <p:txStyles>
    <p:titleStyle>
      <a:lvl1pPr algn="r" defTabSz="914400" rtl="0" eaLnBrk="1" latinLnBrk="0" hangingPunct="1">
        <a:spcBef>
          <a:spcPct val="0"/>
        </a:spcBef>
        <a:buNone/>
        <a:defRPr sz="3600" b="1" kern="1200">
          <a:solidFill>
            <a:srgbClr val="0E4194"/>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92A5F"/>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DE759A4-E0D3-6501-9E57-A957FB697A4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3" name="Image 12">
            <a:extLst>
              <a:ext uri="{FF2B5EF4-FFF2-40B4-BE49-F238E27FC236}">
                <a16:creationId xmlns:a16="http://schemas.microsoft.com/office/drawing/2014/main" id="{83ED6E2D-90A7-4D70-87D0-F2418BCE4DE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84" y="5552402"/>
            <a:ext cx="561618" cy="1309236"/>
          </a:xfrm>
          <a:prstGeom prst="rect">
            <a:avLst/>
          </a:prstGeom>
        </p:spPr>
      </p:pic>
      <p:cxnSp>
        <p:nvCxnSpPr>
          <p:cNvPr id="8" name="Connecteur droit 7">
            <a:extLst>
              <a:ext uri="{FF2B5EF4-FFF2-40B4-BE49-F238E27FC236}">
                <a16:creationId xmlns:a16="http://schemas.microsoft.com/office/drawing/2014/main" id="{5D5C48AE-AB71-BC96-C6A5-8F24B79E249A}"/>
              </a:ext>
            </a:extLst>
          </p:cNvPr>
          <p:cNvCxnSpPr>
            <a:cxnSpLocks/>
          </p:cNvCxnSpPr>
          <p:nvPr userDrawn="1"/>
        </p:nvCxnSpPr>
        <p:spPr>
          <a:xfrm>
            <a:off x="11255200"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6BFAC04D-4EFB-8CD6-C58F-13B14F68E06B}"/>
              </a:ext>
            </a:extLst>
          </p:cNvPr>
          <p:cNvCxnSpPr>
            <a:cxnSpLocks/>
          </p:cNvCxnSpPr>
          <p:nvPr userDrawn="1"/>
        </p:nvCxnSpPr>
        <p:spPr>
          <a:xfrm>
            <a:off x="11255200" y="2132856"/>
            <a:ext cx="0" cy="792088"/>
          </a:xfrm>
          <a:prstGeom prst="line">
            <a:avLst/>
          </a:prstGeom>
          <a:ln w="88900" cap="rnd">
            <a:solidFill>
              <a:srgbClr val="FFCC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3439143"/>
      </p:ext>
    </p:extLst>
  </p:cSld>
  <p:clrMap bg1="lt1" tx1="dk1" bg2="lt2" tx2="dk2" accent1="accent1" accent2="accent2" accent3="accent3" accent4="accent4" accent5="accent5" accent6="accent6" hlink="hlink" folHlink="folHlink"/>
  <p:sldLayoutIdLst>
    <p:sldLayoutId id="2147483741" r:id="rId1"/>
    <p:sldLayoutId id="2147483740" r:id="rId2"/>
  </p:sldLayoutIdLst>
  <p:hf hdr="0" dt="0"/>
  <p:txStyles>
    <p:titleStyle>
      <a:lvl1pPr algn="r" defTabSz="914400" rtl="0" eaLnBrk="1" latinLnBrk="0" hangingPunct="1">
        <a:spcBef>
          <a:spcPct val="0"/>
        </a:spcBef>
        <a:buNone/>
        <a:defRPr sz="3600" b="1" kern="1200">
          <a:solidFill>
            <a:srgbClr val="0E4194"/>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415479" y="0"/>
            <a:ext cx="10297145" cy="565200"/>
          </a:xfrm>
          <a:prstGeom prst="rect">
            <a:avLst/>
          </a:prstGeom>
        </p:spPr>
        <p:txBody>
          <a:bodyPr vert="horz" lIns="91440" tIns="45720" rIns="91440" bIns="45720" rtlCol="0" anchor="ctr">
            <a:noAutofit/>
          </a:bodyPr>
          <a:lstStyle/>
          <a:p>
            <a:r>
              <a:rPr lang="fr-FR" dirty="0"/>
              <a:t>Modifiez le style du titre</a:t>
            </a:r>
          </a:p>
        </p:txBody>
      </p:sp>
      <p:pic>
        <p:nvPicPr>
          <p:cNvPr id="9" name="Image 8">
            <a:extLst>
              <a:ext uri="{FF2B5EF4-FFF2-40B4-BE49-F238E27FC236}">
                <a16:creationId xmlns:a16="http://schemas.microsoft.com/office/drawing/2014/main" id="{6A7CC8EE-1817-4DF4-8528-9275D5B6CAC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84" y="5552402"/>
            <a:ext cx="561618" cy="1309236"/>
          </a:xfrm>
          <a:prstGeom prst="rect">
            <a:avLst/>
          </a:prstGeom>
        </p:spPr>
      </p:pic>
      <p:cxnSp>
        <p:nvCxnSpPr>
          <p:cNvPr id="4" name="Connecteur droit 3">
            <a:extLst>
              <a:ext uri="{FF2B5EF4-FFF2-40B4-BE49-F238E27FC236}">
                <a16:creationId xmlns:a16="http://schemas.microsoft.com/office/drawing/2014/main" id="{795E1E77-51B0-66D5-D260-A602FF45A0EA}"/>
              </a:ext>
            </a:extLst>
          </p:cNvPr>
          <p:cNvCxnSpPr>
            <a:cxnSpLocks/>
          </p:cNvCxnSpPr>
          <p:nvPr userDrawn="1"/>
        </p:nvCxnSpPr>
        <p:spPr>
          <a:xfrm>
            <a:off x="1415480" y="565200"/>
            <a:ext cx="10776520" cy="0"/>
          </a:xfrm>
          <a:prstGeom prst="line">
            <a:avLst/>
          </a:prstGeom>
          <a:ln>
            <a:solidFill>
              <a:srgbClr val="0E41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5113670"/>
      </p:ext>
    </p:extLst>
  </p:cSld>
  <p:clrMap bg1="lt1" tx1="dk1" bg2="lt2" tx2="dk2" accent1="accent1" accent2="accent2" accent3="accent3" accent4="accent4" accent5="accent5" accent6="accent6" hlink="hlink" folHlink="folHlink"/>
  <p:sldLayoutIdLst>
    <p:sldLayoutId id="2147483735" r:id="rId1"/>
    <p:sldLayoutId id="2147483734" r:id="rId2"/>
    <p:sldLayoutId id="2147483743" r:id="rId3"/>
  </p:sldLayoutIdLst>
  <p:hf hdr="0" dt="0"/>
  <p:txStyles>
    <p:titleStyle>
      <a:lvl1pPr algn="r" defTabSz="914400" rtl="0" eaLnBrk="1" latinLnBrk="0" hangingPunct="1">
        <a:spcBef>
          <a:spcPct val="0"/>
        </a:spcBef>
        <a:buNone/>
        <a:defRPr sz="2800" b="1" kern="1200">
          <a:solidFill>
            <a:srgbClr val="0E4194"/>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rgbClr val="0E4194"/>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92A5F"/>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415479" y="0"/>
            <a:ext cx="10297145" cy="565200"/>
          </a:xfrm>
          <a:prstGeom prst="rect">
            <a:avLst/>
          </a:prstGeom>
        </p:spPr>
        <p:txBody>
          <a:bodyPr vert="horz" lIns="91440" tIns="45720" rIns="91440" bIns="45720" rtlCol="0" anchor="ctr">
            <a:noAutofit/>
          </a:bodyPr>
          <a:lstStyle/>
          <a:p>
            <a:r>
              <a:rPr lang="fr-FR" dirty="0"/>
              <a:t>Modifiez le style du titre</a:t>
            </a:r>
          </a:p>
        </p:txBody>
      </p:sp>
      <p:pic>
        <p:nvPicPr>
          <p:cNvPr id="9" name="Image 8">
            <a:extLst>
              <a:ext uri="{FF2B5EF4-FFF2-40B4-BE49-F238E27FC236}">
                <a16:creationId xmlns:a16="http://schemas.microsoft.com/office/drawing/2014/main" id="{6A7CC8EE-1817-4DF4-8528-9275D5B6CAC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84" y="5552402"/>
            <a:ext cx="561618" cy="1309236"/>
          </a:xfrm>
          <a:prstGeom prst="rect">
            <a:avLst/>
          </a:prstGeom>
        </p:spPr>
      </p:pic>
      <p:cxnSp>
        <p:nvCxnSpPr>
          <p:cNvPr id="4" name="Connecteur droit 3">
            <a:extLst>
              <a:ext uri="{FF2B5EF4-FFF2-40B4-BE49-F238E27FC236}">
                <a16:creationId xmlns:a16="http://schemas.microsoft.com/office/drawing/2014/main" id="{795E1E77-51B0-66D5-D260-A602FF45A0EA}"/>
              </a:ext>
            </a:extLst>
          </p:cNvPr>
          <p:cNvCxnSpPr>
            <a:cxnSpLocks/>
          </p:cNvCxnSpPr>
          <p:nvPr userDrawn="1"/>
        </p:nvCxnSpPr>
        <p:spPr>
          <a:xfrm>
            <a:off x="1415479" y="565200"/>
            <a:ext cx="10776521" cy="0"/>
          </a:xfrm>
          <a:prstGeom prst="line">
            <a:avLst/>
          </a:prstGeom>
          <a:ln>
            <a:solidFill>
              <a:srgbClr val="FFCC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2925485"/>
      </p:ext>
    </p:extLst>
  </p:cSld>
  <p:clrMap bg1="dk1" tx1="lt1" bg2="dk2" tx2="lt2" accent1="accent1" accent2="accent2" accent3="accent3" accent4="accent4" accent5="accent5" accent6="accent6" hlink="hlink" folHlink="folHlink"/>
  <p:sldLayoutIdLst>
    <p:sldLayoutId id="2147483738" r:id="rId1"/>
    <p:sldLayoutId id="2147483737" r:id="rId2"/>
  </p:sldLayoutIdLst>
  <p:hf hdr="0" dt="0"/>
  <p:txStyles>
    <p:titleStyle>
      <a:lvl1pPr algn="r" defTabSz="914400" rtl="0" eaLnBrk="1" latinLnBrk="0" hangingPunct="1">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rgbClr val="0E4194"/>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1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8.xml"/><Relationship Id="rId5" Type="http://schemas.openxmlformats.org/officeDocument/2006/relationships/image" Target="../media/image54.jpeg"/><Relationship Id="rId4" Type="http://schemas.openxmlformats.org/officeDocument/2006/relationships/image" Target="../media/image53.jpeg"/></Relationships>
</file>

<file path=ppt/slides/_rels/slide1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18" Type="http://schemas.openxmlformats.org/officeDocument/2006/relationships/image" Target="../media/image30.jpe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jpeg"/><Relationship Id="rId17" Type="http://schemas.openxmlformats.org/officeDocument/2006/relationships/image" Target="../media/image29.jpeg"/><Relationship Id="rId2" Type="http://schemas.openxmlformats.org/officeDocument/2006/relationships/image" Target="../media/image14.jpeg"/><Relationship Id="rId16" Type="http://schemas.openxmlformats.org/officeDocument/2006/relationships/image" Target="../media/image28.png"/><Relationship Id="rId20"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gif"/><Relationship Id="rId5" Type="http://schemas.openxmlformats.org/officeDocument/2006/relationships/image" Target="../media/image17.jpeg"/><Relationship Id="rId15" Type="http://schemas.openxmlformats.org/officeDocument/2006/relationships/image" Target="../media/image27.jpeg"/><Relationship Id="rId10" Type="http://schemas.openxmlformats.org/officeDocument/2006/relationships/image" Target="../media/image22.jpeg"/><Relationship Id="rId19" Type="http://schemas.openxmlformats.org/officeDocument/2006/relationships/image" Target="../media/image31.jpeg"/><Relationship Id="rId4" Type="http://schemas.openxmlformats.org/officeDocument/2006/relationships/image" Target="../media/image16.jpeg"/><Relationship Id="rId9" Type="http://schemas.openxmlformats.org/officeDocument/2006/relationships/image" Target="../media/image21.png"/><Relationship Id="rId14" Type="http://schemas.openxmlformats.org/officeDocument/2006/relationships/image" Target="../media/image26.jpeg"/></Relationships>
</file>

<file path=ppt/slides/_rels/slide2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AE91BBB-4B82-6497-968A-4498CC561D44}"/>
              </a:ext>
            </a:extLst>
          </p:cNvPr>
          <p:cNvSpPr>
            <a:spLocks noGrp="1"/>
          </p:cNvSpPr>
          <p:nvPr>
            <p:ph type="title"/>
          </p:nvPr>
        </p:nvSpPr>
        <p:spPr/>
        <p:txBody>
          <a:bodyPr/>
          <a:lstStyle/>
          <a:p>
            <a:r>
              <a:rPr lang="fr-FR" dirty="0"/>
              <a:t>Synchrotron SOLEIL </a:t>
            </a:r>
          </a:p>
        </p:txBody>
      </p:sp>
      <p:sp>
        <p:nvSpPr>
          <p:cNvPr id="5" name="Sous-titre 4">
            <a:extLst>
              <a:ext uri="{FF2B5EF4-FFF2-40B4-BE49-F238E27FC236}">
                <a16:creationId xmlns:a16="http://schemas.microsoft.com/office/drawing/2014/main" id="{9099621C-1A9C-95AE-6E77-5A0A47943303}"/>
              </a:ext>
            </a:extLst>
          </p:cNvPr>
          <p:cNvSpPr>
            <a:spLocks noGrp="1"/>
          </p:cNvSpPr>
          <p:nvPr>
            <p:ph type="subTitle" idx="1"/>
          </p:nvPr>
        </p:nvSpPr>
        <p:spPr/>
        <p:txBody>
          <a:bodyPr/>
          <a:lstStyle/>
          <a:p>
            <a:r>
              <a:rPr lang="fr-FR" dirty="0"/>
              <a:t>How </a:t>
            </a:r>
            <a:r>
              <a:rPr lang="fr-FR" dirty="0" err="1"/>
              <a:t>it</a:t>
            </a:r>
            <a:r>
              <a:rPr lang="fr-FR" dirty="0"/>
              <a:t> </a:t>
            </a:r>
            <a:r>
              <a:rPr lang="fr-FR" dirty="0" err="1"/>
              <a:t>works</a:t>
            </a:r>
            <a:r>
              <a:rPr lang="fr-FR" dirty="0"/>
              <a:t> and </a:t>
            </a:r>
            <a:r>
              <a:rPr lang="fr-FR" dirty="0" err="1"/>
              <a:t>what</a:t>
            </a:r>
            <a:r>
              <a:rPr lang="fr-FR" dirty="0"/>
              <a:t> </a:t>
            </a:r>
            <a:r>
              <a:rPr lang="fr-FR" dirty="0" err="1"/>
              <a:t>it</a:t>
            </a:r>
            <a:r>
              <a:rPr lang="fr-FR" dirty="0"/>
              <a:t> </a:t>
            </a:r>
            <a:r>
              <a:rPr lang="fr-FR" dirty="0" err="1"/>
              <a:t>does</a:t>
            </a:r>
            <a:endParaRPr lang="fr-FR" dirty="0"/>
          </a:p>
        </p:txBody>
      </p:sp>
    </p:spTree>
    <p:extLst>
      <p:ext uri="{BB962C8B-B14F-4D97-AF65-F5344CB8AC3E}">
        <p14:creationId xmlns:p14="http://schemas.microsoft.com/office/powerpoint/2010/main" val="2504453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C576D4-1DDE-EF94-F436-B4550594E9E4}"/>
              </a:ext>
            </a:extLst>
          </p:cNvPr>
          <p:cNvSpPr>
            <a:spLocks noGrp="1"/>
          </p:cNvSpPr>
          <p:nvPr>
            <p:ph type="title"/>
          </p:nvPr>
        </p:nvSpPr>
        <p:spPr/>
        <p:txBody>
          <a:bodyPr/>
          <a:lstStyle/>
          <a:p>
            <a:r>
              <a:rPr lang="fr-FR" dirty="0" err="1"/>
              <a:t>Ondulators</a:t>
            </a:r>
            <a:r>
              <a:rPr lang="fr-FR" dirty="0"/>
              <a:t> and </a:t>
            </a:r>
            <a:r>
              <a:rPr lang="fr-FR" dirty="0" err="1"/>
              <a:t>wigglers</a:t>
            </a:r>
            <a:endParaRPr lang="fr-FR" dirty="0"/>
          </a:p>
        </p:txBody>
      </p:sp>
      <p:sp>
        <p:nvSpPr>
          <p:cNvPr id="3" name="Espace réservé du pied de page 2">
            <a:extLst>
              <a:ext uri="{FF2B5EF4-FFF2-40B4-BE49-F238E27FC236}">
                <a16:creationId xmlns:a16="http://schemas.microsoft.com/office/drawing/2014/main" id="{26971F6E-1595-F256-5A26-ADD10C8D7AC6}"/>
              </a:ext>
            </a:extLst>
          </p:cNvPr>
          <p:cNvSpPr>
            <a:spLocks noGrp="1"/>
          </p:cNvSpPr>
          <p:nvPr>
            <p:ph type="ftr" sz="quarter" idx="10"/>
          </p:nvPr>
        </p:nvSpPr>
        <p:spPr/>
        <p:txBody>
          <a:bodyPr/>
          <a:lstStyle/>
          <a:p>
            <a:r>
              <a:rPr lang="fr-FR"/>
              <a:t>Pied de page</a:t>
            </a:r>
            <a:endParaRPr lang="fr-FR" dirty="0"/>
          </a:p>
        </p:txBody>
      </p:sp>
      <p:sp>
        <p:nvSpPr>
          <p:cNvPr id="4" name="Espace réservé du numéro de diapositive 3">
            <a:extLst>
              <a:ext uri="{FF2B5EF4-FFF2-40B4-BE49-F238E27FC236}">
                <a16:creationId xmlns:a16="http://schemas.microsoft.com/office/drawing/2014/main" id="{F50E2349-FAC3-4EC2-526D-0B6BC058251E}"/>
              </a:ext>
            </a:extLst>
          </p:cNvPr>
          <p:cNvSpPr>
            <a:spLocks noGrp="1"/>
          </p:cNvSpPr>
          <p:nvPr>
            <p:ph type="sldNum" sz="quarter" idx="11"/>
          </p:nvPr>
        </p:nvSpPr>
        <p:spPr/>
        <p:txBody>
          <a:bodyPr/>
          <a:lstStyle/>
          <a:p>
            <a:fld id="{F1620CC9-C982-429E-97C9-9F71A6603CFC}" type="slidenum">
              <a:rPr lang="fr-FR" smtClean="0"/>
              <a:pPr/>
              <a:t>10</a:t>
            </a:fld>
            <a:endParaRPr lang="fr-FR" dirty="0"/>
          </a:p>
        </p:txBody>
      </p:sp>
      <p:pic>
        <p:nvPicPr>
          <p:cNvPr id="6" name="Picture 2">
            <a:extLst>
              <a:ext uri="{FF2B5EF4-FFF2-40B4-BE49-F238E27FC236}">
                <a16:creationId xmlns:a16="http://schemas.microsoft.com/office/drawing/2014/main" id="{D1B17C20-ABDD-6F59-7FDC-2CFAB488BE6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5720" y="947419"/>
            <a:ext cx="5328592" cy="5706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682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447E76-A460-CE11-A799-9AEEBDA0092E}"/>
              </a:ext>
            </a:extLst>
          </p:cNvPr>
          <p:cNvSpPr>
            <a:spLocks noGrp="1"/>
          </p:cNvSpPr>
          <p:nvPr>
            <p:ph type="title"/>
          </p:nvPr>
        </p:nvSpPr>
        <p:spPr/>
        <p:txBody>
          <a:bodyPr/>
          <a:lstStyle/>
          <a:p>
            <a:r>
              <a:rPr lang="fr-FR" dirty="0" err="1"/>
              <a:t>Ondulators</a:t>
            </a:r>
            <a:r>
              <a:rPr lang="fr-FR" dirty="0"/>
              <a:t> and </a:t>
            </a:r>
            <a:r>
              <a:rPr lang="fr-FR" dirty="0" err="1"/>
              <a:t>wigglers</a:t>
            </a:r>
            <a:endParaRPr lang="fr-FR" dirty="0"/>
          </a:p>
        </p:txBody>
      </p:sp>
      <p:sp>
        <p:nvSpPr>
          <p:cNvPr id="3" name="Espace réservé du pied de page 2">
            <a:extLst>
              <a:ext uri="{FF2B5EF4-FFF2-40B4-BE49-F238E27FC236}">
                <a16:creationId xmlns:a16="http://schemas.microsoft.com/office/drawing/2014/main" id="{A44487DE-6139-79B3-4BFD-517E2F467390}"/>
              </a:ext>
            </a:extLst>
          </p:cNvPr>
          <p:cNvSpPr>
            <a:spLocks noGrp="1"/>
          </p:cNvSpPr>
          <p:nvPr>
            <p:ph type="ftr" sz="quarter" idx="10"/>
          </p:nvPr>
        </p:nvSpPr>
        <p:spPr/>
        <p:txBody>
          <a:bodyPr/>
          <a:lstStyle/>
          <a:p>
            <a:r>
              <a:rPr lang="fr-FR"/>
              <a:t>Pied de page</a:t>
            </a:r>
            <a:endParaRPr lang="fr-FR" dirty="0"/>
          </a:p>
        </p:txBody>
      </p:sp>
      <p:sp>
        <p:nvSpPr>
          <p:cNvPr id="4" name="Espace réservé du numéro de diapositive 3">
            <a:extLst>
              <a:ext uri="{FF2B5EF4-FFF2-40B4-BE49-F238E27FC236}">
                <a16:creationId xmlns:a16="http://schemas.microsoft.com/office/drawing/2014/main" id="{2F743237-42BE-8E73-A074-FC7D2B50C10C}"/>
              </a:ext>
            </a:extLst>
          </p:cNvPr>
          <p:cNvSpPr>
            <a:spLocks noGrp="1"/>
          </p:cNvSpPr>
          <p:nvPr>
            <p:ph type="sldNum" sz="quarter" idx="11"/>
          </p:nvPr>
        </p:nvSpPr>
        <p:spPr/>
        <p:txBody>
          <a:bodyPr/>
          <a:lstStyle/>
          <a:p>
            <a:fld id="{F1620CC9-C982-429E-97C9-9F71A6603CFC}" type="slidenum">
              <a:rPr lang="fr-FR" smtClean="0"/>
              <a:pPr/>
              <a:t>11</a:t>
            </a:fld>
            <a:endParaRPr lang="fr-FR" dirty="0"/>
          </a:p>
        </p:txBody>
      </p:sp>
      <p:sp>
        <p:nvSpPr>
          <p:cNvPr id="6" name="Rectangle 5">
            <a:extLst>
              <a:ext uri="{FF2B5EF4-FFF2-40B4-BE49-F238E27FC236}">
                <a16:creationId xmlns:a16="http://schemas.microsoft.com/office/drawing/2014/main" id="{569FD4CD-57FB-D6FE-BE2E-CA0F2E0D8183}"/>
              </a:ext>
            </a:extLst>
          </p:cNvPr>
          <p:cNvSpPr>
            <a:spLocks noChangeArrowheads="1"/>
          </p:cNvSpPr>
          <p:nvPr/>
        </p:nvSpPr>
        <p:spPr bwMode="auto">
          <a:xfrm>
            <a:off x="557321" y="4015580"/>
            <a:ext cx="2592387"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fr-FR" sz="1200" b="1" dirty="0">
                <a:latin typeface="Arial" panose="020B0604020202020204" pitchFamily="34" charset="0"/>
                <a:cs typeface="Arial" panose="020B0604020202020204" pitchFamily="34" charset="0"/>
              </a:rPr>
              <a:t>HU 640 : ligne DESIRS </a:t>
            </a:r>
            <a:br>
              <a:rPr lang="fr-FR" sz="1200" b="1" dirty="0">
                <a:latin typeface="Arial" panose="020B0604020202020204" pitchFamily="34" charset="0"/>
                <a:cs typeface="Arial" panose="020B0604020202020204" pitchFamily="34" charset="0"/>
              </a:rPr>
            </a:br>
            <a:r>
              <a:rPr lang="fr-FR" sz="1200" b="1" dirty="0">
                <a:latin typeface="Arial" panose="020B0604020202020204" pitchFamily="34" charset="0"/>
                <a:cs typeface="Arial" panose="020B0604020202020204" pitchFamily="34" charset="0"/>
              </a:rPr>
              <a:t>(5 eV – 50 eV : Ultra Violet)</a:t>
            </a:r>
          </a:p>
        </p:txBody>
      </p:sp>
      <p:sp>
        <p:nvSpPr>
          <p:cNvPr id="7" name="Rectangle 6">
            <a:extLst>
              <a:ext uri="{FF2B5EF4-FFF2-40B4-BE49-F238E27FC236}">
                <a16:creationId xmlns:a16="http://schemas.microsoft.com/office/drawing/2014/main" id="{81FC35B1-0012-A37A-C375-176B7FF24C14}"/>
              </a:ext>
            </a:extLst>
          </p:cNvPr>
          <p:cNvSpPr>
            <a:spLocks noChangeArrowheads="1"/>
          </p:cNvSpPr>
          <p:nvPr/>
        </p:nvSpPr>
        <p:spPr bwMode="auto">
          <a:xfrm>
            <a:off x="4691844" y="4000945"/>
            <a:ext cx="2808312" cy="546795"/>
          </a:xfrm>
          <a:prstGeom prst="rect">
            <a:avLst/>
          </a:prstGeom>
          <a:noFill/>
          <a:ln>
            <a:noFill/>
          </a:ln>
        </p:spPr>
        <p:txBody>
          <a:bodyPr/>
          <a:lstStyle/>
          <a:p>
            <a:pPr algn="ctr"/>
            <a:r>
              <a:rPr lang="fr-FR" sz="1200" b="1" dirty="0">
                <a:latin typeface="Arial" panose="020B0604020202020204" pitchFamily="34" charset="0"/>
                <a:cs typeface="Arial" panose="020B0604020202020204" pitchFamily="34" charset="0"/>
              </a:rPr>
              <a:t>HU 80 : TEMPO </a:t>
            </a:r>
            <a:br>
              <a:rPr lang="fr-FR" sz="1200" b="1" dirty="0">
                <a:latin typeface="Arial" panose="020B0604020202020204" pitchFamily="34" charset="0"/>
                <a:cs typeface="Arial" panose="020B0604020202020204" pitchFamily="34" charset="0"/>
              </a:rPr>
            </a:br>
            <a:r>
              <a:rPr lang="fr-FR" sz="1200" b="1" dirty="0">
                <a:latin typeface="Arial" panose="020B0604020202020204" pitchFamily="34" charset="0"/>
                <a:cs typeface="Arial" panose="020B0604020202020204" pitchFamily="34" charset="0"/>
              </a:rPr>
              <a:t>(100 eV - 3 keV : Soft X rays)</a:t>
            </a:r>
            <a:br>
              <a:rPr lang="fr-FR" sz="1200" b="1" dirty="0">
                <a:latin typeface="Arial" panose="020B0604020202020204" pitchFamily="34" charset="0"/>
                <a:cs typeface="Arial" panose="020B0604020202020204" pitchFamily="34" charset="0"/>
              </a:rPr>
            </a:br>
            <a:endParaRPr lang="fr-FR" sz="1200" b="1" dirty="0">
              <a:latin typeface="Arial" panose="020B0604020202020204" pitchFamily="34" charset="0"/>
              <a:cs typeface="Arial" panose="020B0604020202020204" pitchFamily="34" charset="0"/>
            </a:endParaRPr>
          </a:p>
        </p:txBody>
      </p:sp>
      <p:pic>
        <p:nvPicPr>
          <p:cNvPr id="8" name="Picture 2" descr="HU640">
            <a:extLst>
              <a:ext uri="{FF2B5EF4-FFF2-40B4-BE49-F238E27FC236}">
                <a16:creationId xmlns:a16="http://schemas.microsoft.com/office/drawing/2014/main" id="{80087235-4D46-1063-D8C1-D922DBE1CF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4094"/>
          <a:stretch>
            <a:fillRect/>
          </a:stretch>
        </p:blipFill>
        <p:spPr bwMode="auto">
          <a:xfrm>
            <a:off x="25746" y="1145213"/>
            <a:ext cx="4015441" cy="2847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U20">
            <a:extLst>
              <a:ext uri="{FF2B5EF4-FFF2-40B4-BE49-F238E27FC236}">
                <a16:creationId xmlns:a16="http://schemas.microsoft.com/office/drawing/2014/main" id="{86E30015-6097-DEA2-2AC5-AE20D80260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8395" y="1145213"/>
            <a:ext cx="3787859" cy="284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98D139F5-6970-481F-0116-AA2ADFB8304B}"/>
              </a:ext>
            </a:extLst>
          </p:cNvPr>
          <p:cNvSpPr>
            <a:spLocks noChangeArrowheads="1"/>
          </p:cNvSpPr>
          <p:nvPr/>
        </p:nvSpPr>
        <p:spPr bwMode="auto">
          <a:xfrm>
            <a:off x="8886659" y="4058443"/>
            <a:ext cx="27368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fr-FR" sz="1200" b="1" dirty="0">
                <a:latin typeface="Arial" panose="020B0604020202020204" pitchFamily="34" charset="0"/>
                <a:cs typeface="Arial" panose="020B0604020202020204" pitchFamily="34" charset="0"/>
              </a:rPr>
              <a:t>U 20 : ligne PROXIMA</a:t>
            </a:r>
            <a:br>
              <a:rPr lang="fr-FR" sz="1200" b="1" dirty="0">
                <a:latin typeface="Arial" panose="020B0604020202020204" pitchFamily="34" charset="0"/>
                <a:cs typeface="Arial" panose="020B0604020202020204" pitchFamily="34" charset="0"/>
              </a:rPr>
            </a:br>
            <a:r>
              <a:rPr lang="fr-FR" sz="1200" b="1" dirty="0">
                <a:latin typeface="Arial" panose="020B0604020202020204" pitchFamily="34" charset="0"/>
                <a:cs typeface="Arial" panose="020B0604020202020204" pitchFamily="34" charset="0"/>
              </a:rPr>
              <a:t>(4 keV - 30 keV : Hard X rays)</a:t>
            </a:r>
          </a:p>
        </p:txBody>
      </p:sp>
      <p:pic>
        <p:nvPicPr>
          <p:cNvPr id="11" name="Picture 5" descr="DSCF0030-mini">
            <a:extLst>
              <a:ext uri="{FF2B5EF4-FFF2-40B4-BE49-F238E27FC236}">
                <a16:creationId xmlns:a16="http://schemas.microsoft.com/office/drawing/2014/main" id="{B39A069C-AAD4-8CB3-E3CE-77E056A3C1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3256" y="1132961"/>
            <a:ext cx="4033069" cy="28435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Onduleur">
            <a:extLst>
              <a:ext uri="{FF2B5EF4-FFF2-40B4-BE49-F238E27FC236}">
                <a16:creationId xmlns:a16="http://schemas.microsoft.com/office/drawing/2014/main" id="{C2F860D6-4636-9974-2C22-2F19C38797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1286" y="4869160"/>
            <a:ext cx="3349427" cy="15703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3621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7BB7E378-08C9-F320-A525-666D57AA7830}"/>
              </a:ext>
            </a:extLst>
          </p:cNvPr>
          <p:cNvSpPr>
            <a:spLocks noGrp="1"/>
          </p:cNvSpPr>
          <p:nvPr>
            <p:ph type="title"/>
          </p:nvPr>
        </p:nvSpPr>
        <p:spPr/>
        <p:txBody>
          <a:bodyPr/>
          <a:lstStyle/>
          <a:p>
            <a:r>
              <a:rPr lang="fr-FR" dirty="0"/>
              <a:t>Light source </a:t>
            </a:r>
            <a:r>
              <a:rPr lang="fr-FR" dirty="0" err="1"/>
              <a:t>characteristics</a:t>
            </a:r>
            <a:endParaRPr lang="fr-FR" dirty="0"/>
          </a:p>
        </p:txBody>
      </p:sp>
      <p:sp>
        <p:nvSpPr>
          <p:cNvPr id="3" name="Espace réservé du pied de page 2">
            <a:extLst>
              <a:ext uri="{FF2B5EF4-FFF2-40B4-BE49-F238E27FC236}">
                <a16:creationId xmlns:a16="http://schemas.microsoft.com/office/drawing/2014/main" id="{2BE2B8B3-281C-D7E5-3F86-5ACD83DD8BD3}"/>
              </a:ext>
            </a:extLst>
          </p:cNvPr>
          <p:cNvSpPr>
            <a:spLocks noGrp="1"/>
          </p:cNvSpPr>
          <p:nvPr>
            <p:ph type="ftr" sz="quarter" idx="10"/>
          </p:nvPr>
        </p:nvSpPr>
        <p:spPr/>
        <p:txBody>
          <a:bodyPr/>
          <a:lstStyle/>
          <a:p>
            <a:r>
              <a:rPr lang="fr-FR"/>
              <a:t>Pied de page</a:t>
            </a:r>
            <a:endParaRPr lang="fr-FR" dirty="0"/>
          </a:p>
        </p:txBody>
      </p:sp>
      <p:sp>
        <p:nvSpPr>
          <p:cNvPr id="4" name="Espace réservé du numéro de diapositive 3">
            <a:extLst>
              <a:ext uri="{FF2B5EF4-FFF2-40B4-BE49-F238E27FC236}">
                <a16:creationId xmlns:a16="http://schemas.microsoft.com/office/drawing/2014/main" id="{3D58413E-F11B-B04C-EF65-C337F3F8FE35}"/>
              </a:ext>
            </a:extLst>
          </p:cNvPr>
          <p:cNvSpPr>
            <a:spLocks noGrp="1"/>
          </p:cNvSpPr>
          <p:nvPr>
            <p:ph type="sldNum" sz="quarter" idx="11"/>
          </p:nvPr>
        </p:nvSpPr>
        <p:spPr/>
        <p:txBody>
          <a:bodyPr/>
          <a:lstStyle/>
          <a:p>
            <a:fld id="{F1620CC9-C982-429E-97C9-9F71A6603CFC}" type="slidenum">
              <a:rPr lang="fr-FR" smtClean="0"/>
              <a:pPr/>
              <a:t>12</a:t>
            </a:fld>
            <a:endParaRPr lang="fr-FR" dirty="0"/>
          </a:p>
        </p:txBody>
      </p:sp>
      <p:grpSp>
        <p:nvGrpSpPr>
          <p:cNvPr id="8" name="Group 8">
            <a:extLst>
              <a:ext uri="{FF2B5EF4-FFF2-40B4-BE49-F238E27FC236}">
                <a16:creationId xmlns:a16="http://schemas.microsoft.com/office/drawing/2014/main" id="{243A0B31-FA6D-0AA7-18C0-3D5060F34692}"/>
              </a:ext>
            </a:extLst>
          </p:cNvPr>
          <p:cNvGrpSpPr>
            <a:grpSpLocks/>
          </p:cNvGrpSpPr>
          <p:nvPr/>
        </p:nvGrpSpPr>
        <p:grpSpPr bwMode="auto">
          <a:xfrm>
            <a:off x="983432" y="1021968"/>
            <a:ext cx="4879489" cy="5294312"/>
            <a:chOff x="288" y="559"/>
            <a:chExt cx="3204" cy="3521"/>
          </a:xfrm>
        </p:grpSpPr>
        <p:pic>
          <p:nvPicPr>
            <p:cNvPr id="9" name="Picture 9">
              <a:extLst>
                <a:ext uri="{FF2B5EF4-FFF2-40B4-BE49-F238E27FC236}">
                  <a16:creationId xmlns:a16="http://schemas.microsoft.com/office/drawing/2014/main" id="{5D798E40-E40D-DE7A-4D4A-28304B9B23D2}"/>
                </a:ext>
              </a:extLst>
            </p:cNvPr>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a:stretch>
              <a:fillRect/>
            </a:stretch>
          </p:blipFill>
          <p:spPr bwMode="auto">
            <a:xfrm>
              <a:off x="288" y="559"/>
              <a:ext cx="3204" cy="3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 name="Text Box 11">
              <a:extLst>
                <a:ext uri="{FF2B5EF4-FFF2-40B4-BE49-F238E27FC236}">
                  <a16:creationId xmlns:a16="http://schemas.microsoft.com/office/drawing/2014/main" id="{C9E27961-B4D3-B075-84EE-3673E1FC9853}"/>
                </a:ext>
              </a:extLst>
            </p:cNvPr>
            <p:cNvSpPr txBox="1">
              <a:spLocks noChangeArrowheads="1"/>
            </p:cNvSpPr>
            <p:nvPr/>
          </p:nvSpPr>
          <p:spPr bwMode="auto">
            <a:xfrm>
              <a:off x="2256" y="624"/>
              <a:ext cx="886" cy="285"/>
            </a:xfrm>
            <a:prstGeom prst="rect">
              <a:avLst/>
            </a:prstGeom>
            <a:solidFill>
              <a:srgbClr val="FFFF00"/>
            </a:solidFill>
            <a:ln w="12700" algn="ctr">
              <a:noFill/>
              <a:miter lim="800000"/>
              <a:headEnd/>
              <a:tailEnd/>
            </a:ln>
            <a:effectLst>
              <a:outerShdw dist="35921" dir="2700000" algn="ctr" rotWithShape="0">
                <a:schemeClr val="bg2"/>
              </a:outerShdw>
            </a:effectLst>
          </p:spPr>
          <p:txBody>
            <a:bodyPr wrap="none">
              <a:spAutoFit/>
            </a:bodyPr>
            <a:lstStyle/>
            <a:p>
              <a:pPr>
                <a:buFont typeface="Wingdings 2" pitchFamily="18" charset="2"/>
                <a:buNone/>
                <a:defRPr/>
              </a:pPr>
              <a:r>
                <a:rPr lang="fr-FR" sz="2400" dirty="0">
                  <a:effectLst>
                    <a:outerShdw blurRad="38100" dist="38100" dir="2700000" algn="tl">
                      <a:srgbClr val="FFFFFF"/>
                    </a:outerShdw>
                  </a:effectLst>
                  <a:latin typeface="Georgia" pitchFamily="18" charset="0"/>
                </a:rPr>
                <a:t>SOLEIL</a:t>
              </a:r>
            </a:p>
          </p:txBody>
        </p:sp>
      </p:grpSp>
      <p:sp>
        <p:nvSpPr>
          <p:cNvPr id="11" name="Rectangle 6">
            <a:extLst>
              <a:ext uri="{FF2B5EF4-FFF2-40B4-BE49-F238E27FC236}">
                <a16:creationId xmlns:a16="http://schemas.microsoft.com/office/drawing/2014/main" id="{B4E97E38-DB77-9E5A-3432-BC3C02EE59FA}"/>
              </a:ext>
            </a:extLst>
          </p:cNvPr>
          <p:cNvSpPr>
            <a:spLocks noChangeArrowheads="1"/>
          </p:cNvSpPr>
          <p:nvPr/>
        </p:nvSpPr>
        <p:spPr bwMode="auto">
          <a:xfrm>
            <a:off x="6096000" y="1333973"/>
            <a:ext cx="5400600" cy="4524315"/>
          </a:xfrm>
          <a:prstGeom prst="rect">
            <a:avLst/>
          </a:prstGeom>
          <a:solidFill>
            <a:schemeClr val="bg1"/>
          </a:solidFill>
          <a:ln>
            <a:noFill/>
          </a:ln>
        </p:spPr>
        <p:txBody>
          <a:bodyPr wrap="square">
            <a:spAutoFit/>
          </a:bodyPr>
          <a:lstStyle/>
          <a:p>
            <a:r>
              <a:rPr lang="en-US" b="0" dirty="0"/>
              <a:t>SOLEIL photon beam : </a:t>
            </a:r>
          </a:p>
          <a:p>
            <a:endParaRPr lang="en-US" b="0" dirty="0"/>
          </a:p>
          <a:p>
            <a:pPr marL="285750" indent="-285750">
              <a:buFontTx/>
              <a:buChar char="-"/>
            </a:pPr>
            <a:r>
              <a:rPr lang="en-US" dirty="0"/>
              <a:t>Very bright</a:t>
            </a:r>
            <a:endParaRPr lang="en-US" b="0" dirty="0"/>
          </a:p>
          <a:p>
            <a:pPr marL="285750" indent="-285750">
              <a:buFontTx/>
              <a:buChar char="-"/>
            </a:pPr>
            <a:endParaRPr lang="en-US" b="0" dirty="0"/>
          </a:p>
          <a:p>
            <a:pPr marL="285750" indent="-285750">
              <a:buFontTx/>
              <a:buChar char="-"/>
            </a:pPr>
            <a:r>
              <a:rPr lang="en-US" dirty="0" err="1"/>
              <a:t>P</a:t>
            </a:r>
            <a:r>
              <a:rPr lang="en-US" b="0" dirty="0" err="1"/>
              <a:t>ulsatility</a:t>
            </a:r>
            <a:r>
              <a:rPr lang="en-US" b="0" dirty="0"/>
              <a:t> (50 </a:t>
            </a:r>
            <a:r>
              <a:rPr lang="en-US" b="0" dirty="0" err="1"/>
              <a:t>ps</a:t>
            </a:r>
            <a:r>
              <a:rPr lang="en-US" b="0" dirty="0"/>
              <a:t> every 3 ns</a:t>
            </a:r>
            <a:r>
              <a:rPr lang="en-US" dirty="0"/>
              <a:t>)</a:t>
            </a:r>
          </a:p>
          <a:p>
            <a:pPr marL="285750" indent="-285750">
              <a:buFontTx/>
              <a:buChar char="-"/>
            </a:pPr>
            <a:endParaRPr lang="en-US" dirty="0"/>
          </a:p>
          <a:p>
            <a:pPr marL="285750" indent="-285750">
              <a:buFontTx/>
              <a:buChar char="-"/>
            </a:pPr>
            <a:r>
              <a:rPr lang="en-US" dirty="0"/>
              <a:t>P</a:t>
            </a:r>
            <a:r>
              <a:rPr lang="en-US" b="0" dirty="0"/>
              <a:t>olarization</a:t>
            </a:r>
          </a:p>
          <a:p>
            <a:pPr marL="285750" indent="-285750">
              <a:buFontTx/>
              <a:buChar char="-"/>
            </a:pPr>
            <a:endParaRPr lang="en-US" b="0" dirty="0"/>
          </a:p>
          <a:p>
            <a:pPr marL="285750" indent="-285750">
              <a:buFontTx/>
              <a:buChar char="-"/>
            </a:pPr>
            <a:r>
              <a:rPr lang="en-US" b="0" dirty="0"/>
              <a:t>Adjustable wavelength (broad spectrum)</a:t>
            </a:r>
          </a:p>
          <a:p>
            <a:pPr marL="285750" indent="-285750">
              <a:buFontTx/>
              <a:buChar char="-"/>
            </a:pPr>
            <a:endParaRPr lang="en-US" b="0" dirty="0"/>
          </a:p>
          <a:p>
            <a:pPr marL="285750" indent="-285750">
              <a:buFontTx/>
              <a:buChar char="-"/>
            </a:pPr>
            <a:r>
              <a:rPr lang="en-US" b="0" dirty="0"/>
              <a:t>Stability </a:t>
            </a:r>
            <a:r>
              <a:rPr lang="fr-FR" b="0" dirty="0"/>
              <a:t>(position and </a:t>
            </a:r>
            <a:r>
              <a:rPr lang="fr-FR" b="0" dirty="0" err="1"/>
              <a:t>intensity</a:t>
            </a:r>
            <a:r>
              <a:rPr lang="fr-FR" b="0" dirty="0"/>
              <a:t>)</a:t>
            </a:r>
          </a:p>
          <a:p>
            <a:pPr marL="285750" indent="-285750">
              <a:buFontTx/>
              <a:buChar char="-"/>
            </a:pPr>
            <a:endParaRPr lang="fr-FR" dirty="0"/>
          </a:p>
          <a:p>
            <a:pPr marL="285750" indent="-285750">
              <a:buFontTx/>
              <a:buChar char="-"/>
            </a:pPr>
            <a:r>
              <a:rPr lang="fr-FR" b="0" dirty="0"/>
              <a:t>Size of the </a:t>
            </a:r>
            <a:r>
              <a:rPr lang="fr-FR" b="0" dirty="0" err="1"/>
              <a:t>beam</a:t>
            </a:r>
            <a:r>
              <a:rPr lang="fr-FR" b="0" dirty="0"/>
              <a:t> : 15µm </a:t>
            </a:r>
            <a:r>
              <a:rPr lang="fr-FR" b="0" dirty="0" err="1"/>
              <a:t>height</a:t>
            </a:r>
            <a:r>
              <a:rPr lang="fr-FR" b="0" dirty="0"/>
              <a:t> and 150 µm </a:t>
            </a:r>
            <a:r>
              <a:rPr lang="fr-FR" b="0" dirty="0" err="1"/>
              <a:t>width</a:t>
            </a:r>
            <a:r>
              <a:rPr lang="fr-FR" b="0" dirty="0"/>
              <a:t> (</a:t>
            </a:r>
            <a:r>
              <a:rPr lang="fr-FR" b="0" dirty="0" err="1"/>
              <a:t>brush</a:t>
            </a:r>
            <a:r>
              <a:rPr lang="fr-FR" b="0" dirty="0"/>
              <a:t> of light) </a:t>
            </a:r>
          </a:p>
          <a:p>
            <a:pPr marL="285750" indent="-285750">
              <a:buFontTx/>
              <a:buChar char="-"/>
            </a:pPr>
            <a:endParaRPr lang="fr-FR" dirty="0"/>
          </a:p>
          <a:p>
            <a:pPr marL="285750" indent="-285750">
              <a:buFontTx/>
              <a:buChar char="-"/>
            </a:pPr>
            <a:r>
              <a:rPr lang="fr-FR" b="0" dirty="0"/>
              <a:t>Low divergence (</a:t>
            </a:r>
            <a:r>
              <a:rPr lang="fr-FR" b="0" dirty="0" err="1"/>
              <a:t>microfocusing</a:t>
            </a:r>
            <a:r>
              <a:rPr lang="fr-FR" b="0" dirty="0"/>
              <a:t>) </a:t>
            </a:r>
          </a:p>
        </p:txBody>
      </p:sp>
    </p:spTree>
    <p:extLst>
      <p:ext uri="{BB962C8B-B14F-4D97-AF65-F5344CB8AC3E}">
        <p14:creationId xmlns:p14="http://schemas.microsoft.com/office/powerpoint/2010/main" val="2941258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39B369-BA34-D8E7-2D21-F114D4A5C12A}"/>
              </a:ext>
            </a:extLst>
          </p:cNvPr>
          <p:cNvSpPr>
            <a:spLocks noGrp="1"/>
          </p:cNvSpPr>
          <p:nvPr>
            <p:ph type="title"/>
          </p:nvPr>
        </p:nvSpPr>
        <p:spPr/>
        <p:txBody>
          <a:bodyPr/>
          <a:lstStyle/>
          <a:p>
            <a:r>
              <a:rPr lang="en-GB"/>
              <a:t>In the near future</a:t>
            </a:r>
          </a:p>
        </p:txBody>
      </p:sp>
      <p:sp>
        <p:nvSpPr>
          <p:cNvPr id="3" name="Espace réservé du pied de page 2">
            <a:extLst>
              <a:ext uri="{FF2B5EF4-FFF2-40B4-BE49-F238E27FC236}">
                <a16:creationId xmlns:a16="http://schemas.microsoft.com/office/drawing/2014/main" id="{168034F3-ED24-9439-3214-DF5D7CE73961}"/>
              </a:ext>
            </a:extLst>
          </p:cNvPr>
          <p:cNvSpPr>
            <a:spLocks noGrp="1"/>
          </p:cNvSpPr>
          <p:nvPr>
            <p:ph type="ftr" sz="quarter" idx="10"/>
          </p:nvPr>
        </p:nvSpPr>
        <p:spPr/>
        <p:txBody>
          <a:bodyPr/>
          <a:lstStyle/>
          <a:p>
            <a:r>
              <a:rPr lang="fr-FR"/>
              <a:t>Pied de page</a:t>
            </a:r>
            <a:endParaRPr lang="fr-FR" dirty="0"/>
          </a:p>
        </p:txBody>
      </p:sp>
      <p:sp>
        <p:nvSpPr>
          <p:cNvPr id="4" name="Espace réservé du numéro de diapositive 3">
            <a:extLst>
              <a:ext uri="{FF2B5EF4-FFF2-40B4-BE49-F238E27FC236}">
                <a16:creationId xmlns:a16="http://schemas.microsoft.com/office/drawing/2014/main" id="{4F085D62-734B-18F8-C261-3D995DDB9A08}"/>
              </a:ext>
            </a:extLst>
          </p:cNvPr>
          <p:cNvSpPr>
            <a:spLocks noGrp="1"/>
          </p:cNvSpPr>
          <p:nvPr>
            <p:ph type="sldNum" sz="quarter" idx="11"/>
          </p:nvPr>
        </p:nvSpPr>
        <p:spPr/>
        <p:txBody>
          <a:bodyPr/>
          <a:lstStyle/>
          <a:p>
            <a:fld id="{F1620CC9-C982-429E-97C9-9F71A6603CFC}" type="slidenum">
              <a:rPr lang="fr-FR" smtClean="0"/>
              <a:pPr/>
              <a:t>13</a:t>
            </a:fld>
            <a:endParaRPr lang="fr-FR" dirty="0"/>
          </a:p>
        </p:txBody>
      </p:sp>
      <p:sp>
        <p:nvSpPr>
          <p:cNvPr id="6" name="Titre 1">
            <a:extLst>
              <a:ext uri="{FF2B5EF4-FFF2-40B4-BE49-F238E27FC236}">
                <a16:creationId xmlns:a16="http://schemas.microsoft.com/office/drawing/2014/main" id="{D8068125-E438-1838-E54C-C42DAADF606D}"/>
              </a:ext>
            </a:extLst>
          </p:cNvPr>
          <p:cNvSpPr txBox="1">
            <a:spLocks/>
          </p:cNvSpPr>
          <p:nvPr/>
        </p:nvSpPr>
        <p:spPr>
          <a:xfrm>
            <a:off x="-456727" y="980728"/>
            <a:ext cx="12889432" cy="5652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200" kern="1200">
                <a:solidFill>
                  <a:schemeClr val="accent1"/>
                </a:solidFill>
                <a:latin typeface="Arial" panose="020B0604020202020204" pitchFamily="34" charset="0"/>
                <a:ea typeface="+mj-ea"/>
                <a:cs typeface="Arial" panose="020B0604020202020204" pitchFamily="34" charset="0"/>
              </a:defRPr>
            </a:lvl1pPr>
          </a:lstStyle>
          <a:p>
            <a:pPr algn="ctr"/>
            <a:r>
              <a:rPr lang="en-US" sz="2400" dirty="0"/>
              <a:t>SOLEIL II : an upgrade of the accelerators, the beamlines and their environment</a:t>
            </a:r>
          </a:p>
        </p:txBody>
      </p:sp>
      <p:grpSp>
        <p:nvGrpSpPr>
          <p:cNvPr id="7" name="Groupe 6">
            <a:extLst>
              <a:ext uri="{FF2B5EF4-FFF2-40B4-BE49-F238E27FC236}">
                <a16:creationId xmlns:a16="http://schemas.microsoft.com/office/drawing/2014/main" id="{FD5B15D7-2AAA-1900-60DF-6024EC37C828}"/>
              </a:ext>
            </a:extLst>
          </p:cNvPr>
          <p:cNvGrpSpPr/>
          <p:nvPr/>
        </p:nvGrpSpPr>
        <p:grpSpPr>
          <a:xfrm>
            <a:off x="57218" y="2881916"/>
            <a:ext cx="5187758" cy="1755163"/>
            <a:chOff x="1794084" y="2998181"/>
            <a:chExt cx="5187758" cy="1755163"/>
          </a:xfrm>
        </p:grpSpPr>
        <p:pic>
          <p:nvPicPr>
            <p:cNvPr id="8" name="Image 1">
              <a:extLst>
                <a:ext uri="{FF2B5EF4-FFF2-40B4-BE49-F238E27FC236}">
                  <a16:creationId xmlns:a16="http://schemas.microsoft.com/office/drawing/2014/main" id="{F1E2CC02-5834-2B94-BA39-23E51DB816C9}"/>
                </a:ext>
              </a:extLst>
            </p:cNvPr>
            <p:cNvPicPr>
              <a:picLocks noChangeAspect="1"/>
            </p:cNvPicPr>
            <p:nvPr/>
          </p:nvPicPr>
          <p:blipFill>
            <a:blip r:embed="rId2"/>
            <a:stretch/>
          </p:blipFill>
          <p:spPr>
            <a:xfrm>
              <a:off x="4871864" y="3171432"/>
              <a:ext cx="2109978" cy="1581912"/>
            </a:xfrm>
            <a:prstGeom prst="rect">
              <a:avLst/>
            </a:prstGeom>
            <a:ln w="0">
              <a:noFill/>
            </a:ln>
          </p:spPr>
        </p:pic>
        <p:pic>
          <p:nvPicPr>
            <p:cNvPr id="9" name="Image 3">
              <a:extLst>
                <a:ext uri="{FF2B5EF4-FFF2-40B4-BE49-F238E27FC236}">
                  <a16:creationId xmlns:a16="http://schemas.microsoft.com/office/drawing/2014/main" id="{AFD5720D-3CE2-93E2-D19E-F5E514C38748}"/>
                </a:ext>
              </a:extLst>
            </p:cNvPr>
            <p:cNvPicPr>
              <a:picLocks noChangeAspect="1"/>
            </p:cNvPicPr>
            <p:nvPr/>
          </p:nvPicPr>
          <p:blipFill>
            <a:blip r:embed="rId3"/>
            <a:stretch/>
          </p:blipFill>
          <p:spPr>
            <a:xfrm>
              <a:off x="2761886" y="3166226"/>
              <a:ext cx="2109978" cy="1581912"/>
            </a:xfrm>
            <a:prstGeom prst="rect">
              <a:avLst/>
            </a:prstGeom>
            <a:ln w="0">
              <a:noFill/>
            </a:ln>
          </p:spPr>
        </p:pic>
        <p:sp>
          <p:nvSpPr>
            <p:cNvPr id="10" name="ZoneTexte 9">
              <a:extLst>
                <a:ext uri="{FF2B5EF4-FFF2-40B4-BE49-F238E27FC236}">
                  <a16:creationId xmlns:a16="http://schemas.microsoft.com/office/drawing/2014/main" id="{B46C77B1-AD22-316E-F151-4A52199E55D5}"/>
                </a:ext>
              </a:extLst>
            </p:cNvPr>
            <p:cNvSpPr txBox="1"/>
            <p:nvPr/>
          </p:nvSpPr>
          <p:spPr>
            <a:xfrm>
              <a:off x="5353037" y="3269618"/>
              <a:ext cx="1338139" cy="253916"/>
            </a:xfrm>
            <a:prstGeom prst="rect">
              <a:avLst/>
            </a:prstGeom>
            <a:noFill/>
          </p:spPr>
          <p:txBody>
            <a:bodyPr wrap="square">
              <a:spAutoFit/>
            </a:bodyPr>
            <a:lstStyle/>
            <a:p>
              <a:r>
                <a:rPr lang="en-US" sz="1050" b="1" dirty="0">
                  <a:solidFill>
                    <a:srgbClr val="0070C0"/>
                  </a:solidFill>
                </a:rPr>
                <a:t>&lt; 10 </a:t>
              </a:r>
              <a:r>
                <a:rPr lang="en-US" sz="1050" b="1" dirty="0">
                  <a:solidFill>
                    <a:srgbClr val="0070C0"/>
                  </a:solidFill>
                  <a:latin typeface="Symbol" panose="05050102010706020507" pitchFamily="18" charset="2"/>
                </a:rPr>
                <a:t>m</a:t>
              </a:r>
              <a:r>
                <a:rPr lang="en-US" sz="1050" b="1" dirty="0">
                  <a:solidFill>
                    <a:srgbClr val="0070C0"/>
                  </a:solidFill>
                </a:rPr>
                <a:t>m x 10 </a:t>
              </a:r>
              <a:r>
                <a:rPr lang="en-US" sz="1050" b="1" dirty="0">
                  <a:solidFill>
                    <a:srgbClr val="0070C0"/>
                  </a:solidFill>
                  <a:latin typeface="Symbol" panose="05050102010706020507" pitchFamily="18" charset="2"/>
                </a:rPr>
                <a:t>m</a:t>
              </a:r>
              <a:r>
                <a:rPr lang="en-US" sz="1050" b="1" dirty="0">
                  <a:solidFill>
                    <a:srgbClr val="0070C0"/>
                  </a:solidFill>
                </a:rPr>
                <a:t>m</a:t>
              </a:r>
            </a:p>
          </p:txBody>
        </p:sp>
        <p:sp>
          <p:nvSpPr>
            <p:cNvPr id="11" name="ZoneTexte 7">
              <a:extLst>
                <a:ext uri="{FF2B5EF4-FFF2-40B4-BE49-F238E27FC236}">
                  <a16:creationId xmlns:a16="http://schemas.microsoft.com/office/drawing/2014/main" id="{AFF0321A-C764-71C5-7BCF-5F72049C132F}"/>
                </a:ext>
              </a:extLst>
            </p:cNvPr>
            <p:cNvSpPr txBox="1"/>
            <p:nvPr/>
          </p:nvSpPr>
          <p:spPr>
            <a:xfrm>
              <a:off x="3350150" y="3037006"/>
              <a:ext cx="1040541" cy="307777"/>
            </a:xfrm>
            <a:prstGeom prst="rect">
              <a:avLst/>
            </a:prstGeom>
            <a:noFill/>
          </p:spPr>
          <p:txBody>
            <a:bodyPr wrap="square">
              <a:spAutoFit/>
            </a:bodyPr>
            <a:lstStyle>
              <a:defPPr>
                <a:defRPr lang="fr-FR"/>
              </a:defPPr>
              <a:lvl1pPr>
                <a:defRPr sz="1400">
                  <a:solidFill>
                    <a:schemeClr val="tx1">
                      <a:lumMod val="65000"/>
                      <a:lumOff val="35000"/>
                    </a:schemeClr>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t>SOLEIL</a:t>
              </a:r>
            </a:p>
          </p:txBody>
        </p:sp>
        <p:sp>
          <p:nvSpPr>
            <p:cNvPr id="12" name="ZoneTexte 7">
              <a:extLst>
                <a:ext uri="{FF2B5EF4-FFF2-40B4-BE49-F238E27FC236}">
                  <a16:creationId xmlns:a16="http://schemas.microsoft.com/office/drawing/2014/main" id="{2772F648-A0F9-6F64-AB82-2E64DE12BA81}"/>
                </a:ext>
              </a:extLst>
            </p:cNvPr>
            <p:cNvSpPr txBox="1"/>
            <p:nvPr/>
          </p:nvSpPr>
          <p:spPr>
            <a:xfrm>
              <a:off x="5486434" y="2998181"/>
              <a:ext cx="1040541" cy="307777"/>
            </a:xfrm>
            <a:prstGeom prst="rect">
              <a:avLst/>
            </a:prstGeom>
            <a:noFill/>
          </p:spPr>
          <p:txBody>
            <a:bodyPr wrap="square">
              <a:spAutoFit/>
            </a:bodyPr>
            <a:lstStyle>
              <a:defPPr>
                <a:defRPr lang="fr-FR"/>
              </a:defPPr>
              <a:lvl1pPr>
                <a:defRPr sz="1400">
                  <a:solidFill>
                    <a:schemeClr val="tx1">
                      <a:lumMod val="65000"/>
                      <a:lumOff val="35000"/>
                    </a:schemeClr>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t>SOLEIL II</a:t>
              </a:r>
            </a:p>
          </p:txBody>
        </p:sp>
        <p:sp>
          <p:nvSpPr>
            <p:cNvPr id="13" name="ZoneTexte 7">
              <a:extLst>
                <a:ext uri="{FF2B5EF4-FFF2-40B4-BE49-F238E27FC236}">
                  <a16:creationId xmlns:a16="http://schemas.microsoft.com/office/drawing/2014/main" id="{9387C8F1-0F00-E9F6-42CB-BA757EA7DF50}"/>
                </a:ext>
              </a:extLst>
            </p:cNvPr>
            <p:cNvSpPr txBox="1"/>
            <p:nvPr/>
          </p:nvSpPr>
          <p:spPr>
            <a:xfrm>
              <a:off x="1794084" y="3529208"/>
              <a:ext cx="1040541" cy="738664"/>
            </a:xfrm>
            <a:prstGeom prst="rect">
              <a:avLst/>
            </a:prstGeom>
            <a:noFill/>
          </p:spPr>
          <p:txBody>
            <a:bodyPr wrap="square">
              <a:spAutoFit/>
            </a:bodyPr>
            <a:lstStyle>
              <a:defPPr>
                <a:defRPr lang="fr-FR"/>
              </a:defPPr>
              <a:lvl1pPr>
                <a:defRPr sz="1400">
                  <a:solidFill>
                    <a:schemeClr val="tx1">
                      <a:lumMod val="65000"/>
                      <a:lumOff val="35000"/>
                    </a:schemeClr>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t>Size of the </a:t>
              </a:r>
              <a:r>
                <a:rPr lang="fr-FR" dirty="0" err="1"/>
                <a:t>electron</a:t>
              </a:r>
              <a:r>
                <a:rPr lang="fr-FR" dirty="0"/>
                <a:t> </a:t>
              </a:r>
              <a:r>
                <a:rPr lang="fr-FR" dirty="0" err="1"/>
                <a:t>beam</a:t>
              </a:r>
              <a:r>
                <a:rPr lang="fr-FR" dirty="0"/>
                <a:t> </a:t>
              </a:r>
            </a:p>
          </p:txBody>
        </p:sp>
      </p:grpSp>
      <p:pic>
        <p:nvPicPr>
          <p:cNvPr id="14" name="Picture 2">
            <a:extLst>
              <a:ext uri="{FF2B5EF4-FFF2-40B4-BE49-F238E27FC236}">
                <a16:creationId xmlns:a16="http://schemas.microsoft.com/office/drawing/2014/main" id="{CBAEB923-28AA-6507-3E9D-570FF41313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1144" y="2098801"/>
            <a:ext cx="6120000" cy="130846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8BD8BC4-938D-2CFA-AA25-05E38FF0FB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4437112"/>
            <a:ext cx="5669120" cy="1158184"/>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a:extLst>
              <a:ext uri="{FF2B5EF4-FFF2-40B4-BE49-F238E27FC236}">
                <a16:creationId xmlns:a16="http://schemas.microsoft.com/office/drawing/2014/main" id="{4A714C74-39F3-6DF6-B332-B5655A9A2DE8}"/>
              </a:ext>
            </a:extLst>
          </p:cNvPr>
          <p:cNvSpPr txBox="1"/>
          <p:nvPr/>
        </p:nvSpPr>
        <p:spPr>
          <a:xfrm>
            <a:off x="7228812" y="3737524"/>
            <a:ext cx="3403496" cy="369332"/>
          </a:xfrm>
          <a:prstGeom prst="rect">
            <a:avLst/>
          </a:prstGeom>
          <a:noFill/>
        </p:spPr>
        <p:txBody>
          <a:bodyPr wrap="none" rtlCol="0">
            <a:spAutoFit/>
          </a:bodyPr>
          <a:lstStyle/>
          <a:p>
            <a:r>
              <a:rPr lang="fr-FR" dirty="0">
                <a:solidFill>
                  <a:srgbClr val="3F6BAE"/>
                </a:solidFill>
              </a:rPr>
              <a:t>Modification of the </a:t>
            </a:r>
            <a:r>
              <a:rPr lang="fr-FR" dirty="0" err="1">
                <a:solidFill>
                  <a:srgbClr val="3F6BAE"/>
                </a:solidFill>
              </a:rPr>
              <a:t>storage</a:t>
            </a:r>
            <a:r>
              <a:rPr lang="fr-FR" dirty="0">
                <a:solidFill>
                  <a:srgbClr val="3F6BAE"/>
                </a:solidFill>
              </a:rPr>
              <a:t> ring </a:t>
            </a:r>
          </a:p>
        </p:txBody>
      </p:sp>
      <p:sp>
        <p:nvSpPr>
          <p:cNvPr id="17" name="ZoneTexte 7">
            <a:extLst>
              <a:ext uri="{FF2B5EF4-FFF2-40B4-BE49-F238E27FC236}">
                <a16:creationId xmlns:a16="http://schemas.microsoft.com/office/drawing/2014/main" id="{059A6B4A-E522-FC22-50D8-64C0667E0E18}"/>
              </a:ext>
            </a:extLst>
          </p:cNvPr>
          <p:cNvSpPr txBox="1"/>
          <p:nvPr/>
        </p:nvSpPr>
        <p:spPr>
          <a:xfrm>
            <a:off x="8400874" y="5454459"/>
            <a:ext cx="1040541" cy="307777"/>
          </a:xfrm>
          <a:prstGeom prst="rect">
            <a:avLst/>
          </a:prstGeom>
          <a:noFill/>
        </p:spPr>
        <p:txBody>
          <a:bodyPr wrap="square">
            <a:spAutoFit/>
          </a:bodyPr>
          <a:lstStyle>
            <a:defPPr>
              <a:defRPr lang="fr-FR"/>
            </a:defPPr>
            <a:lvl1pPr>
              <a:defRPr sz="1400">
                <a:solidFill>
                  <a:schemeClr val="tx1">
                    <a:lumMod val="65000"/>
                    <a:lumOff val="35000"/>
                  </a:schemeClr>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t>SOLEIL II</a:t>
            </a:r>
          </a:p>
        </p:txBody>
      </p:sp>
    </p:spTree>
    <p:extLst>
      <p:ext uri="{BB962C8B-B14F-4D97-AF65-F5344CB8AC3E}">
        <p14:creationId xmlns:p14="http://schemas.microsoft.com/office/powerpoint/2010/main" val="3598538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108C0C3A-65CC-FE84-093A-E537B71B439A}"/>
              </a:ext>
            </a:extLst>
          </p:cNvPr>
          <p:cNvSpPr>
            <a:spLocks noGrp="1"/>
          </p:cNvSpPr>
          <p:nvPr>
            <p:ph type="title"/>
          </p:nvPr>
        </p:nvSpPr>
        <p:spPr/>
        <p:txBody>
          <a:bodyPr/>
          <a:lstStyle/>
          <a:p>
            <a:r>
              <a:rPr lang="fr-FR" dirty="0" err="1"/>
              <a:t>Beamline</a:t>
            </a:r>
            <a:r>
              <a:rPr lang="fr-FR" dirty="0"/>
              <a:t> organisation</a:t>
            </a:r>
          </a:p>
        </p:txBody>
      </p:sp>
      <p:sp>
        <p:nvSpPr>
          <p:cNvPr id="3" name="Espace réservé du pied de page 2">
            <a:extLst>
              <a:ext uri="{FF2B5EF4-FFF2-40B4-BE49-F238E27FC236}">
                <a16:creationId xmlns:a16="http://schemas.microsoft.com/office/drawing/2014/main" id="{090DE22E-B86B-B9B0-B951-45863DCA5E85}"/>
              </a:ext>
            </a:extLst>
          </p:cNvPr>
          <p:cNvSpPr>
            <a:spLocks noGrp="1"/>
          </p:cNvSpPr>
          <p:nvPr>
            <p:ph type="ftr" sz="quarter" idx="10"/>
          </p:nvPr>
        </p:nvSpPr>
        <p:spPr/>
        <p:txBody>
          <a:bodyPr/>
          <a:lstStyle/>
          <a:p>
            <a:r>
              <a:rPr lang="fr-FR"/>
              <a:t>Pied de page</a:t>
            </a:r>
            <a:endParaRPr lang="fr-FR" dirty="0"/>
          </a:p>
        </p:txBody>
      </p:sp>
      <p:sp>
        <p:nvSpPr>
          <p:cNvPr id="4" name="Espace réservé du numéro de diapositive 3">
            <a:extLst>
              <a:ext uri="{FF2B5EF4-FFF2-40B4-BE49-F238E27FC236}">
                <a16:creationId xmlns:a16="http://schemas.microsoft.com/office/drawing/2014/main" id="{7EF75BD5-DAAD-C48D-FBE5-93A199A3DFFA}"/>
              </a:ext>
            </a:extLst>
          </p:cNvPr>
          <p:cNvSpPr>
            <a:spLocks noGrp="1"/>
          </p:cNvSpPr>
          <p:nvPr>
            <p:ph type="sldNum" sz="quarter" idx="11"/>
          </p:nvPr>
        </p:nvSpPr>
        <p:spPr/>
        <p:txBody>
          <a:bodyPr/>
          <a:lstStyle/>
          <a:p>
            <a:fld id="{F1620CC9-C982-429E-97C9-9F71A6603CFC}" type="slidenum">
              <a:rPr lang="fr-FR" smtClean="0"/>
              <a:pPr/>
              <a:t>14</a:t>
            </a:fld>
            <a:endParaRPr lang="fr-FR" dirty="0"/>
          </a:p>
        </p:txBody>
      </p:sp>
      <p:pic>
        <p:nvPicPr>
          <p:cNvPr id="8" name="Picture 2" descr="C:\Documents and Settings\AUBRY\Bureau\Visites\Conférence accueil visiteurs\Conf Garance\Ligne de lumière avec synchrotron.jpg">
            <a:extLst>
              <a:ext uri="{FF2B5EF4-FFF2-40B4-BE49-F238E27FC236}">
                <a16:creationId xmlns:a16="http://schemas.microsoft.com/office/drawing/2014/main" id="{7B5A6E59-1948-719E-32DC-8E4C14E766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86" r="2386"/>
          <a:stretch/>
        </p:blipFill>
        <p:spPr bwMode="auto">
          <a:xfrm>
            <a:off x="2063552" y="1268760"/>
            <a:ext cx="7682740" cy="4800071"/>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5A68E28C-2389-B3C5-ADB6-B86BDFB088F0}"/>
              </a:ext>
            </a:extLst>
          </p:cNvPr>
          <p:cNvSpPr txBox="1"/>
          <p:nvPr/>
        </p:nvSpPr>
        <p:spPr>
          <a:xfrm>
            <a:off x="2063552" y="3499828"/>
            <a:ext cx="1224136" cy="276999"/>
          </a:xfrm>
          <a:prstGeom prst="rect">
            <a:avLst/>
          </a:prstGeom>
          <a:solidFill>
            <a:schemeClr val="bg1"/>
          </a:solidFill>
        </p:spPr>
        <p:txBody>
          <a:bodyPr wrap="square" rtlCol="0">
            <a:spAutoFit/>
          </a:bodyPr>
          <a:lstStyle/>
          <a:p>
            <a:r>
              <a:rPr lang="fr-FR" sz="1200" dirty="0"/>
              <a:t>Life station</a:t>
            </a:r>
          </a:p>
        </p:txBody>
      </p:sp>
      <p:sp>
        <p:nvSpPr>
          <p:cNvPr id="10" name="ZoneTexte 9">
            <a:extLst>
              <a:ext uri="{FF2B5EF4-FFF2-40B4-BE49-F238E27FC236}">
                <a16:creationId xmlns:a16="http://schemas.microsoft.com/office/drawing/2014/main" id="{25CDB737-1534-C2EF-714C-9E5034CD8CC3}"/>
              </a:ext>
            </a:extLst>
          </p:cNvPr>
          <p:cNvSpPr txBox="1"/>
          <p:nvPr/>
        </p:nvSpPr>
        <p:spPr>
          <a:xfrm>
            <a:off x="4323323" y="2550284"/>
            <a:ext cx="1224136" cy="276999"/>
          </a:xfrm>
          <a:prstGeom prst="rect">
            <a:avLst/>
          </a:prstGeom>
          <a:solidFill>
            <a:schemeClr val="bg1"/>
          </a:solidFill>
        </p:spPr>
        <p:txBody>
          <a:bodyPr wrap="square" rtlCol="0">
            <a:spAutoFit/>
          </a:bodyPr>
          <a:lstStyle/>
          <a:p>
            <a:r>
              <a:rPr lang="fr-FR" sz="1200" dirty="0"/>
              <a:t>Optical </a:t>
            </a:r>
            <a:r>
              <a:rPr lang="fr-FR" sz="1200" dirty="0" err="1"/>
              <a:t>hutch</a:t>
            </a:r>
            <a:endParaRPr lang="fr-FR" sz="1200" dirty="0"/>
          </a:p>
        </p:txBody>
      </p:sp>
      <p:sp>
        <p:nvSpPr>
          <p:cNvPr id="11" name="ZoneTexte 10">
            <a:extLst>
              <a:ext uri="{FF2B5EF4-FFF2-40B4-BE49-F238E27FC236}">
                <a16:creationId xmlns:a16="http://schemas.microsoft.com/office/drawing/2014/main" id="{68E31354-4900-A9BD-3713-FAF02210666F}"/>
              </a:ext>
            </a:extLst>
          </p:cNvPr>
          <p:cNvSpPr txBox="1"/>
          <p:nvPr/>
        </p:nvSpPr>
        <p:spPr>
          <a:xfrm>
            <a:off x="8227808" y="1282824"/>
            <a:ext cx="1511722" cy="276999"/>
          </a:xfrm>
          <a:prstGeom prst="rect">
            <a:avLst/>
          </a:prstGeom>
          <a:solidFill>
            <a:schemeClr val="bg1"/>
          </a:solidFill>
        </p:spPr>
        <p:txBody>
          <a:bodyPr wrap="square" rtlCol="0">
            <a:spAutoFit/>
          </a:bodyPr>
          <a:lstStyle/>
          <a:p>
            <a:r>
              <a:rPr lang="fr-FR" sz="1200" dirty="0"/>
              <a:t>Storage ring</a:t>
            </a:r>
          </a:p>
        </p:txBody>
      </p:sp>
      <p:sp>
        <p:nvSpPr>
          <p:cNvPr id="12" name="ZoneTexte 11">
            <a:extLst>
              <a:ext uri="{FF2B5EF4-FFF2-40B4-BE49-F238E27FC236}">
                <a16:creationId xmlns:a16="http://schemas.microsoft.com/office/drawing/2014/main" id="{BBDFCD9F-CC41-1FB7-A81C-9AF3FA3003A1}"/>
              </a:ext>
            </a:extLst>
          </p:cNvPr>
          <p:cNvSpPr txBox="1"/>
          <p:nvPr/>
        </p:nvSpPr>
        <p:spPr>
          <a:xfrm>
            <a:off x="5220846" y="2030080"/>
            <a:ext cx="1368152" cy="276999"/>
          </a:xfrm>
          <a:prstGeom prst="rect">
            <a:avLst/>
          </a:prstGeom>
          <a:solidFill>
            <a:schemeClr val="bg1"/>
          </a:solidFill>
        </p:spPr>
        <p:txBody>
          <a:bodyPr wrap="square" rtlCol="0">
            <a:spAutoFit/>
          </a:bodyPr>
          <a:lstStyle/>
          <a:p>
            <a:r>
              <a:rPr lang="fr-FR" sz="1200" dirty="0"/>
              <a:t>Electron gun</a:t>
            </a:r>
          </a:p>
        </p:txBody>
      </p:sp>
      <p:sp>
        <p:nvSpPr>
          <p:cNvPr id="13" name="ZoneTexte 12">
            <a:extLst>
              <a:ext uri="{FF2B5EF4-FFF2-40B4-BE49-F238E27FC236}">
                <a16:creationId xmlns:a16="http://schemas.microsoft.com/office/drawing/2014/main" id="{7E0D53C9-5720-C62D-D7DC-EDAACA49906D}"/>
              </a:ext>
            </a:extLst>
          </p:cNvPr>
          <p:cNvSpPr txBox="1"/>
          <p:nvPr/>
        </p:nvSpPr>
        <p:spPr>
          <a:xfrm>
            <a:off x="3071664" y="2965783"/>
            <a:ext cx="1512168" cy="276999"/>
          </a:xfrm>
          <a:prstGeom prst="rect">
            <a:avLst/>
          </a:prstGeom>
          <a:solidFill>
            <a:schemeClr val="bg1"/>
          </a:solidFill>
        </p:spPr>
        <p:txBody>
          <a:bodyPr wrap="square" rtlCol="0">
            <a:spAutoFit/>
          </a:bodyPr>
          <a:lstStyle/>
          <a:p>
            <a:r>
              <a:rPr lang="fr-FR" sz="1200" dirty="0" err="1"/>
              <a:t>Experimental</a:t>
            </a:r>
            <a:r>
              <a:rPr lang="fr-FR" sz="1200" dirty="0"/>
              <a:t> </a:t>
            </a:r>
            <a:r>
              <a:rPr lang="fr-FR" sz="1200" dirty="0" err="1"/>
              <a:t>Hutch</a:t>
            </a:r>
            <a:endParaRPr lang="fr-FR" sz="1200" dirty="0"/>
          </a:p>
        </p:txBody>
      </p:sp>
      <p:sp>
        <p:nvSpPr>
          <p:cNvPr id="14" name="ZoneTexte 13">
            <a:extLst>
              <a:ext uri="{FF2B5EF4-FFF2-40B4-BE49-F238E27FC236}">
                <a16:creationId xmlns:a16="http://schemas.microsoft.com/office/drawing/2014/main" id="{C50399E6-BB62-CF2D-40AC-F7B875F0343B}"/>
              </a:ext>
            </a:extLst>
          </p:cNvPr>
          <p:cNvSpPr txBox="1"/>
          <p:nvPr/>
        </p:nvSpPr>
        <p:spPr>
          <a:xfrm>
            <a:off x="6641856" y="1282824"/>
            <a:ext cx="1008112" cy="276999"/>
          </a:xfrm>
          <a:prstGeom prst="rect">
            <a:avLst/>
          </a:prstGeom>
          <a:solidFill>
            <a:schemeClr val="bg1"/>
          </a:solidFill>
        </p:spPr>
        <p:txBody>
          <a:bodyPr wrap="square" rtlCol="0">
            <a:spAutoFit/>
          </a:bodyPr>
          <a:lstStyle/>
          <a:p>
            <a:r>
              <a:rPr lang="fr-FR" sz="1200" dirty="0"/>
              <a:t>Booster</a:t>
            </a:r>
          </a:p>
        </p:txBody>
      </p:sp>
      <p:sp>
        <p:nvSpPr>
          <p:cNvPr id="15" name="ZoneTexte 14">
            <a:extLst>
              <a:ext uri="{FF2B5EF4-FFF2-40B4-BE49-F238E27FC236}">
                <a16:creationId xmlns:a16="http://schemas.microsoft.com/office/drawing/2014/main" id="{1AE8AA0F-9F36-85BC-46ED-CBF0269BBEAA}"/>
              </a:ext>
            </a:extLst>
          </p:cNvPr>
          <p:cNvSpPr txBox="1"/>
          <p:nvPr/>
        </p:nvSpPr>
        <p:spPr>
          <a:xfrm>
            <a:off x="5751788" y="1706046"/>
            <a:ext cx="683853" cy="276999"/>
          </a:xfrm>
          <a:prstGeom prst="rect">
            <a:avLst/>
          </a:prstGeom>
          <a:solidFill>
            <a:schemeClr val="bg1"/>
          </a:solidFill>
        </p:spPr>
        <p:txBody>
          <a:bodyPr wrap="square" rtlCol="0">
            <a:spAutoFit/>
          </a:bodyPr>
          <a:lstStyle/>
          <a:p>
            <a:r>
              <a:rPr lang="fr-FR" sz="1200" dirty="0"/>
              <a:t>LINAC</a:t>
            </a:r>
          </a:p>
        </p:txBody>
      </p:sp>
      <p:sp>
        <p:nvSpPr>
          <p:cNvPr id="16" name="ZoneTexte 15">
            <a:extLst>
              <a:ext uri="{FF2B5EF4-FFF2-40B4-BE49-F238E27FC236}">
                <a16:creationId xmlns:a16="http://schemas.microsoft.com/office/drawing/2014/main" id="{69850D42-1941-76F1-C8BE-3302F749F267}"/>
              </a:ext>
            </a:extLst>
          </p:cNvPr>
          <p:cNvSpPr txBox="1"/>
          <p:nvPr/>
        </p:nvSpPr>
        <p:spPr>
          <a:xfrm>
            <a:off x="7525208" y="3776827"/>
            <a:ext cx="1405200" cy="276999"/>
          </a:xfrm>
          <a:prstGeom prst="rect">
            <a:avLst/>
          </a:prstGeom>
          <a:solidFill>
            <a:schemeClr val="bg1"/>
          </a:solidFill>
        </p:spPr>
        <p:txBody>
          <a:bodyPr wrap="square" rtlCol="0">
            <a:spAutoFit/>
          </a:bodyPr>
          <a:lstStyle/>
          <a:p>
            <a:r>
              <a:rPr lang="fr-FR" sz="1200" dirty="0" err="1"/>
              <a:t>Monochromator</a:t>
            </a:r>
            <a:endParaRPr lang="fr-FR" sz="1200" dirty="0"/>
          </a:p>
        </p:txBody>
      </p:sp>
      <p:sp>
        <p:nvSpPr>
          <p:cNvPr id="17" name="ZoneTexte 16">
            <a:extLst>
              <a:ext uri="{FF2B5EF4-FFF2-40B4-BE49-F238E27FC236}">
                <a16:creationId xmlns:a16="http://schemas.microsoft.com/office/drawing/2014/main" id="{D7061115-26EE-26CE-45F9-F77479FDCE45}"/>
              </a:ext>
            </a:extLst>
          </p:cNvPr>
          <p:cNvSpPr txBox="1"/>
          <p:nvPr/>
        </p:nvSpPr>
        <p:spPr>
          <a:xfrm>
            <a:off x="7907290" y="3396713"/>
            <a:ext cx="2221158" cy="276999"/>
          </a:xfrm>
          <a:prstGeom prst="rect">
            <a:avLst/>
          </a:prstGeom>
          <a:solidFill>
            <a:schemeClr val="bg1"/>
          </a:solidFill>
        </p:spPr>
        <p:txBody>
          <a:bodyPr wrap="square" rtlCol="0">
            <a:spAutoFit/>
          </a:bodyPr>
          <a:lstStyle/>
          <a:p>
            <a:r>
              <a:rPr lang="fr-FR" sz="1200" dirty="0"/>
              <a:t>Synchrotron radiation</a:t>
            </a:r>
          </a:p>
        </p:txBody>
      </p:sp>
      <p:sp>
        <p:nvSpPr>
          <p:cNvPr id="18" name="ZoneTexte 17">
            <a:extLst>
              <a:ext uri="{FF2B5EF4-FFF2-40B4-BE49-F238E27FC236}">
                <a16:creationId xmlns:a16="http://schemas.microsoft.com/office/drawing/2014/main" id="{5A80C5D6-4D84-5581-E939-120240811656}"/>
              </a:ext>
            </a:extLst>
          </p:cNvPr>
          <p:cNvSpPr txBox="1"/>
          <p:nvPr/>
        </p:nvSpPr>
        <p:spPr>
          <a:xfrm>
            <a:off x="8286028" y="3101043"/>
            <a:ext cx="1285069" cy="276999"/>
          </a:xfrm>
          <a:prstGeom prst="rect">
            <a:avLst/>
          </a:prstGeom>
          <a:solidFill>
            <a:schemeClr val="bg1"/>
          </a:solidFill>
        </p:spPr>
        <p:txBody>
          <a:bodyPr wrap="square" rtlCol="0">
            <a:spAutoFit/>
          </a:bodyPr>
          <a:lstStyle/>
          <a:p>
            <a:r>
              <a:rPr lang="fr-FR" sz="1200" dirty="0" err="1"/>
              <a:t>Beamlines</a:t>
            </a:r>
            <a:endParaRPr lang="fr-FR" sz="1200" dirty="0"/>
          </a:p>
        </p:txBody>
      </p:sp>
    </p:spTree>
    <p:extLst>
      <p:ext uri="{BB962C8B-B14F-4D97-AF65-F5344CB8AC3E}">
        <p14:creationId xmlns:p14="http://schemas.microsoft.com/office/powerpoint/2010/main" val="2393262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0CC51180-DD6A-EA08-7C85-1F495C0248A2}"/>
              </a:ext>
            </a:extLst>
          </p:cNvPr>
          <p:cNvSpPr>
            <a:spLocks noGrp="1"/>
          </p:cNvSpPr>
          <p:nvPr>
            <p:ph type="title"/>
          </p:nvPr>
        </p:nvSpPr>
        <p:spPr/>
        <p:txBody>
          <a:bodyPr/>
          <a:lstStyle/>
          <a:p>
            <a:r>
              <a:rPr lang="fr-FR" dirty="0"/>
              <a:t>The </a:t>
            </a:r>
            <a:r>
              <a:rPr lang="fr-FR" dirty="0" err="1"/>
              <a:t>beamlines</a:t>
            </a:r>
            <a:r>
              <a:rPr lang="fr-FR" dirty="0"/>
              <a:t> at SOLEIL</a:t>
            </a:r>
          </a:p>
        </p:txBody>
      </p:sp>
      <p:sp>
        <p:nvSpPr>
          <p:cNvPr id="3" name="Espace réservé du pied de page 2">
            <a:extLst>
              <a:ext uri="{FF2B5EF4-FFF2-40B4-BE49-F238E27FC236}">
                <a16:creationId xmlns:a16="http://schemas.microsoft.com/office/drawing/2014/main" id="{04330F32-0E7B-A525-8FF2-E5C1B8B13F83}"/>
              </a:ext>
            </a:extLst>
          </p:cNvPr>
          <p:cNvSpPr>
            <a:spLocks noGrp="1"/>
          </p:cNvSpPr>
          <p:nvPr>
            <p:ph type="ftr" sz="quarter" idx="10"/>
          </p:nvPr>
        </p:nvSpPr>
        <p:spPr/>
        <p:txBody>
          <a:bodyPr/>
          <a:lstStyle/>
          <a:p>
            <a:r>
              <a:rPr lang="fr-FR"/>
              <a:t>Pied de page</a:t>
            </a:r>
            <a:endParaRPr lang="fr-FR" dirty="0"/>
          </a:p>
        </p:txBody>
      </p:sp>
      <p:sp>
        <p:nvSpPr>
          <p:cNvPr id="4" name="Espace réservé du numéro de diapositive 3">
            <a:extLst>
              <a:ext uri="{FF2B5EF4-FFF2-40B4-BE49-F238E27FC236}">
                <a16:creationId xmlns:a16="http://schemas.microsoft.com/office/drawing/2014/main" id="{DA156BD6-3801-733C-1282-35DF78604C57}"/>
              </a:ext>
            </a:extLst>
          </p:cNvPr>
          <p:cNvSpPr>
            <a:spLocks noGrp="1"/>
          </p:cNvSpPr>
          <p:nvPr>
            <p:ph type="sldNum" sz="quarter" idx="11"/>
          </p:nvPr>
        </p:nvSpPr>
        <p:spPr/>
        <p:txBody>
          <a:bodyPr/>
          <a:lstStyle/>
          <a:p>
            <a:fld id="{F1620CC9-C982-429E-97C9-9F71A6603CFC}" type="slidenum">
              <a:rPr lang="fr-FR" smtClean="0"/>
              <a:pPr/>
              <a:t>15</a:t>
            </a:fld>
            <a:endParaRPr lang="fr-FR" dirty="0"/>
          </a:p>
        </p:txBody>
      </p:sp>
      <p:pic>
        <p:nvPicPr>
          <p:cNvPr id="8" name="Picture 2" descr="N:\COM\schémas SOLEIL (gamme d'NRJ - lignes)\gammes d'énergie\schema-gamme-NRJ-Nov 2012.jpg">
            <a:extLst>
              <a:ext uri="{FF2B5EF4-FFF2-40B4-BE49-F238E27FC236}">
                <a16:creationId xmlns:a16="http://schemas.microsoft.com/office/drawing/2014/main" id="{507DC9B5-1503-5FB2-F57F-CD50DAF920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9606" y="836061"/>
            <a:ext cx="7092788" cy="5827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000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0CC51180-DD6A-EA08-7C85-1F495C0248A2}"/>
              </a:ext>
            </a:extLst>
          </p:cNvPr>
          <p:cNvSpPr>
            <a:spLocks noGrp="1"/>
          </p:cNvSpPr>
          <p:nvPr>
            <p:ph type="title"/>
          </p:nvPr>
        </p:nvSpPr>
        <p:spPr/>
        <p:txBody>
          <a:bodyPr/>
          <a:lstStyle/>
          <a:p>
            <a:r>
              <a:rPr lang="fr-FR" dirty="0"/>
              <a:t>The </a:t>
            </a:r>
            <a:r>
              <a:rPr lang="fr-FR" dirty="0" err="1"/>
              <a:t>beamlines</a:t>
            </a:r>
            <a:r>
              <a:rPr lang="fr-FR" dirty="0"/>
              <a:t> at SOLEIL </a:t>
            </a:r>
            <a:r>
              <a:rPr lang="fr-FR" dirty="0" err="1"/>
              <a:t>compared</a:t>
            </a:r>
            <a:r>
              <a:rPr lang="fr-FR" dirty="0"/>
              <a:t> to the ESRF</a:t>
            </a:r>
          </a:p>
        </p:txBody>
      </p:sp>
      <p:sp>
        <p:nvSpPr>
          <p:cNvPr id="3" name="Espace réservé du pied de page 2">
            <a:extLst>
              <a:ext uri="{FF2B5EF4-FFF2-40B4-BE49-F238E27FC236}">
                <a16:creationId xmlns:a16="http://schemas.microsoft.com/office/drawing/2014/main" id="{04330F32-0E7B-A525-8FF2-E5C1B8B13F83}"/>
              </a:ext>
            </a:extLst>
          </p:cNvPr>
          <p:cNvSpPr>
            <a:spLocks noGrp="1"/>
          </p:cNvSpPr>
          <p:nvPr>
            <p:ph type="ftr" sz="quarter" idx="10"/>
          </p:nvPr>
        </p:nvSpPr>
        <p:spPr/>
        <p:txBody>
          <a:bodyPr/>
          <a:lstStyle/>
          <a:p>
            <a:r>
              <a:rPr lang="fr-FR"/>
              <a:t>Pied de page</a:t>
            </a:r>
            <a:endParaRPr lang="fr-FR" dirty="0"/>
          </a:p>
        </p:txBody>
      </p:sp>
      <p:sp>
        <p:nvSpPr>
          <p:cNvPr id="4" name="Espace réservé du numéro de diapositive 3">
            <a:extLst>
              <a:ext uri="{FF2B5EF4-FFF2-40B4-BE49-F238E27FC236}">
                <a16:creationId xmlns:a16="http://schemas.microsoft.com/office/drawing/2014/main" id="{DA156BD6-3801-733C-1282-35DF78604C57}"/>
              </a:ext>
            </a:extLst>
          </p:cNvPr>
          <p:cNvSpPr>
            <a:spLocks noGrp="1"/>
          </p:cNvSpPr>
          <p:nvPr>
            <p:ph type="sldNum" sz="quarter" idx="11"/>
          </p:nvPr>
        </p:nvSpPr>
        <p:spPr/>
        <p:txBody>
          <a:bodyPr/>
          <a:lstStyle/>
          <a:p>
            <a:fld id="{F1620CC9-C982-429E-97C9-9F71A6603CFC}" type="slidenum">
              <a:rPr lang="fr-FR" smtClean="0"/>
              <a:pPr/>
              <a:t>16</a:t>
            </a:fld>
            <a:endParaRPr lang="fr-FR" dirty="0"/>
          </a:p>
        </p:txBody>
      </p:sp>
      <p:pic>
        <p:nvPicPr>
          <p:cNvPr id="2" name="Image 1">
            <a:extLst>
              <a:ext uri="{FF2B5EF4-FFF2-40B4-BE49-F238E27FC236}">
                <a16:creationId xmlns:a16="http://schemas.microsoft.com/office/drawing/2014/main" id="{8DA0943D-96BB-3AD8-194F-56174D596EC0}"/>
              </a:ext>
            </a:extLst>
          </p:cNvPr>
          <p:cNvPicPr>
            <a:picLocks noChangeAspect="1"/>
          </p:cNvPicPr>
          <p:nvPr/>
        </p:nvPicPr>
        <p:blipFill rotWithShape="1">
          <a:blip r:embed="rId2">
            <a:extLst>
              <a:ext uri="{28A0092B-C50C-407E-A947-70E740481C1C}">
                <a14:useLocalDpi xmlns:a14="http://schemas.microsoft.com/office/drawing/2010/main" val="0"/>
              </a:ext>
            </a:extLst>
          </a:blip>
          <a:srcRect b="53230"/>
          <a:stretch/>
        </p:blipFill>
        <p:spPr>
          <a:xfrm>
            <a:off x="126707" y="1083523"/>
            <a:ext cx="5983928" cy="3960440"/>
          </a:xfrm>
          <a:prstGeom prst="rect">
            <a:avLst/>
          </a:prstGeom>
        </p:spPr>
      </p:pic>
      <p:pic>
        <p:nvPicPr>
          <p:cNvPr id="5" name="Image 4">
            <a:extLst>
              <a:ext uri="{FF2B5EF4-FFF2-40B4-BE49-F238E27FC236}">
                <a16:creationId xmlns:a16="http://schemas.microsoft.com/office/drawing/2014/main" id="{77614498-DCB3-78F2-AEBB-F5D9C3066DB4}"/>
              </a:ext>
            </a:extLst>
          </p:cNvPr>
          <p:cNvPicPr>
            <a:picLocks noChangeAspect="1"/>
          </p:cNvPicPr>
          <p:nvPr/>
        </p:nvPicPr>
        <p:blipFill rotWithShape="1">
          <a:blip r:embed="rId2">
            <a:extLst>
              <a:ext uri="{28A0092B-C50C-407E-A947-70E740481C1C}">
                <a14:useLocalDpi xmlns:a14="http://schemas.microsoft.com/office/drawing/2010/main" val="0"/>
              </a:ext>
            </a:extLst>
          </a:blip>
          <a:srcRect t="36971"/>
          <a:stretch/>
        </p:blipFill>
        <p:spPr>
          <a:xfrm>
            <a:off x="6378573" y="1083523"/>
            <a:ext cx="5259313" cy="4690951"/>
          </a:xfrm>
          <a:prstGeom prst="rect">
            <a:avLst/>
          </a:prstGeom>
        </p:spPr>
      </p:pic>
    </p:spTree>
    <p:extLst>
      <p:ext uri="{BB962C8B-B14F-4D97-AF65-F5344CB8AC3E}">
        <p14:creationId xmlns:p14="http://schemas.microsoft.com/office/powerpoint/2010/main" val="220659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EEE58A7B-D324-DB41-C9AB-C9DB30441A37}"/>
              </a:ext>
            </a:extLst>
          </p:cNvPr>
          <p:cNvSpPr>
            <a:spLocks noGrp="1"/>
          </p:cNvSpPr>
          <p:nvPr>
            <p:ph type="title"/>
          </p:nvPr>
        </p:nvSpPr>
        <p:spPr/>
        <p:txBody>
          <a:bodyPr/>
          <a:lstStyle/>
          <a:p>
            <a:r>
              <a:rPr lang="en-US"/>
              <a:t>SOLEIL, a multidisciplinary light source</a:t>
            </a:r>
          </a:p>
        </p:txBody>
      </p:sp>
      <p:sp>
        <p:nvSpPr>
          <p:cNvPr id="3" name="Espace réservé du pied de page 2">
            <a:extLst>
              <a:ext uri="{FF2B5EF4-FFF2-40B4-BE49-F238E27FC236}">
                <a16:creationId xmlns:a16="http://schemas.microsoft.com/office/drawing/2014/main" id="{FFC6114D-7A13-28E2-5073-0EAA1A9FE536}"/>
              </a:ext>
            </a:extLst>
          </p:cNvPr>
          <p:cNvSpPr>
            <a:spLocks noGrp="1"/>
          </p:cNvSpPr>
          <p:nvPr>
            <p:ph type="ftr" sz="quarter" idx="10"/>
          </p:nvPr>
        </p:nvSpPr>
        <p:spPr/>
        <p:txBody>
          <a:bodyPr/>
          <a:lstStyle/>
          <a:p>
            <a:r>
              <a:rPr lang="fr-FR"/>
              <a:t>Pied de page</a:t>
            </a:r>
            <a:endParaRPr lang="fr-FR" dirty="0"/>
          </a:p>
        </p:txBody>
      </p:sp>
      <p:sp>
        <p:nvSpPr>
          <p:cNvPr id="4" name="Espace réservé du numéro de diapositive 3">
            <a:extLst>
              <a:ext uri="{FF2B5EF4-FFF2-40B4-BE49-F238E27FC236}">
                <a16:creationId xmlns:a16="http://schemas.microsoft.com/office/drawing/2014/main" id="{327AAD14-B063-4454-312E-B01CC815E78B}"/>
              </a:ext>
            </a:extLst>
          </p:cNvPr>
          <p:cNvSpPr>
            <a:spLocks noGrp="1"/>
          </p:cNvSpPr>
          <p:nvPr>
            <p:ph type="sldNum" sz="quarter" idx="11"/>
          </p:nvPr>
        </p:nvSpPr>
        <p:spPr/>
        <p:txBody>
          <a:bodyPr/>
          <a:lstStyle/>
          <a:p>
            <a:fld id="{F1620CC9-C982-429E-97C9-9F71A6603CFC}" type="slidenum">
              <a:rPr lang="fr-FR" smtClean="0"/>
              <a:pPr/>
              <a:t>17</a:t>
            </a:fld>
            <a:endParaRPr lang="fr-FR" dirty="0"/>
          </a:p>
        </p:txBody>
      </p:sp>
      <p:pic>
        <p:nvPicPr>
          <p:cNvPr id="8" name="Image 7">
            <a:extLst>
              <a:ext uri="{FF2B5EF4-FFF2-40B4-BE49-F238E27FC236}">
                <a16:creationId xmlns:a16="http://schemas.microsoft.com/office/drawing/2014/main" id="{E1B84BE8-C15B-EF3A-8A66-5794D2C38AD0}"/>
              </a:ext>
            </a:extLst>
          </p:cNvPr>
          <p:cNvPicPr>
            <a:picLocks noChangeAspect="1"/>
          </p:cNvPicPr>
          <p:nvPr/>
        </p:nvPicPr>
        <p:blipFill>
          <a:blip r:embed="rId2"/>
          <a:stretch>
            <a:fillRect/>
          </a:stretch>
        </p:blipFill>
        <p:spPr>
          <a:xfrm>
            <a:off x="2783632" y="1052736"/>
            <a:ext cx="7230483" cy="5255207"/>
          </a:xfrm>
          <a:prstGeom prst="rect">
            <a:avLst/>
          </a:prstGeom>
        </p:spPr>
      </p:pic>
    </p:spTree>
    <p:extLst>
      <p:ext uri="{BB962C8B-B14F-4D97-AF65-F5344CB8AC3E}">
        <p14:creationId xmlns:p14="http://schemas.microsoft.com/office/powerpoint/2010/main" val="910955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6538BD8D-9924-AD9F-7E50-F0FD5AA67AF0}"/>
              </a:ext>
            </a:extLst>
          </p:cNvPr>
          <p:cNvSpPr>
            <a:spLocks noGrp="1"/>
          </p:cNvSpPr>
          <p:nvPr>
            <p:ph type="title"/>
          </p:nvPr>
        </p:nvSpPr>
        <p:spPr/>
        <p:txBody>
          <a:bodyPr/>
          <a:lstStyle/>
          <a:p>
            <a:r>
              <a:rPr lang="fr-FR" dirty="0" err="1"/>
              <a:t>Who</a:t>
            </a:r>
            <a:r>
              <a:rPr lang="fr-FR" dirty="0"/>
              <a:t> </a:t>
            </a:r>
            <a:r>
              <a:rPr lang="fr-FR" dirty="0" err="1"/>
              <a:t>comes</a:t>
            </a:r>
            <a:r>
              <a:rPr lang="fr-FR" dirty="0"/>
              <a:t> at SOLEIL ?</a:t>
            </a:r>
          </a:p>
        </p:txBody>
      </p:sp>
      <p:sp>
        <p:nvSpPr>
          <p:cNvPr id="3" name="Espace réservé du pied de page 2">
            <a:extLst>
              <a:ext uri="{FF2B5EF4-FFF2-40B4-BE49-F238E27FC236}">
                <a16:creationId xmlns:a16="http://schemas.microsoft.com/office/drawing/2014/main" id="{4407A840-9AEE-A729-8500-4E22CCBAD1B2}"/>
              </a:ext>
            </a:extLst>
          </p:cNvPr>
          <p:cNvSpPr>
            <a:spLocks noGrp="1"/>
          </p:cNvSpPr>
          <p:nvPr>
            <p:ph type="ftr" sz="quarter" idx="10"/>
          </p:nvPr>
        </p:nvSpPr>
        <p:spPr/>
        <p:txBody>
          <a:bodyPr/>
          <a:lstStyle/>
          <a:p>
            <a:r>
              <a:rPr lang="fr-FR"/>
              <a:t>Pied de page</a:t>
            </a:r>
            <a:endParaRPr lang="fr-FR" dirty="0"/>
          </a:p>
        </p:txBody>
      </p:sp>
      <p:sp>
        <p:nvSpPr>
          <p:cNvPr id="4" name="Espace réservé du numéro de diapositive 3">
            <a:extLst>
              <a:ext uri="{FF2B5EF4-FFF2-40B4-BE49-F238E27FC236}">
                <a16:creationId xmlns:a16="http://schemas.microsoft.com/office/drawing/2014/main" id="{72BBFFE4-0E76-D75B-4F7D-F1828EBAFD0A}"/>
              </a:ext>
            </a:extLst>
          </p:cNvPr>
          <p:cNvSpPr>
            <a:spLocks noGrp="1"/>
          </p:cNvSpPr>
          <p:nvPr>
            <p:ph type="sldNum" sz="quarter" idx="11"/>
          </p:nvPr>
        </p:nvSpPr>
        <p:spPr/>
        <p:txBody>
          <a:bodyPr/>
          <a:lstStyle/>
          <a:p>
            <a:fld id="{F1620CC9-C982-429E-97C9-9F71A6603CFC}" type="slidenum">
              <a:rPr lang="fr-FR" smtClean="0"/>
              <a:pPr/>
              <a:t>18</a:t>
            </a:fld>
            <a:endParaRPr lang="fr-FR" dirty="0"/>
          </a:p>
        </p:txBody>
      </p:sp>
      <p:pic>
        <p:nvPicPr>
          <p:cNvPr id="8" name="Picture 2" descr="Image">
            <a:extLst>
              <a:ext uri="{FF2B5EF4-FFF2-40B4-BE49-F238E27FC236}">
                <a16:creationId xmlns:a16="http://schemas.microsoft.com/office/drawing/2014/main" id="{D2BC4827-B8D1-6721-E2C2-B69593A9E11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5400" y="3573016"/>
            <a:ext cx="4007768" cy="225437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7BE28CC-25BD-712B-B361-13FD09D262B6}"/>
              </a:ext>
            </a:extLst>
          </p:cNvPr>
          <p:cNvSpPr/>
          <p:nvPr/>
        </p:nvSpPr>
        <p:spPr>
          <a:xfrm>
            <a:off x="5721238" y="2696904"/>
            <a:ext cx="6060244" cy="1508105"/>
          </a:xfrm>
          <a:prstGeom prst="rect">
            <a:avLst/>
          </a:prstGeom>
          <a:noFill/>
        </p:spPr>
        <p:txBody>
          <a:bodyPr wrap="square">
            <a:spAutoFit/>
          </a:bodyPr>
          <a:lstStyle/>
          <a:p>
            <a:r>
              <a:rPr lang="fr-FR" sz="2000" b="1" dirty="0" err="1">
                <a:latin typeface="Calibri" panose="020F0502020204030204" pitchFamily="34" charset="0"/>
                <a:cs typeface="Calibri" panose="020F0502020204030204" pitchFamily="34" charset="0"/>
              </a:rPr>
              <a:t>Paying</a:t>
            </a:r>
            <a:r>
              <a:rPr lang="fr-FR" sz="2000" b="1" dirty="0">
                <a:latin typeface="Calibri" panose="020F0502020204030204" pitchFamily="34" charset="0"/>
                <a:cs typeface="Calibri" panose="020F0502020204030204" pitchFamily="34" charset="0"/>
              </a:rPr>
              <a:t> </a:t>
            </a:r>
            <a:r>
              <a:rPr lang="fr-FR" sz="2000" b="1" dirty="0" err="1">
                <a:latin typeface="Calibri" panose="020F0502020204030204" pitchFamily="34" charset="0"/>
                <a:cs typeface="Calibri" panose="020F0502020204030204" pitchFamily="34" charset="0"/>
              </a:rPr>
              <a:t>access</a:t>
            </a:r>
            <a:r>
              <a:rPr lang="fr-FR" sz="2000" b="1" dirty="0">
                <a:latin typeface="Calibri" panose="020F0502020204030204" pitchFamily="34" charset="0"/>
                <a:cs typeface="Calibri" panose="020F0502020204030204" pitchFamily="34" charset="0"/>
              </a:rPr>
              <a:t> : </a:t>
            </a:r>
            <a:r>
              <a:rPr lang="fr-FR" sz="2000" b="1" dirty="0" err="1">
                <a:latin typeface="Calibri" panose="020F0502020204030204" pitchFamily="34" charset="0"/>
                <a:cs typeface="Calibri" panose="020F0502020204030204" pitchFamily="34" charset="0"/>
              </a:rPr>
              <a:t>industrials</a:t>
            </a:r>
            <a:endParaRPr lang="fr-FR" sz="20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dirty="0">
                <a:latin typeface="Calibri" panose="020F0502020204030204" pitchFamily="34" charset="0"/>
                <a:cs typeface="Calibri" panose="020F0502020204030204" pitchFamily="34" charset="0"/>
              </a:rPr>
              <a:t>About 5000 euros</a:t>
            </a:r>
          </a:p>
          <a:p>
            <a:pPr marL="285750" indent="-285750">
              <a:buFont typeface="Arial" panose="020B0604020202020204" pitchFamily="34" charset="0"/>
              <a:buChar char="•"/>
            </a:pPr>
            <a:r>
              <a:rPr lang="fr-FR" dirty="0">
                <a:latin typeface="Calibri" panose="020F0502020204030204" pitchFamily="34" charset="0"/>
                <a:cs typeface="Calibri" panose="020F0502020204030204" pitchFamily="34" charset="0"/>
              </a:rPr>
              <a:t>10% of </a:t>
            </a:r>
            <a:r>
              <a:rPr lang="fr-FR" dirty="0" err="1">
                <a:latin typeface="Calibri" panose="020F0502020204030204" pitchFamily="34" charset="0"/>
                <a:cs typeface="Calibri" panose="020F0502020204030204" pitchFamily="34" charset="0"/>
              </a:rPr>
              <a:t>beamtime</a:t>
            </a:r>
            <a:endParaRPr lang="fr-FR"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dirty="0">
                <a:latin typeface="Calibri" panose="020F0502020204030204" pitchFamily="34" charset="0"/>
                <a:cs typeface="Calibri" panose="020F0502020204030204" pitchFamily="34" charset="0"/>
              </a:rPr>
              <a:t>Conditions : </a:t>
            </a:r>
            <a:r>
              <a:rPr lang="fr-FR" dirty="0" err="1">
                <a:latin typeface="Calibri" panose="020F0502020204030204" pitchFamily="34" charset="0"/>
                <a:cs typeface="Calibri" panose="020F0502020204030204" pitchFamily="34" charset="0"/>
              </a:rPr>
              <a:t>paying</a:t>
            </a:r>
            <a:r>
              <a:rPr lang="fr-FR" dirty="0">
                <a:latin typeface="Calibri" panose="020F0502020204030204" pitchFamily="34" charset="0"/>
                <a:cs typeface="Calibri" panose="020F0502020204030204" pitchFamily="34" charset="0"/>
              </a:rPr>
              <a:t> </a:t>
            </a:r>
            <a:r>
              <a:rPr lang="fr-FR" dirty="0" err="1">
                <a:latin typeface="Calibri" panose="020F0502020204030204" pitchFamily="34" charset="0"/>
                <a:cs typeface="Calibri" panose="020F0502020204030204" pitchFamily="34" charset="0"/>
              </a:rPr>
              <a:t>beamtime</a:t>
            </a:r>
            <a:r>
              <a:rPr lang="fr-FR" dirty="0">
                <a:latin typeface="Calibri" panose="020F0502020204030204" pitchFamily="34" charset="0"/>
                <a:cs typeface="Calibri" panose="020F0502020204030204" pitchFamily="34" charset="0"/>
              </a:rPr>
              <a:t>, </a:t>
            </a:r>
            <a:r>
              <a:rPr lang="fr-FR" dirty="0" err="1">
                <a:latin typeface="Calibri" panose="020F0502020204030204" pitchFamily="34" charset="0"/>
                <a:cs typeface="Calibri" panose="020F0502020204030204" pitchFamily="34" charset="0"/>
              </a:rPr>
              <a:t>confidentiality</a:t>
            </a:r>
            <a:r>
              <a:rPr lang="fr-FR" dirty="0">
                <a:latin typeface="Calibri" panose="020F0502020204030204" pitchFamily="34" charset="0"/>
                <a:cs typeface="Calibri" panose="020F0502020204030204" pitchFamily="34" charset="0"/>
              </a:rPr>
              <a:t> of </a:t>
            </a:r>
            <a:r>
              <a:rPr lang="fr-FR" dirty="0" err="1">
                <a:latin typeface="Calibri" panose="020F0502020204030204" pitchFamily="34" charset="0"/>
                <a:cs typeface="Calibri" panose="020F0502020204030204" pitchFamily="34" charset="0"/>
              </a:rPr>
              <a:t>results</a:t>
            </a:r>
            <a:endParaRPr lang="fr-FR" dirty="0">
              <a:latin typeface="Calibri" panose="020F0502020204030204" pitchFamily="34" charset="0"/>
              <a:cs typeface="Calibri" panose="020F0502020204030204" pitchFamily="34" charset="0"/>
            </a:endParaRPr>
          </a:p>
          <a:p>
            <a:endParaRPr lang="fr-FR" dirty="0">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700D008D-F1D6-E701-7A81-2DF9CA86340B}"/>
              </a:ext>
            </a:extLst>
          </p:cNvPr>
          <p:cNvSpPr/>
          <p:nvPr/>
        </p:nvSpPr>
        <p:spPr>
          <a:xfrm>
            <a:off x="5721238" y="1038405"/>
            <a:ext cx="6149598" cy="1231106"/>
          </a:xfrm>
          <a:prstGeom prst="rect">
            <a:avLst/>
          </a:prstGeom>
          <a:noFill/>
        </p:spPr>
        <p:txBody>
          <a:bodyPr wrap="square">
            <a:spAutoFit/>
          </a:bodyPr>
          <a:lstStyle/>
          <a:p>
            <a:r>
              <a:rPr lang="fr-FR" sz="2000" b="1" dirty="0">
                <a:latin typeface="Calibri" panose="020F0502020204030204" pitchFamily="34" charset="0"/>
                <a:cs typeface="Calibri" panose="020F0502020204030204" pitchFamily="34" charset="0"/>
              </a:rPr>
              <a:t>Free </a:t>
            </a:r>
            <a:r>
              <a:rPr lang="fr-FR" sz="2000" b="1" dirty="0" err="1">
                <a:latin typeface="Calibri" panose="020F0502020204030204" pitchFamily="34" charset="0"/>
                <a:cs typeface="Calibri" panose="020F0502020204030204" pitchFamily="34" charset="0"/>
              </a:rPr>
              <a:t>access</a:t>
            </a:r>
            <a:r>
              <a:rPr lang="fr-FR" sz="2000" b="1" dirty="0">
                <a:latin typeface="Calibri" panose="020F0502020204030204" pitchFamily="34" charset="0"/>
                <a:cs typeface="Calibri" panose="020F0502020204030204" pitchFamily="34" charset="0"/>
              </a:rPr>
              <a:t> : </a:t>
            </a:r>
            <a:r>
              <a:rPr lang="fr-FR" sz="2000" b="1" dirty="0" err="1">
                <a:latin typeface="Calibri" panose="020F0502020204030204" pitchFamily="34" charset="0"/>
                <a:cs typeface="Calibri" panose="020F0502020204030204" pitchFamily="34" charset="0"/>
              </a:rPr>
              <a:t>researchers</a:t>
            </a:r>
            <a:endParaRPr lang="fr-FR" sz="20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dirty="0">
                <a:latin typeface="Calibri" panose="020F0502020204030204" pitchFamily="34" charset="0"/>
                <a:cs typeface="Calibri" panose="020F0502020204030204" pitchFamily="34" charset="0"/>
              </a:rPr>
              <a:t>67% of </a:t>
            </a:r>
            <a:r>
              <a:rPr lang="fr-FR" dirty="0" err="1">
                <a:latin typeface="Calibri" panose="020F0502020204030204" pitchFamily="34" charset="0"/>
                <a:cs typeface="Calibri" panose="020F0502020204030204" pitchFamily="34" charset="0"/>
              </a:rPr>
              <a:t>beamtime</a:t>
            </a:r>
            <a:endParaRPr lang="fr-FR"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dirty="0">
                <a:latin typeface="Calibri" panose="020F0502020204030204" pitchFamily="34" charset="0"/>
                <a:cs typeface="Calibri" panose="020F0502020204030204" pitchFamily="34" charset="0"/>
              </a:rPr>
              <a:t>Conditions : publication of </a:t>
            </a:r>
            <a:r>
              <a:rPr lang="fr-FR" dirty="0" err="1">
                <a:latin typeface="Calibri" panose="020F0502020204030204" pitchFamily="34" charset="0"/>
                <a:cs typeface="Calibri" panose="020F0502020204030204" pitchFamily="34" charset="0"/>
              </a:rPr>
              <a:t>results</a:t>
            </a:r>
            <a:r>
              <a:rPr lang="fr-FR" dirty="0">
                <a:latin typeface="Calibri" panose="020F0502020204030204" pitchFamily="34" charset="0"/>
                <a:cs typeface="Calibri" panose="020F0502020204030204" pitchFamily="34" charset="0"/>
              </a:rPr>
              <a:t> and mention of SOLEIL in publications</a:t>
            </a:r>
          </a:p>
        </p:txBody>
      </p:sp>
      <p:pic>
        <p:nvPicPr>
          <p:cNvPr id="11" name="Image 10">
            <a:extLst>
              <a:ext uri="{FF2B5EF4-FFF2-40B4-BE49-F238E27FC236}">
                <a16:creationId xmlns:a16="http://schemas.microsoft.com/office/drawing/2014/main" id="{7A12FE70-4CD3-9153-C405-7FCFCB155CCF}"/>
              </a:ext>
            </a:extLst>
          </p:cNvPr>
          <p:cNvPicPr>
            <a:picLocks noChangeAspect="1"/>
          </p:cNvPicPr>
          <p:nvPr/>
        </p:nvPicPr>
        <p:blipFill>
          <a:blip r:embed="rId3"/>
          <a:stretch>
            <a:fillRect/>
          </a:stretch>
        </p:blipFill>
        <p:spPr>
          <a:xfrm>
            <a:off x="4914603" y="4187619"/>
            <a:ext cx="6718374" cy="2292295"/>
          </a:xfrm>
          <a:prstGeom prst="rect">
            <a:avLst/>
          </a:prstGeom>
        </p:spPr>
      </p:pic>
      <p:sp>
        <p:nvSpPr>
          <p:cNvPr id="12" name="Rectangle 11">
            <a:extLst>
              <a:ext uri="{FF2B5EF4-FFF2-40B4-BE49-F238E27FC236}">
                <a16:creationId xmlns:a16="http://schemas.microsoft.com/office/drawing/2014/main" id="{E0B129C3-8BFC-AF81-8D7B-503354776B69}"/>
              </a:ext>
            </a:extLst>
          </p:cNvPr>
          <p:cNvSpPr/>
          <p:nvPr/>
        </p:nvSpPr>
        <p:spPr>
          <a:xfrm>
            <a:off x="695400" y="1237752"/>
            <a:ext cx="4752528" cy="2062103"/>
          </a:xfrm>
          <a:prstGeom prst="rect">
            <a:avLst/>
          </a:prstGeom>
          <a:noFill/>
        </p:spPr>
        <p:txBody>
          <a:bodyPr wrap="square">
            <a:spAutoFit/>
          </a:bodyPr>
          <a:lstStyle/>
          <a:p>
            <a:r>
              <a:rPr lang="en-US" sz="2000" b="1" dirty="0">
                <a:latin typeface="Calibri" panose="020F0502020204030204" pitchFamily="34" charset="0"/>
                <a:cs typeface="Calibri" panose="020F0502020204030204" pitchFamily="34" charset="0"/>
              </a:rPr>
              <a:t>Two call for projects per year</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Submission of a project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Peer review by an external expert committee (about 58% acceptance rate)</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Scheduling of the beamtime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Experiments between 4 to 6 days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About 6 month to 1 year wait</a:t>
            </a:r>
          </a:p>
        </p:txBody>
      </p:sp>
    </p:spTree>
    <p:extLst>
      <p:ext uri="{BB962C8B-B14F-4D97-AF65-F5344CB8AC3E}">
        <p14:creationId xmlns:p14="http://schemas.microsoft.com/office/powerpoint/2010/main" val="1564154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B380D0-6547-FE5A-242F-9902D2EF76BC}"/>
              </a:ext>
            </a:extLst>
          </p:cNvPr>
          <p:cNvSpPr>
            <a:spLocks noGrp="1"/>
          </p:cNvSpPr>
          <p:nvPr>
            <p:ph type="title"/>
          </p:nvPr>
        </p:nvSpPr>
        <p:spPr/>
        <p:txBody>
          <a:bodyPr/>
          <a:lstStyle/>
          <a:p>
            <a:r>
              <a:rPr lang="fr-FR" dirty="0"/>
              <a:t>Impact of SOLEIL in </a:t>
            </a:r>
            <a:r>
              <a:rPr lang="fr-FR" dirty="0" err="1"/>
              <a:t>different</a:t>
            </a:r>
            <a:r>
              <a:rPr lang="fr-FR" dirty="0"/>
              <a:t> </a:t>
            </a:r>
            <a:r>
              <a:rPr lang="fr-FR" dirty="0" err="1"/>
              <a:t>fields</a:t>
            </a:r>
            <a:endParaRPr lang="fr-FR" dirty="0"/>
          </a:p>
        </p:txBody>
      </p:sp>
      <p:pic>
        <p:nvPicPr>
          <p:cNvPr id="12" name="Image 11">
            <a:extLst>
              <a:ext uri="{FF2B5EF4-FFF2-40B4-BE49-F238E27FC236}">
                <a16:creationId xmlns:a16="http://schemas.microsoft.com/office/drawing/2014/main" id="{4E908C24-CFEB-15BE-BBB8-86ADD5FA6870}"/>
              </a:ext>
            </a:extLst>
          </p:cNvPr>
          <p:cNvPicPr>
            <a:picLocks noChangeAspect="1"/>
          </p:cNvPicPr>
          <p:nvPr/>
        </p:nvPicPr>
        <p:blipFill>
          <a:blip r:embed="rId3"/>
          <a:stretch>
            <a:fillRect/>
          </a:stretch>
        </p:blipFill>
        <p:spPr>
          <a:xfrm rot="420000">
            <a:off x="596782" y="1011550"/>
            <a:ext cx="2249424" cy="2883789"/>
          </a:xfrm>
          <a:prstGeom prst="rect">
            <a:avLst/>
          </a:prstGeom>
          <a:effectLst>
            <a:outerShdw blurRad="50800" dist="63500" dir="2700000" algn="tl" rotWithShape="0">
              <a:prstClr val="black">
                <a:alpha val="40000"/>
              </a:prstClr>
            </a:outerShdw>
          </a:effectLst>
        </p:spPr>
      </p:pic>
      <p:pic>
        <p:nvPicPr>
          <p:cNvPr id="13" name="Image 12">
            <a:extLst>
              <a:ext uri="{FF2B5EF4-FFF2-40B4-BE49-F238E27FC236}">
                <a16:creationId xmlns:a16="http://schemas.microsoft.com/office/drawing/2014/main" id="{80D555E3-2C79-AF56-D17B-976125570D94}"/>
              </a:ext>
            </a:extLst>
          </p:cNvPr>
          <p:cNvPicPr>
            <a:picLocks noChangeAspect="1"/>
          </p:cNvPicPr>
          <p:nvPr/>
        </p:nvPicPr>
        <p:blipFill>
          <a:blip r:embed="rId4"/>
          <a:stretch>
            <a:fillRect/>
          </a:stretch>
        </p:blipFill>
        <p:spPr>
          <a:xfrm rot="420000">
            <a:off x="5073352" y="1012819"/>
            <a:ext cx="2263140" cy="2873502"/>
          </a:xfrm>
          <a:prstGeom prst="rect">
            <a:avLst/>
          </a:prstGeom>
          <a:effectLst>
            <a:outerShdw blurRad="50800" dist="63500" dir="2700000" algn="tl" rotWithShape="0">
              <a:prstClr val="black">
                <a:alpha val="40000"/>
              </a:prstClr>
            </a:outerShdw>
          </a:effectLst>
        </p:spPr>
      </p:pic>
      <p:pic>
        <p:nvPicPr>
          <p:cNvPr id="14" name="Image 13">
            <a:extLst>
              <a:ext uri="{FF2B5EF4-FFF2-40B4-BE49-F238E27FC236}">
                <a16:creationId xmlns:a16="http://schemas.microsoft.com/office/drawing/2014/main" id="{29A0A59A-E5F0-F154-EFAF-830949C6C50F}"/>
              </a:ext>
            </a:extLst>
          </p:cNvPr>
          <p:cNvPicPr>
            <a:picLocks noChangeAspect="1"/>
          </p:cNvPicPr>
          <p:nvPr/>
        </p:nvPicPr>
        <p:blipFill>
          <a:blip r:embed="rId5"/>
          <a:stretch>
            <a:fillRect/>
          </a:stretch>
        </p:blipFill>
        <p:spPr>
          <a:xfrm rot="420000">
            <a:off x="9563638" y="1009418"/>
            <a:ext cx="2218563" cy="2811780"/>
          </a:xfrm>
          <a:prstGeom prst="rect">
            <a:avLst/>
          </a:prstGeom>
          <a:effectLst>
            <a:outerShdw blurRad="50800" dist="63500" dir="2700000" algn="tl" rotWithShape="0">
              <a:prstClr val="black">
                <a:alpha val="40000"/>
              </a:prstClr>
            </a:outerShdw>
          </a:effectLst>
        </p:spPr>
      </p:pic>
      <p:pic>
        <p:nvPicPr>
          <p:cNvPr id="15" name="Image 14">
            <a:extLst>
              <a:ext uri="{FF2B5EF4-FFF2-40B4-BE49-F238E27FC236}">
                <a16:creationId xmlns:a16="http://schemas.microsoft.com/office/drawing/2014/main" id="{38DA0BE7-BE14-F832-8B3C-84BE1B01AC8E}"/>
              </a:ext>
            </a:extLst>
          </p:cNvPr>
          <p:cNvPicPr>
            <a:picLocks noChangeAspect="1"/>
          </p:cNvPicPr>
          <p:nvPr/>
        </p:nvPicPr>
        <p:blipFill>
          <a:blip r:embed="rId6"/>
          <a:stretch>
            <a:fillRect/>
          </a:stretch>
        </p:blipFill>
        <p:spPr>
          <a:xfrm rot="420000">
            <a:off x="2715195" y="3776990"/>
            <a:ext cx="2259711" cy="2876931"/>
          </a:xfrm>
          <a:prstGeom prst="rect">
            <a:avLst/>
          </a:prstGeom>
          <a:effectLst>
            <a:outerShdw blurRad="50800" dist="63500" dir="2700000" algn="tl" rotWithShape="0">
              <a:prstClr val="black">
                <a:alpha val="40000"/>
              </a:prstClr>
            </a:outerShdw>
          </a:effectLst>
        </p:spPr>
      </p:pic>
      <p:pic>
        <p:nvPicPr>
          <p:cNvPr id="16" name="Image 15">
            <a:extLst>
              <a:ext uri="{FF2B5EF4-FFF2-40B4-BE49-F238E27FC236}">
                <a16:creationId xmlns:a16="http://schemas.microsoft.com/office/drawing/2014/main" id="{37FC2EC0-96F1-9F55-5183-0859FC3FAA78}"/>
              </a:ext>
            </a:extLst>
          </p:cNvPr>
          <p:cNvPicPr>
            <a:picLocks noChangeAspect="1"/>
          </p:cNvPicPr>
          <p:nvPr/>
        </p:nvPicPr>
        <p:blipFill>
          <a:blip r:embed="rId7"/>
          <a:stretch>
            <a:fillRect/>
          </a:stretch>
        </p:blipFill>
        <p:spPr>
          <a:xfrm rot="420000">
            <a:off x="7206874" y="3770481"/>
            <a:ext cx="2256282" cy="2883789"/>
          </a:xfrm>
          <a:prstGeom prst="rect">
            <a:avLst/>
          </a:prstGeom>
          <a:effectLst>
            <a:outerShdw blurRad="50800" dist="63500" dir="2700000" algn="tl" rotWithShape="0">
              <a:prstClr val="black">
                <a:alpha val="40000"/>
              </a:prstClr>
            </a:outerShdw>
          </a:effectLst>
        </p:spPr>
      </p:pic>
      <p:sp>
        <p:nvSpPr>
          <p:cNvPr id="3" name="ZoneTexte 2">
            <a:extLst>
              <a:ext uri="{FF2B5EF4-FFF2-40B4-BE49-F238E27FC236}">
                <a16:creationId xmlns:a16="http://schemas.microsoft.com/office/drawing/2014/main" id="{1D1B0EB1-673A-B378-0E96-BA5CD9781E52}"/>
              </a:ext>
            </a:extLst>
          </p:cNvPr>
          <p:cNvSpPr txBox="1"/>
          <p:nvPr/>
        </p:nvSpPr>
        <p:spPr>
          <a:xfrm>
            <a:off x="10128448" y="5877272"/>
            <a:ext cx="2108334" cy="369332"/>
          </a:xfrm>
          <a:prstGeom prst="rect">
            <a:avLst/>
          </a:prstGeom>
          <a:noFill/>
        </p:spPr>
        <p:txBody>
          <a:bodyPr wrap="none" rtlCol="0">
            <a:spAutoFit/>
          </a:bodyPr>
          <a:lstStyle/>
          <a:p>
            <a:r>
              <a:rPr lang="fr-FR" dirty="0">
                <a:solidFill>
                  <a:srgbClr val="3F6BAE"/>
                </a:solidFill>
              </a:rPr>
              <a:t>To </a:t>
            </a:r>
            <a:r>
              <a:rPr lang="fr-FR" dirty="0" err="1">
                <a:solidFill>
                  <a:srgbClr val="3F6BAE"/>
                </a:solidFill>
              </a:rPr>
              <a:t>be</a:t>
            </a:r>
            <a:r>
              <a:rPr lang="fr-FR" dirty="0">
                <a:solidFill>
                  <a:srgbClr val="3F6BAE"/>
                </a:solidFill>
              </a:rPr>
              <a:t> </a:t>
            </a:r>
            <a:r>
              <a:rPr lang="fr-FR" dirty="0" err="1">
                <a:solidFill>
                  <a:srgbClr val="3F6BAE"/>
                </a:solidFill>
              </a:rPr>
              <a:t>continued</a:t>
            </a:r>
            <a:r>
              <a:rPr lang="fr-FR" dirty="0">
                <a:solidFill>
                  <a:srgbClr val="3F6BAE"/>
                </a:solidFill>
              </a:rPr>
              <a:t> …</a:t>
            </a:r>
          </a:p>
        </p:txBody>
      </p:sp>
    </p:spTree>
    <p:extLst>
      <p:ext uri="{BB962C8B-B14F-4D97-AF65-F5344CB8AC3E}">
        <p14:creationId xmlns:p14="http://schemas.microsoft.com/office/powerpoint/2010/main" val="1046557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2764780E-48EC-E65E-A650-B753584FAA1B}"/>
              </a:ext>
            </a:extLst>
          </p:cNvPr>
          <p:cNvSpPr>
            <a:spLocks noGrp="1"/>
          </p:cNvSpPr>
          <p:nvPr>
            <p:ph type="title"/>
          </p:nvPr>
        </p:nvSpPr>
        <p:spPr/>
        <p:txBody>
          <a:bodyPr/>
          <a:lstStyle/>
          <a:p>
            <a:r>
              <a:rPr lang="fr-FR" dirty="0"/>
              <a:t>Synchrotron </a:t>
            </a:r>
            <a:r>
              <a:rPr lang="fr-FR" dirty="0" err="1"/>
              <a:t>around</a:t>
            </a:r>
            <a:r>
              <a:rPr lang="fr-FR" dirty="0"/>
              <a:t> the world</a:t>
            </a:r>
          </a:p>
        </p:txBody>
      </p:sp>
      <p:sp>
        <p:nvSpPr>
          <p:cNvPr id="6" name="Espace réservé du pied de page 5">
            <a:extLst>
              <a:ext uri="{FF2B5EF4-FFF2-40B4-BE49-F238E27FC236}">
                <a16:creationId xmlns:a16="http://schemas.microsoft.com/office/drawing/2014/main" id="{5EAAE284-0886-58C8-A212-3E0A337BFBF9}"/>
              </a:ext>
            </a:extLst>
          </p:cNvPr>
          <p:cNvSpPr>
            <a:spLocks noGrp="1"/>
          </p:cNvSpPr>
          <p:nvPr>
            <p:ph type="ftr" sz="quarter" idx="10"/>
          </p:nvPr>
        </p:nvSpPr>
        <p:spPr/>
        <p:txBody>
          <a:bodyPr/>
          <a:lstStyle/>
          <a:p>
            <a:r>
              <a:rPr lang="fr-FR" dirty="0"/>
              <a:t>Pied de page</a:t>
            </a:r>
          </a:p>
        </p:txBody>
      </p:sp>
      <p:sp>
        <p:nvSpPr>
          <p:cNvPr id="7" name="Espace réservé du numéro de diapositive 6">
            <a:extLst>
              <a:ext uri="{FF2B5EF4-FFF2-40B4-BE49-F238E27FC236}">
                <a16:creationId xmlns:a16="http://schemas.microsoft.com/office/drawing/2014/main" id="{907BF756-25F9-59F0-36B0-B5D75ACC193B}"/>
              </a:ext>
            </a:extLst>
          </p:cNvPr>
          <p:cNvSpPr>
            <a:spLocks noGrp="1"/>
          </p:cNvSpPr>
          <p:nvPr>
            <p:ph type="sldNum" sz="quarter" idx="11"/>
          </p:nvPr>
        </p:nvSpPr>
        <p:spPr/>
        <p:txBody>
          <a:bodyPr/>
          <a:lstStyle/>
          <a:p>
            <a:fld id="{F1620CC9-C982-429E-97C9-9F71A6603CFC}" type="slidenum">
              <a:rPr lang="fr-FR" smtClean="0"/>
              <a:pPr/>
              <a:t>2</a:t>
            </a:fld>
            <a:endParaRPr lang="fr-FR" dirty="0"/>
          </a:p>
        </p:txBody>
      </p:sp>
      <p:pic>
        <p:nvPicPr>
          <p:cNvPr id="4" name="Picture 2">
            <a:extLst>
              <a:ext uri="{FF2B5EF4-FFF2-40B4-BE49-F238E27FC236}">
                <a16:creationId xmlns:a16="http://schemas.microsoft.com/office/drawing/2014/main" id="{42C3AD0E-51C8-54F5-BEC6-31F0BC7DFD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000" y="1004700"/>
            <a:ext cx="11520000" cy="543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41.media.tumblr.com/tumblr_lncp6oLR0Y1qkmbjto1_1280.jpg">
            <a:extLst>
              <a:ext uri="{FF2B5EF4-FFF2-40B4-BE49-F238E27FC236}">
                <a16:creationId xmlns:a16="http://schemas.microsoft.com/office/drawing/2014/main" id="{1D5329BB-1301-E3DE-D7CE-09E22A96D0C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982" r="12883" b="10183"/>
          <a:stretch/>
        </p:blipFill>
        <p:spPr bwMode="auto">
          <a:xfrm>
            <a:off x="3583192" y="5209309"/>
            <a:ext cx="2440800" cy="15320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ph-news.web.cern.ch/sites/ph-news.web.cern.ch/files/sesame4.jpg">
            <a:extLst>
              <a:ext uri="{FF2B5EF4-FFF2-40B4-BE49-F238E27FC236}">
                <a16:creationId xmlns:a16="http://schemas.microsoft.com/office/drawing/2014/main" id="{0EF3DA07-504C-FEA7-529E-71CDB681334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0377" b="8579"/>
          <a:stretch/>
        </p:blipFill>
        <p:spPr bwMode="auto">
          <a:xfrm>
            <a:off x="5616000" y="1157531"/>
            <a:ext cx="3312000" cy="15980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www.esrf.eu/files/live/sites/www/files/about/synchrotron-science/ESRF-02-386.jpg">
            <a:extLst>
              <a:ext uri="{FF2B5EF4-FFF2-40B4-BE49-F238E27FC236}">
                <a16:creationId xmlns:a16="http://schemas.microsoft.com/office/drawing/2014/main" id="{BE0F4D26-169B-51A3-5D4D-BB9F765620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00056" y="5197096"/>
            <a:ext cx="2440800" cy="15442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ALBA">
            <a:extLst>
              <a:ext uri="{FF2B5EF4-FFF2-40B4-BE49-F238E27FC236}">
                <a16:creationId xmlns:a16="http://schemas.microsoft.com/office/drawing/2014/main" id="{CB2406C8-1659-2E5F-29E6-B0363F3ADFF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78424" y="5197096"/>
            <a:ext cx="694741" cy="38088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descr="http://upload.wikimedia.org/wikipedia/en/5/58/SESAME_logo.jpg">
            <a:extLst>
              <a:ext uri="{FF2B5EF4-FFF2-40B4-BE49-F238E27FC236}">
                <a16:creationId xmlns:a16="http://schemas.microsoft.com/office/drawing/2014/main" id="{9EEB964D-8EC3-E700-027C-E3F3697B834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22786" y="1148756"/>
            <a:ext cx="928524" cy="4348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webbaviation.co.uk/oxfordshire/DiamondSynchrotron.jpg">
            <a:extLst>
              <a:ext uri="{FF2B5EF4-FFF2-40B4-BE49-F238E27FC236}">
                <a16:creationId xmlns:a16="http://schemas.microsoft.com/office/drawing/2014/main" id="{C00E7271-CB1F-A165-9BA6-E337B38D5DD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8710" y="836712"/>
            <a:ext cx="2440800" cy="17336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http://www.thenakedscientists.com/HTML/uploads/tx_naksciadvert/Diamond_Logo_Small.png">
            <a:extLst>
              <a:ext uri="{FF2B5EF4-FFF2-40B4-BE49-F238E27FC236}">
                <a16:creationId xmlns:a16="http://schemas.microsoft.com/office/drawing/2014/main" id="{546B1195-802C-9B49-38A6-3C75AEF03B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512" y="836712"/>
            <a:ext cx="1140061" cy="334002"/>
          </a:xfrm>
          <a:prstGeom prst="rect">
            <a:avLst/>
          </a:prstGeom>
          <a:solidFill>
            <a:schemeClr val="bg1"/>
          </a:solidFill>
        </p:spPr>
      </p:pic>
      <p:pic>
        <p:nvPicPr>
          <p:cNvPr id="16" name="Picture 4" descr="http://www.psi.ch/media/SLSPopDE/igp_1024x640%3E_bi2009m06_psi_luftbild_01.png">
            <a:extLst>
              <a:ext uri="{FF2B5EF4-FFF2-40B4-BE49-F238E27FC236}">
                <a16:creationId xmlns:a16="http://schemas.microsoft.com/office/drawing/2014/main" id="{9604CF07-D1E1-0813-0F71-CDE18103F917}"/>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7969" t="14272" r="5421"/>
          <a:stretch/>
        </p:blipFill>
        <p:spPr bwMode="auto">
          <a:xfrm>
            <a:off x="9759082" y="2924944"/>
            <a:ext cx="2391249" cy="16308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slsbd.web.psi.ch/pub/slsnotes/slslogtn.gif">
            <a:extLst>
              <a:ext uri="{FF2B5EF4-FFF2-40B4-BE49-F238E27FC236}">
                <a16:creationId xmlns:a16="http://schemas.microsoft.com/office/drawing/2014/main" id="{9B71BA30-D691-6F20-4F4F-D83AF783CD4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26500" y="2924944"/>
            <a:ext cx="1091582" cy="379349"/>
          </a:xfrm>
          <a:prstGeom prst="rect">
            <a:avLst/>
          </a:prstGeom>
          <a:solidFill>
            <a:schemeClr val="bg1"/>
          </a:solidFill>
        </p:spPr>
      </p:pic>
      <p:pic>
        <p:nvPicPr>
          <p:cNvPr id="18" name="Picture 2" descr="http://www.bionanoteam.com/wp-content/uploads/2012/06/Elettra-trst.jpg">
            <a:extLst>
              <a:ext uri="{FF2B5EF4-FFF2-40B4-BE49-F238E27FC236}">
                <a16:creationId xmlns:a16="http://schemas.microsoft.com/office/drawing/2014/main" id="{4A1235B6-499C-07D8-079E-F2516472810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0475" y="4873961"/>
            <a:ext cx="2439074" cy="162930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6" descr="http://www.spring8.or.jp/en/news_publications/press_release/2010/100922_fig/fig1.png">
            <a:extLst>
              <a:ext uri="{FF2B5EF4-FFF2-40B4-BE49-F238E27FC236}">
                <a16:creationId xmlns:a16="http://schemas.microsoft.com/office/drawing/2014/main" id="{41F38070-BF9C-AD00-2035-52FA14AAD95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44618" y="1014185"/>
            <a:ext cx="2412187" cy="16308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4" descr="https://encrypted-tbn1.gstatic.com/images?q=tbn:ANd9GcQiNYOjrcArHZHo4iaeh9dOGpZnQ6jzNn_MsjDk-KZBMW85UQEW">
            <a:extLst>
              <a:ext uri="{FF2B5EF4-FFF2-40B4-BE49-F238E27FC236}">
                <a16:creationId xmlns:a16="http://schemas.microsoft.com/office/drawing/2014/main" id="{E7DB1A78-8A75-EE31-6C62-5CAF489A4A6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762065" y="1006561"/>
            <a:ext cx="838200" cy="41433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s://indico.psi.ch/conferenceDisplay.py/getPic?picId=15&amp;confId=2910">
            <a:extLst>
              <a:ext uri="{FF2B5EF4-FFF2-40B4-BE49-F238E27FC236}">
                <a16:creationId xmlns:a16="http://schemas.microsoft.com/office/drawing/2014/main" id="{07364BC0-0F16-6954-2E79-05522B5E6E4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91277" y="4877978"/>
            <a:ext cx="467544" cy="47183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European Synchrotron Radiation Facility logo">
            <a:extLst>
              <a:ext uri="{FF2B5EF4-FFF2-40B4-BE49-F238E27FC236}">
                <a16:creationId xmlns:a16="http://schemas.microsoft.com/office/drawing/2014/main" id="{715855FC-3923-0844-B721-211C7348637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614395" y="5246055"/>
            <a:ext cx="1083193" cy="36867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http://4.bp.blogspot.com/_p6XZtUdNPJQ/TLsinYU-xaI/AAAAAAAAAH4/FEDv1yoWsqQ/s1600/AdvancedPhotonSource.jpg">
            <a:extLst>
              <a:ext uri="{FF2B5EF4-FFF2-40B4-BE49-F238E27FC236}">
                <a16:creationId xmlns:a16="http://schemas.microsoft.com/office/drawing/2014/main" id="{84AD9FD2-5C41-909D-7FFE-F6766696A73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1344" y="2924944"/>
            <a:ext cx="2440800" cy="173416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2" descr="Argonne National Laboratory">
            <a:extLst>
              <a:ext uri="{FF2B5EF4-FFF2-40B4-BE49-F238E27FC236}">
                <a16:creationId xmlns:a16="http://schemas.microsoft.com/office/drawing/2014/main" id="{7BE57E67-98AB-0630-438F-C9A3DCC1560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345" y="2924944"/>
            <a:ext cx="957427" cy="42933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s://student.societyforscience.org/sites/student.societyforscience.org/files/main/articles/a1582_1884.jpg">
            <a:extLst>
              <a:ext uri="{FF2B5EF4-FFF2-40B4-BE49-F238E27FC236}">
                <a16:creationId xmlns:a16="http://schemas.microsoft.com/office/drawing/2014/main" id="{8524E084-4408-34F3-E822-1177C30B943A}"/>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14030" t="10520" r="11837" b="19919"/>
          <a:stretch/>
        </p:blipFill>
        <p:spPr bwMode="auto">
          <a:xfrm>
            <a:off x="9684568" y="4909064"/>
            <a:ext cx="2460104" cy="154427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http://news.uwa.edu.au/files/imagecache/story_body/Synchrotron.jpg">
            <a:extLst>
              <a:ext uri="{FF2B5EF4-FFF2-40B4-BE49-F238E27FC236}">
                <a16:creationId xmlns:a16="http://schemas.microsoft.com/office/drawing/2014/main" id="{0CA5CD11-1501-F292-972B-3ACBAAB79230}"/>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t="44457" b="35756"/>
          <a:stretch/>
        </p:blipFill>
        <p:spPr bwMode="auto">
          <a:xfrm>
            <a:off x="9695534" y="4929877"/>
            <a:ext cx="1528433" cy="302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26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par>
                          <p:cTn id="44" fill="hold">
                            <p:stCondLst>
                              <p:cond delay="2500"/>
                            </p:stCondLst>
                            <p:childTnLst>
                              <p:par>
                                <p:cTn id="45" presetID="10" presetClass="entr" presetSubtype="0"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10"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cTn>
                              </p:par>
                            </p:childTnLst>
                          </p:cTn>
                        </p:par>
                        <p:par>
                          <p:cTn id="51" fill="hold">
                            <p:stCondLst>
                              <p:cond delay="3000"/>
                            </p:stCondLst>
                            <p:childTnLst>
                              <p:par>
                                <p:cTn id="52" presetID="10" presetClass="entr" presetSubtype="0" fill="hold"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par>
                                <p:cTn id="55" presetID="10" presetClass="entr" presetSubtype="0"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childTnLst>
                          </p:cTn>
                        </p:par>
                        <p:par>
                          <p:cTn id="58" fill="hold">
                            <p:stCondLst>
                              <p:cond delay="3500"/>
                            </p:stCondLst>
                            <p:childTnLst>
                              <p:par>
                                <p:cTn id="59" presetID="10" presetClass="entr" presetSubtype="0" fill="hold" nodeType="after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par>
                                <p:cTn id="62" presetID="10" presetClass="entr" presetSubtype="0" fill="hold"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79F88F-57BA-9175-B099-5E984D5DBD4B}"/>
              </a:ext>
            </a:extLst>
          </p:cNvPr>
          <p:cNvSpPr>
            <a:spLocks noGrp="1"/>
          </p:cNvSpPr>
          <p:nvPr>
            <p:ph type="title"/>
          </p:nvPr>
        </p:nvSpPr>
        <p:spPr/>
        <p:txBody>
          <a:bodyPr/>
          <a:lstStyle/>
          <a:p>
            <a:r>
              <a:rPr lang="fr-FR" dirty="0"/>
              <a:t>Follow us </a:t>
            </a:r>
            <a:r>
              <a:rPr lang="fr-FR" dirty="0">
                <a:sym typeface="Wingdings" panose="05000000000000000000" pitchFamily="2" charset="2"/>
              </a:rPr>
              <a:t> </a:t>
            </a:r>
            <a:endParaRPr lang="fr-FR" dirty="0"/>
          </a:p>
        </p:txBody>
      </p:sp>
      <p:pic>
        <p:nvPicPr>
          <p:cNvPr id="7" name="Image 6">
            <a:extLst>
              <a:ext uri="{FF2B5EF4-FFF2-40B4-BE49-F238E27FC236}">
                <a16:creationId xmlns:a16="http://schemas.microsoft.com/office/drawing/2014/main" id="{2AA30121-081A-8AF9-8BB6-450AC1FC4F54}"/>
              </a:ext>
            </a:extLst>
          </p:cNvPr>
          <p:cNvPicPr>
            <a:picLocks noChangeAspect="1"/>
          </p:cNvPicPr>
          <p:nvPr/>
        </p:nvPicPr>
        <p:blipFill rotWithShape="1">
          <a:blip r:embed="rId2"/>
          <a:srcRect l="7693" t="52307" r="58013" b="30872"/>
          <a:stretch/>
        </p:blipFill>
        <p:spPr>
          <a:xfrm>
            <a:off x="961292" y="2596661"/>
            <a:ext cx="10860995" cy="1664677"/>
          </a:xfrm>
          <a:prstGeom prst="rect">
            <a:avLst/>
          </a:prstGeom>
        </p:spPr>
      </p:pic>
      <p:sp>
        <p:nvSpPr>
          <p:cNvPr id="8" name="ZoneTexte 7">
            <a:extLst>
              <a:ext uri="{FF2B5EF4-FFF2-40B4-BE49-F238E27FC236}">
                <a16:creationId xmlns:a16="http://schemas.microsoft.com/office/drawing/2014/main" id="{69641718-DCE1-B736-62E3-E3F206550846}"/>
              </a:ext>
            </a:extLst>
          </p:cNvPr>
          <p:cNvSpPr txBox="1"/>
          <p:nvPr/>
        </p:nvSpPr>
        <p:spPr>
          <a:xfrm>
            <a:off x="4024923" y="2039815"/>
            <a:ext cx="4142154" cy="367323"/>
          </a:xfrm>
          <a:prstGeom prst="rect">
            <a:avLst/>
          </a:prstGeom>
          <a:noFill/>
        </p:spPr>
        <p:txBody>
          <a:bodyPr wrap="square" rtlCol="0">
            <a:spAutoFit/>
          </a:bodyPr>
          <a:lstStyle/>
          <a:p>
            <a:pPr algn="ctr"/>
            <a:r>
              <a:rPr lang="fr-FR" dirty="0"/>
              <a:t>@synchroSOLEIL</a:t>
            </a:r>
          </a:p>
        </p:txBody>
      </p:sp>
    </p:spTree>
    <p:extLst>
      <p:ext uri="{BB962C8B-B14F-4D97-AF65-F5344CB8AC3E}">
        <p14:creationId xmlns:p14="http://schemas.microsoft.com/office/powerpoint/2010/main" val="1598902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FD1771-D4F2-6C4A-7546-A17E04E171A3}"/>
              </a:ext>
            </a:extLst>
          </p:cNvPr>
          <p:cNvSpPr>
            <a:spLocks noGrp="1"/>
          </p:cNvSpPr>
          <p:nvPr>
            <p:ph type="title"/>
          </p:nvPr>
        </p:nvSpPr>
        <p:spPr/>
        <p:txBody>
          <a:bodyPr/>
          <a:lstStyle/>
          <a:p>
            <a:r>
              <a:rPr lang="fr-FR" dirty="0"/>
              <a:t>For the tour</a:t>
            </a:r>
          </a:p>
        </p:txBody>
      </p:sp>
      <p:sp>
        <p:nvSpPr>
          <p:cNvPr id="3" name="Espace réservé du pied de page 2">
            <a:extLst>
              <a:ext uri="{FF2B5EF4-FFF2-40B4-BE49-F238E27FC236}">
                <a16:creationId xmlns:a16="http://schemas.microsoft.com/office/drawing/2014/main" id="{79AF3818-2E36-0D39-7534-CD4F59BAD1AC}"/>
              </a:ext>
            </a:extLst>
          </p:cNvPr>
          <p:cNvSpPr>
            <a:spLocks noGrp="1"/>
          </p:cNvSpPr>
          <p:nvPr>
            <p:ph type="ftr" sz="quarter" idx="10"/>
          </p:nvPr>
        </p:nvSpPr>
        <p:spPr/>
        <p:txBody>
          <a:bodyPr/>
          <a:lstStyle/>
          <a:p>
            <a:r>
              <a:rPr lang="fr-FR" dirty="0"/>
              <a:t>Pied de page</a:t>
            </a:r>
          </a:p>
        </p:txBody>
      </p:sp>
      <p:sp>
        <p:nvSpPr>
          <p:cNvPr id="4" name="Espace réservé du numéro de diapositive 3">
            <a:extLst>
              <a:ext uri="{FF2B5EF4-FFF2-40B4-BE49-F238E27FC236}">
                <a16:creationId xmlns:a16="http://schemas.microsoft.com/office/drawing/2014/main" id="{74004557-36E9-390C-E045-8A995EE39BE3}"/>
              </a:ext>
            </a:extLst>
          </p:cNvPr>
          <p:cNvSpPr>
            <a:spLocks noGrp="1"/>
          </p:cNvSpPr>
          <p:nvPr>
            <p:ph type="sldNum" sz="quarter" idx="11"/>
          </p:nvPr>
        </p:nvSpPr>
        <p:spPr/>
        <p:txBody>
          <a:bodyPr/>
          <a:lstStyle/>
          <a:p>
            <a:fld id="{F1620CC9-C982-429E-97C9-9F71A6603CFC}" type="slidenum">
              <a:rPr lang="fr-FR" smtClean="0"/>
              <a:pPr/>
              <a:t>21</a:t>
            </a:fld>
            <a:endParaRPr lang="fr-FR" dirty="0"/>
          </a:p>
        </p:txBody>
      </p:sp>
      <p:sp>
        <p:nvSpPr>
          <p:cNvPr id="6" name="Espace réservé du texte 5">
            <a:extLst>
              <a:ext uri="{FF2B5EF4-FFF2-40B4-BE49-F238E27FC236}">
                <a16:creationId xmlns:a16="http://schemas.microsoft.com/office/drawing/2014/main" id="{DA32FEFC-DDE0-56D2-3B39-2608D766097C}"/>
              </a:ext>
            </a:extLst>
          </p:cNvPr>
          <p:cNvSpPr>
            <a:spLocks noGrp="1"/>
          </p:cNvSpPr>
          <p:nvPr>
            <p:ph type="body" sz="quarter" idx="12"/>
          </p:nvPr>
        </p:nvSpPr>
        <p:spPr>
          <a:xfrm>
            <a:off x="552034" y="836712"/>
            <a:ext cx="11088582" cy="5067264"/>
          </a:xfrm>
        </p:spPr>
        <p:txBody>
          <a:bodyPr/>
          <a:lstStyle/>
          <a:p>
            <a:r>
              <a:rPr lang="en-US" sz="2000" dirty="0"/>
              <a:t>Visits are prohibited for people with electronic equipment that have an impact on their health (pacemaker, insulin pump, neurostimulator for epileptic seizures, etc.), due to the presence of powerful magnets. Note that cochlear implants are authorized, even if the magnetic fields can cause crackling sounds without consequence.</a:t>
            </a:r>
          </a:p>
          <a:p>
            <a:endParaRPr lang="en-US" sz="2000" dirty="0"/>
          </a:p>
          <a:p>
            <a:r>
              <a:rPr lang="en-US" sz="2000" dirty="0"/>
              <a:t>You can take pictures and videos </a:t>
            </a:r>
            <a:r>
              <a:rPr lang="en-US" sz="2000" dirty="0">
                <a:sym typeface="Wingdings" panose="05000000000000000000" pitchFamily="2" charset="2"/>
              </a:rPr>
              <a:t> </a:t>
            </a:r>
          </a:p>
          <a:p>
            <a:endParaRPr lang="en-US" sz="2000" dirty="0">
              <a:sym typeface="Wingdings" panose="05000000000000000000" pitchFamily="2" charset="2"/>
            </a:endParaRPr>
          </a:p>
          <a:p>
            <a:r>
              <a:rPr lang="en-GB" sz="2000" dirty="0"/>
              <a:t>Please stay with your guide, you are not allowed to be on your own in the synchrotron</a:t>
            </a:r>
          </a:p>
          <a:p>
            <a:endParaRPr lang="fr-FR" sz="2000" dirty="0"/>
          </a:p>
          <a:p>
            <a:r>
              <a:rPr lang="en-GB" sz="2000" dirty="0"/>
              <a:t>If you are not feeling well, tell your guide and we will take care of you ! </a:t>
            </a:r>
          </a:p>
          <a:p>
            <a:endParaRPr lang="fr-FR" sz="2000" dirty="0"/>
          </a:p>
          <a:p>
            <a:r>
              <a:rPr lang="en-GB" sz="2000" dirty="0"/>
              <a:t>Be careful of your surroundings (emergency stop buttons, equipment, etc..) </a:t>
            </a:r>
          </a:p>
        </p:txBody>
      </p:sp>
    </p:spTree>
    <p:extLst>
      <p:ext uri="{BB962C8B-B14F-4D97-AF65-F5344CB8AC3E}">
        <p14:creationId xmlns:p14="http://schemas.microsoft.com/office/powerpoint/2010/main" val="30959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AC7807-23CD-52C2-0B47-0CE5472FEDE0}"/>
              </a:ext>
            </a:extLst>
          </p:cNvPr>
          <p:cNvSpPr>
            <a:spLocks noGrp="1"/>
          </p:cNvSpPr>
          <p:nvPr>
            <p:ph type="title"/>
          </p:nvPr>
        </p:nvSpPr>
        <p:spPr/>
        <p:txBody>
          <a:bodyPr/>
          <a:lstStyle/>
          <a:p>
            <a:r>
              <a:rPr lang="fr-FR" dirty="0" err="1"/>
              <a:t>Thank</a:t>
            </a:r>
            <a:r>
              <a:rPr lang="fr-FR" dirty="0"/>
              <a:t> </a:t>
            </a:r>
            <a:r>
              <a:rPr lang="fr-FR" dirty="0" err="1"/>
              <a:t>you</a:t>
            </a:r>
            <a:r>
              <a:rPr lang="fr-FR" dirty="0"/>
              <a:t> ! </a:t>
            </a:r>
          </a:p>
        </p:txBody>
      </p:sp>
    </p:spTree>
    <p:extLst>
      <p:ext uri="{BB962C8B-B14F-4D97-AF65-F5344CB8AC3E}">
        <p14:creationId xmlns:p14="http://schemas.microsoft.com/office/powerpoint/2010/main" val="1785134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3F6F3C-6C2A-D88B-FD78-B10F7E4D71FD}"/>
              </a:ext>
            </a:extLst>
          </p:cNvPr>
          <p:cNvSpPr>
            <a:spLocks noGrp="1"/>
          </p:cNvSpPr>
          <p:nvPr>
            <p:ph type="title"/>
          </p:nvPr>
        </p:nvSpPr>
        <p:spPr/>
        <p:txBody>
          <a:bodyPr/>
          <a:lstStyle/>
          <a:p>
            <a:r>
              <a:rPr lang="fr-FR" dirty="0"/>
              <a:t>SOLEIL</a:t>
            </a:r>
          </a:p>
        </p:txBody>
      </p:sp>
      <p:sp>
        <p:nvSpPr>
          <p:cNvPr id="3" name="Espace réservé du pied de page 2">
            <a:extLst>
              <a:ext uri="{FF2B5EF4-FFF2-40B4-BE49-F238E27FC236}">
                <a16:creationId xmlns:a16="http://schemas.microsoft.com/office/drawing/2014/main" id="{41EFAF67-90E9-6C3E-73D4-96C37DC1F09D}"/>
              </a:ext>
            </a:extLst>
          </p:cNvPr>
          <p:cNvSpPr>
            <a:spLocks noGrp="1"/>
          </p:cNvSpPr>
          <p:nvPr>
            <p:ph type="ftr" sz="quarter" idx="10"/>
          </p:nvPr>
        </p:nvSpPr>
        <p:spPr/>
        <p:txBody>
          <a:bodyPr/>
          <a:lstStyle/>
          <a:p>
            <a:r>
              <a:rPr lang="fr-FR"/>
              <a:t>Pied de page</a:t>
            </a:r>
            <a:endParaRPr lang="fr-FR" dirty="0"/>
          </a:p>
        </p:txBody>
      </p:sp>
      <p:sp>
        <p:nvSpPr>
          <p:cNvPr id="4" name="Espace réservé du numéro de diapositive 3">
            <a:extLst>
              <a:ext uri="{FF2B5EF4-FFF2-40B4-BE49-F238E27FC236}">
                <a16:creationId xmlns:a16="http://schemas.microsoft.com/office/drawing/2014/main" id="{4D48B745-4977-BE58-0472-F251278A248C}"/>
              </a:ext>
            </a:extLst>
          </p:cNvPr>
          <p:cNvSpPr>
            <a:spLocks noGrp="1"/>
          </p:cNvSpPr>
          <p:nvPr>
            <p:ph type="sldNum" sz="quarter" idx="11"/>
          </p:nvPr>
        </p:nvSpPr>
        <p:spPr/>
        <p:txBody>
          <a:bodyPr/>
          <a:lstStyle/>
          <a:p>
            <a:fld id="{F1620CC9-C982-429E-97C9-9F71A6603CFC}" type="slidenum">
              <a:rPr lang="fr-FR" smtClean="0"/>
              <a:pPr/>
              <a:t>3</a:t>
            </a:fld>
            <a:endParaRPr lang="fr-FR" dirty="0"/>
          </a:p>
        </p:txBody>
      </p:sp>
      <p:pic>
        <p:nvPicPr>
          <p:cNvPr id="6" name="Image 5" descr="Une image contenant passage, route, scène, autoroute&#10;&#10;Description générée automatiquement">
            <a:extLst>
              <a:ext uri="{FF2B5EF4-FFF2-40B4-BE49-F238E27FC236}">
                <a16:creationId xmlns:a16="http://schemas.microsoft.com/office/drawing/2014/main" id="{A562E068-A5F8-8885-0DE4-080BDE0266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400" t="1700" r="8701" b="24801"/>
          <a:stretch/>
        </p:blipFill>
        <p:spPr>
          <a:xfrm>
            <a:off x="2423592" y="2277994"/>
            <a:ext cx="7128792" cy="4265089"/>
          </a:xfrm>
          <a:prstGeom prst="rect">
            <a:avLst/>
          </a:prstGeom>
        </p:spPr>
      </p:pic>
      <p:sp>
        <p:nvSpPr>
          <p:cNvPr id="7" name="ZoneTexte 6">
            <a:extLst>
              <a:ext uri="{FF2B5EF4-FFF2-40B4-BE49-F238E27FC236}">
                <a16:creationId xmlns:a16="http://schemas.microsoft.com/office/drawing/2014/main" id="{45D3DB25-A4BA-F202-36A2-47BFEE8D7A48}"/>
              </a:ext>
            </a:extLst>
          </p:cNvPr>
          <p:cNvSpPr txBox="1"/>
          <p:nvPr/>
        </p:nvSpPr>
        <p:spPr>
          <a:xfrm>
            <a:off x="2531604" y="800666"/>
            <a:ext cx="7128792" cy="1477328"/>
          </a:xfrm>
          <a:prstGeom prst="rect">
            <a:avLst/>
          </a:prstGeom>
          <a:noFill/>
        </p:spPr>
        <p:txBody>
          <a:bodyPr wrap="square" rtlCol="0">
            <a:spAutoFit/>
          </a:bodyPr>
          <a:lstStyle/>
          <a:p>
            <a:pPr algn="ctr"/>
            <a:r>
              <a:rPr lang="fr-FR" b="1" dirty="0"/>
              <a:t>S</a:t>
            </a:r>
            <a:r>
              <a:rPr lang="fr-FR" dirty="0"/>
              <a:t>ource </a:t>
            </a:r>
            <a:r>
              <a:rPr lang="fr-FR" b="1" dirty="0"/>
              <a:t>O</a:t>
            </a:r>
            <a:r>
              <a:rPr lang="fr-FR" dirty="0"/>
              <a:t>ptimisée de </a:t>
            </a:r>
            <a:r>
              <a:rPr lang="fr-FR" b="1" dirty="0"/>
              <a:t>L</a:t>
            </a:r>
            <a:r>
              <a:rPr lang="fr-FR" dirty="0"/>
              <a:t>umière d’</a:t>
            </a:r>
            <a:r>
              <a:rPr lang="fr-FR" b="1" dirty="0"/>
              <a:t>E</a:t>
            </a:r>
            <a:r>
              <a:rPr lang="fr-FR" dirty="0"/>
              <a:t>nergie </a:t>
            </a:r>
            <a:r>
              <a:rPr lang="fr-FR" b="1" dirty="0"/>
              <a:t>I</a:t>
            </a:r>
            <a:r>
              <a:rPr lang="fr-FR" dirty="0"/>
              <a:t>ntermédiaire du </a:t>
            </a:r>
            <a:r>
              <a:rPr lang="fr-FR" b="1" dirty="0"/>
              <a:t>L</a:t>
            </a:r>
            <a:r>
              <a:rPr lang="fr-FR" dirty="0"/>
              <a:t>URE (Laboratoire d’Utilisation de Rayonnement Electromagnétique) </a:t>
            </a:r>
          </a:p>
          <a:p>
            <a:pPr algn="ctr"/>
            <a:endParaRPr lang="fr-FR" dirty="0"/>
          </a:p>
          <a:p>
            <a:pPr algn="ctr"/>
            <a:r>
              <a:rPr lang="fr-FR" b="1" dirty="0" err="1"/>
              <a:t>O</a:t>
            </a:r>
            <a:r>
              <a:rPr lang="fr-FR" dirty="0" err="1"/>
              <a:t>ptimized</a:t>
            </a:r>
            <a:r>
              <a:rPr lang="fr-FR" dirty="0"/>
              <a:t> </a:t>
            </a:r>
            <a:r>
              <a:rPr lang="fr-FR" b="1" dirty="0"/>
              <a:t>L</a:t>
            </a:r>
            <a:r>
              <a:rPr lang="fr-FR" dirty="0"/>
              <a:t>ight </a:t>
            </a:r>
            <a:r>
              <a:rPr lang="fr-FR" b="1" dirty="0"/>
              <a:t>S</a:t>
            </a:r>
            <a:r>
              <a:rPr lang="fr-FR" dirty="0"/>
              <a:t>ource of </a:t>
            </a:r>
            <a:r>
              <a:rPr lang="fr-FR" b="1" dirty="0" err="1"/>
              <a:t>I</a:t>
            </a:r>
            <a:r>
              <a:rPr lang="fr-FR" dirty="0" err="1"/>
              <a:t>ntermediate</a:t>
            </a:r>
            <a:r>
              <a:rPr lang="fr-FR" dirty="0"/>
              <a:t> </a:t>
            </a:r>
            <a:r>
              <a:rPr lang="fr-FR" b="1" dirty="0"/>
              <a:t>E</a:t>
            </a:r>
            <a:r>
              <a:rPr lang="fr-FR" dirty="0"/>
              <a:t>nergy for </a:t>
            </a:r>
            <a:r>
              <a:rPr lang="fr-FR" b="1" dirty="0"/>
              <a:t>L</a:t>
            </a:r>
            <a:r>
              <a:rPr lang="fr-FR" dirty="0"/>
              <a:t>URE</a:t>
            </a:r>
          </a:p>
          <a:p>
            <a:pPr algn="ctr"/>
            <a:r>
              <a:rPr lang="fr-FR" dirty="0"/>
              <a:t>(</a:t>
            </a:r>
            <a:r>
              <a:rPr lang="fr-FR" dirty="0" err="1"/>
              <a:t>Laboratory</a:t>
            </a:r>
            <a:r>
              <a:rPr lang="fr-FR" dirty="0"/>
              <a:t> of the Use of </a:t>
            </a:r>
            <a:r>
              <a:rPr lang="fr-FR" dirty="0" err="1"/>
              <a:t>Electromagnetic</a:t>
            </a:r>
            <a:r>
              <a:rPr lang="fr-FR" dirty="0"/>
              <a:t> Radiation)</a:t>
            </a:r>
          </a:p>
        </p:txBody>
      </p:sp>
    </p:spTree>
    <p:extLst>
      <p:ext uri="{BB962C8B-B14F-4D97-AF65-F5344CB8AC3E}">
        <p14:creationId xmlns:p14="http://schemas.microsoft.com/office/powerpoint/2010/main" val="4086377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3F6F3C-6C2A-D88B-FD78-B10F7E4D71FD}"/>
              </a:ext>
            </a:extLst>
          </p:cNvPr>
          <p:cNvSpPr>
            <a:spLocks noGrp="1"/>
          </p:cNvSpPr>
          <p:nvPr>
            <p:ph type="title"/>
          </p:nvPr>
        </p:nvSpPr>
        <p:spPr/>
        <p:txBody>
          <a:bodyPr/>
          <a:lstStyle/>
          <a:p>
            <a:r>
              <a:rPr lang="fr-FR" dirty="0"/>
              <a:t>SOLEIL</a:t>
            </a:r>
          </a:p>
        </p:txBody>
      </p:sp>
      <p:sp>
        <p:nvSpPr>
          <p:cNvPr id="3" name="Espace réservé du pied de page 2">
            <a:extLst>
              <a:ext uri="{FF2B5EF4-FFF2-40B4-BE49-F238E27FC236}">
                <a16:creationId xmlns:a16="http://schemas.microsoft.com/office/drawing/2014/main" id="{41EFAF67-90E9-6C3E-73D4-96C37DC1F09D}"/>
              </a:ext>
            </a:extLst>
          </p:cNvPr>
          <p:cNvSpPr>
            <a:spLocks noGrp="1"/>
          </p:cNvSpPr>
          <p:nvPr>
            <p:ph type="ftr" sz="quarter" idx="10"/>
          </p:nvPr>
        </p:nvSpPr>
        <p:spPr/>
        <p:txBody>
          <a:bodyPr/>
          <a:lstStyle/>
          <a:p>
            <a:r>
              <a:rPr lang="fr-FR"/>
              <a:t>Pied de page</a:t>
            </a:r>
            <a:endParaRPr lang="fr-FR" dirty="0"/>
          </a:p>
        </p:txBody>
      </p:sp>
      <p:sp>
        <p:nvSpPr>
          <p:cNvPr id="4" name="Espace réservé du numéro de diapositive 3">
            <a:extLst>
              <a:ext uri="{FF2B5EF4-FFF2-40B4-BE49-F238E27FC236}">
                <a16:creationId xmlns:a16="http://schemas.microsoft.com/office/drawing/2014/main" id="{4D48B745-4977-BE58-0472-F251278A248C}"/>
              </a:ext>
            </a:extLst>
          </p:cNvPr>
          <p:cNvSpPr>
            <a:spLocks noGrp="1"/>
          </p:cNvSpPr>
          <p:nvPr>
            <p:ph type="sldNum" sz="quarter" idx="11"/>
          </p:nvPr>
        </p:nvSpPr>
        <p:spPr/>
        <p:txBody>
          <a:bodyPr/>
          <a:lstStyle/>
          <a:p>
            <a:fld id="{F1620CC9-C982-429E-97C9-9F71A6603CFC}" type="slidenum">
              <a:rPr lang="fr-FR" smtClean="0"/>
              <a:pPr/>
              <a:t>4</a:t>
            </a:fld>
            <a:endParaRPr lang="fr-FR" dirty="0"/>
          </a:p>
        </p:txBody>
      </p:sp>
      <p:pic>
        <p:nvPicPr>
          <p:cNvPr id="6" name="Image 5" descr="Une image contenant passage, route, scène, autoroute&#10;&#10;Description générée automatiquement">
            <a:extLst>
              <a:ext uri="{FF2B5EF4-FFF2-40B4-BE49-F238E27FC236}">
                <a16:creationId xmlns:a16="http://schemas.microsoft.com/office/drawing/2014/main" id="{A562E068-A5F8-8885-0DE4-080BDE0266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400" t="1700" r="8701" b="24801"/>
          <a:stretch/>
        </p:blipFill>
        <p:spPr>
          <a:xfrm>
            <a:off x="2423592" y="2277994"/>
            <a:ext cx="7128792" cy="4265089"/>
          </a:xfrm>
          <a:prstGeom prst="rect">
            <a:avLst/>
          </a:prstGeom>
        </p:spPr>
      </p:pic>
      <p:sp>
        <p:nvSpPr>
          <p:cNvPr id="7" name="ZoneTexte 6">
            <a:extLst>
              <a:ext uri="{FF2B5EF4-FFF2-40B4-BE49-F238E27FC236}">
                <a16:creationId xmlns:a16="http://schemas.microsoft.com/office/drawing/2014/main" id="{45D3DB25-A4BA-F202-36A2-47BFEE8D7A48}"/>
              </a:ext>
            </a:extLst>
          </p:cNvPr>
          <p:cNvSpPr txBox="1"/>
          <p:nvPr/>
        </p:nvSpPr>
        <p:spPr>
          <a:xfrm>
            <a:off x="2531604" y="800666"/>
            <a:ext cx="7128792" cy="1477328"/>
          </a:xfrm>
          <a:prstGeom prst="rect">
            <a:avLst/>
          </a:prstGeom>
          <a:noFill/>
        </p:spPr>
        <p:txBody>
          <a:bodyPr wrap="square" rtlCol="0">
            <a:spAutoFit/>
          </a:bodyPr>
          <a:lstStyle/>
          <a:p>
            <a:pPr algn="ctr"/>
            <a:r>
              <a:rPr lang="fr-FR" b="1" dirty="0"/>
              <a:t>S</a:t>
            </a:r>
            <a:r>
              <a:rPr lang="fr-FR" dirty="0"/>
              <a:t>ource </a:t>
            </a:r>
            <a:r>
              <a:rPr lang="fr-FR" b="1" dirty="0"/>
              <a:t>O</a:t>
            </a:r>
            <a:r>
              <a:rPr lang="fr-FR" dirty="0"/>
              <a:t>ptimisée de </a:t>
            </a:r>
            <a:r>
              <a:rPr lang="fr-FR" b="1" dirty="0"/>
              <a:t>L</a:t>
            </a:r>
            <a:r>
              <a:rPr lang="fr-FR" dirty="0"/>
              <a:t>umière d’</a:t>
            </a:r>
            <a:r>
              <a:rPr lang="fr-FR" b="1" dirty="0"/>
              <a:t>E</a:t>
            </a:r>
            <a:r>
              <a:rPr lang="fr-FR" dirty="0"/>
              <a:t>nergie </a:t>
            </a:r>
            <a:r>
              <a:rPr lang="fr-FR" b="1" dirty="0"/>
              <a:t>I</a:t>
            </a:r>
            <a:r>
              <a:rPr lang="fr-FR" dirty="0"/>
              <a:t>ntermédiaire du </a:t>
            </a:r>
            <a:r>
              <a:rPr lang="fr-FR" b="1" dirty="0"/>
              <a:t>L</a:t>
            </a:r>
            <a:r>
              <a:rPr lang="fr-FR" dirty="0"/>
              <a:t>URE (Laboratoire d’Utilisation de Rayonnement Electromagnétique) </a:t>
            </a:r>
          </a:p>
          <a:p>
            <a:pPr algn="ctr"/>
            <a:endParaRPr lang="fr-FR" dirty="0"/>
          </a:p>
          <a:p>
            <a:pPr algn="ctr"/>
            <a:r>
              <a:rPr lang="fr-FR" b="1" dirty="0" err="1"/>
              <a:t>O</a:t>
            </a:r>
            <a:r>
              <a:rPr lang="fr-FR" dirty="0" err="1"/>
              <a:t>ptimized</a:t>
            </a:r>
            <a:r>
              <a:rPr lang="fr-FR" dirty="0"/>
              <a:t> </a:t>
            </a:r>
            <a:r>
              <a:rPr lang="fr-FR" b="1" dirty="0"/>
              <a:t>L</a:t>
            </a:r>
            <a:r>
              <a:rPr lang="fr-FR" dirty="0"/>
              <a:t>ight </a:t>
            </a:r>
            <a:r>
              <a:rPr lang="fr-FR" b="1" dirty="0"/>
              <a:t>S</a:t>
            </a:r>
            <a:r>
              <a:rPr lang="fr-FR" dirty="0"/>
              <a:t>ource of </a:t>
            </a:r>
            <a:r>
              <a:rPr lang="fr-FR" b="1" dirty="0" err="1"/>
              <a:t>I</a:t>
            </a:r>
            <a:r>
              <a:rPr lang="fr-FR" dirty="0" err="1"/>
              <a:t>ntermediate</a:t>
            </a:r>
            <a:r>
              <a:rPr lang="fr-FR" dirty="0"/>
              <a:t> </a:t>
            </a:r>
            <a:r>
              <a:rPr lang="fr-FR" b="1" dirty="0"/>
              <a:t>E</a:t>
            </a:r>
            <a:r>
              <a:rPr lang="fr-FR" dirty="0"/>
              <a:t>nergy for </a:t>
            </a:r>
            <a:r>
              <a:rPr lang="fr-FR" b="1" dirty="0"/>
              <a:t>L</a:t>
            </a:r>
            <a:r>
              <a:rPr lang="fr-FR" dirty="0"/>
              <a:t>URE</a:t>
            </a:r>
          </a:p>
          <a:p>
            <a:pPr algn="ctr"/>
            <a:r>
              <a:rPr lang="fr-FR" dirty="0"/>
              <a:t>(</a:t>
            </a:r>
            <a:r>
              <a:rPr lang="fr-FR" dirty="0" err="1"/>
              <a:t>Laboratory</a:t>
            </a:r>
            <a:r>
              <a:rPr lang="fr-FR" dirty="0"/>
              <a:t> of the Use of </a:t>
            </a:r>
            <a:r>
              <a:rPr lang="fr-FR" dirty="0" err="1"/>
              <a:t>Electromagnetic</a:t>
            </a:r>
            <a:r>
              <a:rPr lang="fr-FR" dirty="0"/>
              <a:t> Radiation)</a:t>
            </a:r>
          </a:p>
        </p:txBody>
      </p:sp>
      <p:pic>
        <p:nvPicPr>
          <p:cNvPr id="5" name="Picture 2" descr="N:\COM\# LOGOS\CEA_logo_quadri-sur-fond-rouge.png">
            <a:extLst>
              <a:ext uri="{FF2B5EF4-FFF2-40B4-BE49-F238E27FC236}">
                <a16:creationId xmlns:a16="http://schemas.microsoft.com/office/drawing/2014/main" id="{E9A2E480-848A-D1A3-794C-21BAAFBFD0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23096" y="4437112"/>
            <a:ext cx="1100740" cy="8982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N:\COM\# LOGOS\CNRS-detoure.jpg">
            <a:extLst>
              <a:ext uri="{FF2B5EF4-FFF2-40B4-BE49-F238E27FC236}">
                <a16:creationId xmlns:a16="http://schemas.microsoft.com/office/drawing/2014/main" id="{893C00D1-F43F-CA32-F773-2B1A1C48E4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44472" y="2780928"/>
            <a:ext cx="894185" cy="894185"/>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A6336F99-761D-8DF8-332D-8EC4F9629156}"/>
              </a:ext>
            </a:extLst>
          </p:cNvPr>
          <p:cNvSpPr txBox="1"/>
          <p:nvPr/>
        </p:nvSpPr>
        <p:spPr>
          <a:xfrm>
            <a:off x="10104307" y="3675113"/>
            <a:ext cx="1368152" cy="369332"/>
          </a:xfrm>
          <a:prstGeom prst="rect">
            <a:avLst/>
          </a:prstGeom>
          <a:noFill/>
        </p:spPr>
        <p:txBody>
          <a:bodyPr wrap="square" rtlCol="0">
            <a:spAutoFit/>
          </a:bodyPr>
          <a:lstStyle/>
          <a:p>
            <a:pPr algn="ctr"/>
            <a:r>
              <a:rPr lang="fr-FR" dirty="0"/>
              <a:t>72%</a:t>
            </a:r>
          </a:p>
        </p:txBody>
      </p:sp>
      <p:sp>
        <p:nvSpPr>
          <p:cNvPr id="10" name="ZoneTexte 9">
            <a:extLst>
              <a:ext uri="{FF2B5EF4-FFF2-40B4-BE49-F238E27FC236}">
                <a16:creationId xmlns:a16="http://schemas.microsoft.com/office/drawing/2014/main" id="{429EEE83-D5C1-FAEE-85E9-BFD5DFE07927}"/>
              </a:ext>
            </a:extLst>
          </p:cNvPr>
          <p:cNvSpPr txBox="1"/>
          <p:nvPr/>
        </p:nvSpPr>
        <p:spPr>
          <a:xfrm>
            <a:off x="10089390" y="5331297"/>
            <a:ext cx="1368152" cy="369332"/>
          </a:xfrm>
          <a:prstGeom prst="rect">
            <a:avLst/>
          </a:prstGeom>
          <a:noFill/>
        </p:spPr>
        <p:txBody>
          <a:bodyPr wrap="square" rtlCol="0">
            <a:spAutoFit/>
          </a:bodyPr>
          <a:lstStyle/>
          <a:p>
            <a:pPr algn="ctr"/>
            <a:r>
              <a:rPr lang="fr-FR" dirty="0"/>
              <a:t>28%</a:t>
            </a:r>
          </a:p>
        </p:txBody>
      </p:sp>
    </p:spTree>
    <p:extLst>
      <p:ext uri="{BB962C8B-B14F-4D97-AF65-F5344CB8AC3E}">
        <p14:creationId xmlns:p14="http://schemas.microsoft.com/office/powerpoint/2010/main" val="3589210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3F6F3C-6C2A-D88B-FD78-B10F7E4D71FD}"/>
              </a:ext>
            </a:extLst>
          </p:cNvPr>
          <p:cNvSpPr>
            <a:spLocks noGrp="1"/>
          </p:cNvSpPr>
          <p:nvPr>
            <p:ph type="title"/>
          </p:nvPr>
        </p:nvSpPr>
        <p:spPr/>
        <p:txBody>
          <a:bodyPr/>
          <a:lstStyle/>
          <a:p>
            <a:r>
              <a:rPr lang="fr-FR" dirty="0"/>
              <a:t>SOLEIL, a light source</a:t>
            </a:r>
          </a:p>
        </p:txBody>
      </p:sp>
      <p:sp>
        <p:nvSpPr>
          <p:cNvPr id="3" name="Espace réservé du pied de page 2">
            <a:extLst>
              <a:ext uri="{FF2B5EF4-FFF2-40B4-BE49-F238E27FC236}">
                <a16:creationId xmlns:a16="http://schemas.microsoft.com/office/drawing/2014/main" id="{41EFAF67-90E9-6C3E-73D4-96C37DC1F09D}"/>
              </a:ext>
            </a:extLst>
          </p:cNvPr>
          <p:cNvSpPr>
            <a:spLocks noGrp="1"/>
          </p:cNvSpPr>
          <p:nvPr>
            <p:ph type="ftr" sz="quarter" idx="10"/>
          </p:nvPr>
        </p:nvSpPr>
        <p:spPr/>
        <p:txBody>
          <a:bodyPr/>
          <a:lstStyle/>
          <a:p>
            <a:r>
              <a:rPr lang="fr-FR"/>
              <a:t>Pied de page</a:t>
            </a:r>
            <a:endParaRPr lang="fr-FR" dirty="0"/>
          </a:p>
        </p:txBody>
      </p:sp>
      <p:sp>
        <p:nvSpPr>
          <p:cNvPr id="4" name="Espace réservé du numéro de diapositive 3">
            <a:extLst>
              <a:ext uri="{FF2B5EF4-FFF2-40B4-BE49-F238E27FC236}">
                <a16:creationId xmlns:a16="http://schemas.microsoft.com/office/drawing/2014/main" id="{4D48B745-4977-BE58-0472-F251278A248C}"/>
              </a:ext>
            </a:extLst>
          </p:cNvPr>
          <p:cNvSpPr>
            <a:spLocks noGrp="1"/>
          </p:cNvSpPr>
          <p:nvPr>
            <p:ph type="sldNum" sz="quarter" idx="11"/>
          </p:nvPr>
        </p:nvSpPr>
        <p:spPr/>
        <p:txBody>
          <a:bodyPr/>
          <a:lstStyle/>
          <a:p>
            <a:fld id="{F1620CC9-C982-429E-97C9-9F71A6603CFC}" type="slidenum">
              <a:rPr lang="fr-FR" smtClean="0"/>
              <a:pPr/>
              <a:t>5</a:t>
            </a:fld>
            <a:endParaRPr lang="fr-FR" dirty="0"/>
          </a:p>
        </p:txBody>
      </p:sp>
      <p:pic>
        <p:nvPicPr>
          <p:cNvPr id="5" name="Picture 4" descr="schéma anneau">
            <a:extLst>
              <a:ext uri="{FF2B5EF4-FFF2-40B4-BE49-F238E27FC236}">
                <a16:creationId xmlns:a16="http://schemas.microsoft.com/office/drawing/2014/main" id="{E575E65B-49BA-9166-8372-4FED72CEE1B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17" r="4190"/>
          <a:stretch/>
        </p:blipFill>
        <p:spPr bwMode="auto">
          <a:xfrm>
            <a:off x="1415480" y="980728"/>
            <a:ext cx="9134179" cy="543202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a:extLst>
              <a:ext uri="{FF2B5EF4-FFF2-40B4-BE49-F238E27FC236}">
                <a16:creationId xmlns:a16="http://schemas.microsoft.com/office/drawing/2014/main" id="{B8A6AFA0-01AD-A702-9BC2-6D13B9A9BE9B}"/>
              </a:ext>
            </a:extLst>
          </p:cNvPr>
          <p:cNvSpPr txBox="1"/>
          <p:nvPr/>
        </p:nvSpPr>
        <p:spPr>
          <a:xfrm>
            <a:off x="4192918" y="3537012"/>
            <a:ext cx="1335622" cy="338554"/>
          </a:xfrm>
          <a:prstGeom prst="rect">
            <a:avLst/>
          </a:prstGeom>
          <a:solidFill>
            <a:schemeClr val="tx1"/>
          </a:solidFill>
        </p:spPr>
        <p:txBody>
          <a:bodyPr wrap="none" rtlCol="0">
            <a:spAutoFit/>
          </a:bodyPr>
          <a:lstStyle/>
          <a:p>
            <a:r>
              <a:rPr lang="fr-FR" sz="1600" dirty="0">
                <a:solidFill>
                  <a:schemeClr val="bg1"/>
                </a:solidFill>
              </a:rPr>
              <a:t>Electron gun</a:t>
            </a:r>
          </a:p>
        </p:txBody>
      </p:sp>
      <p:sp>
        <p:nvSpPr>
          <p:cNvPr id="7" name="ZoneTexte 6">
            <a:extLst>
              <a:ext uri="{FF2B5EF4-FFF2-40B4-BE49-F238E27FC236}">
                <a16:creationId xmlns:a16="http://schemas.microsoft.com/office/drawing/2014/main" id="{3888585F-CA8A-FD15-8494-1A4C15C44867}"/>
              </a:ext>
            </a:extLst>
          </p:cNvPr>
          <p:cNvSpPr txBox="1"/>
          <p:nvPr/>
        </p:nvSpPr>
        <p:spPr>
          <a:xfrm>
            <a:off x="4895034" y="2027317"/>
            <a:ext cx="1301959" cy="338554"/>
          </a:xfrm>
          <a:prstGeom prst="rect">
            <a:avLst/>
          </a:prstGeom>
          <a:solidFill>
            <a:schemeClr val="tx1"/>
          </a:solidFill>
        </p:spPr>
        <p:txBody>
          <a:bodyPr wrap="none" rtlCol="0">
            <a:spAutoFit/>
          </a:bodyPr>
          <a:lstStyle/>
          <a:p>
            <a:r>
              <a:rPr lang="fr-FR" sz="1600" dirty="0">
                <a:solidFill>
                  <a:schemeClr val="bg1"/>
                </a:solidFill>
              </a:rPr>
              <a:t>Storage ring</a:t>
            </a:r>
          </a:p>
        </p:txBody>
      </p:sp>
      <p:sp>
        <p:nvSpPr>
          <p:cNvPr id="8" name="ZoneTexte 7">
            <a:extLst>
              <a:ext uri="{FF2B5EF4-FFF2-40B4-BE49-F238E27FC236}">
                <a16:creationId xmlns:a16="http://schemas.microsoft.com/office/drawing/2014/main" id="{C8D1C410-5E60-87A1-6CF1-B26CB8BD134E}"/>
              </a:ext>
            </a:extLst>
          </p:cNvPr>
          <p:cNvSpPr txBox="1"/>
          <p:nvPr/>
        </p:nvSpPr>
        <p:spPr>
          <a:xfrm>
            <a:off x="6384032" y="2702627"/>
            <a:ext cx="891591" cy="338554"/>
          </a:xfrm>
          <a:prstGeom prst="rect">
            <a:avLst/>
          </a:prstGeom>
          <a:solidFill>
            <a:schemeClr val="tx1"/>
          </a:solidFill>
        </p:spPr>
        <p:txBody>
          <a:bodyPr wrap="none" rtlCol="0">
            <a:spAutoFit/>
          </a:bodyPr>
          <a:lstStyle/>
          <a:p>
            <a:r>
              <a:rPr lang="fr-FR" sz="1600" dirty="0">
                <a:solidFill>
                  <a:schemeClr val="bg1"/>
                </a:solidFill>
              </a:rPr>
              <a:t>Booster</a:t>
            </a:r>
          </a:p>
        </p:txBody>
      </p:sp>
      <p:sp>
        <p:nvSpPr>
          <p:cNvPr id="9" name="ZoneTexte 8">
            <a:extLst>
              <a:ext uri="{FF2B5EF4-FFF2-40B4-BE49-F238E27FC236}">
                <a16:creationId xmlns:a16="http://schemas.microsoft.com/office/drawing/2014/main" id="{7686FB5D-FB2B-B2B0-C7B4-A2D5AC854323}"/>
              </a:ext>
            </a:extLst>
          </p:cNvPr>
          <p:cNvSpPr txBox="1"/>
          <p:nvPr/>
        </p:nvSpPr>
        <p:spPr>
          <a:xfrm>
            <a:off x="4703275" y="2756251"/>
            <a:ext cx="809837" cy="338554"/>
          </a:xfrm>
          <a:prstGeom prst="rect">
            <a:avLst/>
          </a:prstGeom>
          <a:solidFill>
            <a:schemeClr val="tx1"/>
          </a:solidFill>
        </p:spPr>
        <p:txBody>
          <a:bodyPr wrap="none" rtlCol="0">
            <a:spAutoFit/>
          </a:bodyPr>
          <a:lstStyle/>
          <a:p>
            <a:r>
              <a:rPr lang="fr-FR" sz="1600" dirty="0">
                <a:solidFill>
                  <a:schemeClr val="bg1"/>
                </a:solidFill>
              </a:rPr>
              <a:t>LINAC</a:t>
            </a:r>
          </a:p>
        </p:txBody>
      </p:sp>
      <p:sp>
        <p:nvSpPr>
          <p:cNvPr id="10" name="ZoneTexte 9">
            <a:extLst>
              <a:ext uri="{FF2B5EF4-FFF2-40B4-BE49-F238E27FC236}">
                <a16:creationId xmlns:a16="http://schemas.microsoft.com/office/drawing/2014/main" id="{AC60AB0C-C2F9-81B1-F69B-0ECB1872C0B0}"/>
              </a:ext>
            </a:extLst>
          </p:cNvPr>
          <p:cNvSpPr txBox="1"/>
          <p:nvPr/>
        </p:nvSpPr>
        <p:spPr>
          <a:xfrm>
            <a:off x="8760296" y="1988840"/>
            <a:ext cx="1140056" cy="338554"/>
          </a:xfrm>
          <a:prstGeom prst="rect">
            <a:avLst/>
          </a:prstGeom>
          <a:solidFill>
            <a:schemeClr val="tx1"/>
          </a:solidFill>
        </p:spPr>
        <p:txBody>
          <a:bodyPr wrap="none" rtlCol="0">
            <a:spAutoFit/>
          </a:bodyPr>
          <a:lstStyle/>
          <a:p>
            <a:r>
              <a:rPr lang="fr-FR" sz="1600" dirty="0" err="1">
                <a:solidFill>
                  <a:schemeClr val="bg1"/>
                </a:solidFill>
              </a:rPr>
              <a:t>Beamlines</a:t>
            </a:r>
            <a:endParaRPr lang="fr-FR" sz="1600" dirty="0">
              <a:solidFill>
                <a:schemeClr val="bg1"/>
              </a:solidFill>
            </a:endParaRPr>
          </a:p>
        </p:txBody>
      </p:sp>
    </p:spTree>
    <p:extLst>
      <p:ext uri="{BB962C8B-B14F-4D97-AF65-F5344CB8AC3E}">
        <p14:creationId xmlns:p14="http://schemas.microsoft.com/office/powerpoint/2010/main" val="931695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8134AC-98B2-5318-8038-1E4BAFED0D2A}"/>
              </a:ext>
            </a:extLst>
          </p:cNvPr>
          <p:cNvSpPr>
            <a:spLocks noGrp="1"/>
          </p:cNvSpPr>
          <p:nvPr>
            <p:ph type="title"/>
          </p:nvPr>
        </p:nvSpPr>
        <p:spPr/>
        <p:txBody>
          <a:bodyPr/>
          <a:lstStyle/>
          <a:p>
            <a:r>
              <a:rPr lang="fr-FR" dirty="0"/>
              <a:t>The Linac</a:t>
            </a:r>
          </a:p>
        </p:txBody>
      </p:sp>
      <p:sp>
        <p:nvSpPr>
          <p:cNvPr id="3" name="Espace réservé du pied de page 2">
            <a:extLst>
              <a:ext uri="{FF2B5EF4-FFF2-40B4-BE49-F238E27FC236}">
                <a16:creationId xmlns:a16="http://schemas.microsoft.com/office/drawing/2014/main" id="{0A442513-3A62-7766-B5BC-6610BC4E2E7B}"/>
              </a:ext>
            </a:extLst>
          </p:cNvPr>
          <p:cNvSpPr>
            <a:spLocks noGrp="1"/>
          </p:cNvSpPr>
          <p:nvPr>
            <p:ph type="ftr" sz="quarter" idx="10"/>
          </p:nvPr>
        </p:nvSpPr>
        <p:spPr/>
        <p:txBody>
          <a:bodyPr/>
          <a:lstStyle/>
          <a:p>
            <a:r>
              <a:rPr lang="fr-FR"/>
              <a:t>Pied de page</a:t>
            </a:r>
            <a:endParaRPr lang="fr-FR" dirty="0"/>
          </a:p>
        </p:txBody>
      </p:sp>
      <p:sp>
        <p:nvSpPr>
          <p:cNvPr id="4" name="Espace réservé du numéro de diapositive 3">
            <a:extLst>
              <a:ext uri="{FF2B5EF4-FFF2-40B4-BE49-F238E27FC236}">
                <a16:creationId xmlns:a16="http://schemas.microsoft.com/office/drawing/2014/main" id="{9B3E9782-DB4E-42BB-6F9A-AAD7F94FE8C9}"/>
              </a:ext>
            </a:extLst>
          </p:cNvPr>
          <p:cNvSpPr>
            <a:spLocks noGrp="1"/>
          </p:cNvSpPr>
          <p:nvPr>
            <p:ph type="sldNum" sz="quarter" idx="11"/>
          </p:nvPr>
        </p:nvSpPr>
        <p:spPr/>
        <p:txBody>
          <a:bodyPr/>
          <a:lstStyle/>
          <a:p>
            <a:fld id="{F1620CC9-C982-429E-97C9-9F71A6603CFC}" type="slidenum">
              <a:rPr lang="fr-FR" smtClean="0"/>
              <a:pPr/>
              <a:t>6</a:t>
            </a:fld>
            <a:endParaRPr lang="fr-FR" dirty="0"/>
          </a:p>
        </p:txBody>
      </p:sp>
      <p:pic>
        <p:nvPicPr>
          <p:cNvPr id="6" name="Image 5">
            <a:extLst>
              <a:ext uri="{FF2B5EF4-FFF2-40B4-BE49-F238E27FC236}">
                <a16:creationId xmlns:a16="http://schemas.microsoft.com/office/drawing/2014/main" id="{DDF79CE4-8193-ED3C-EF91-9713789C877E}"/>
              </a:ext>
            </a:extLst>
          </p:cNvPr>
          <p:cNvPicPr>
            <a:picLocks noChangeAspect="1"/>
          </p:cNvPicPr>
          <p:nvPr/>
        </p:nvPicPr>
        <p:blipFill>
          <a:blip r:embed="rId2"/>
          <a:stretch>
            <a:fillRect/>
          </a:stretch>
        </p:blipFill>
        <p:spPr>
          <a:xfrm>
            <a:off x="0" y="908720"/>
            <a:ext cx="3316511" cy="1828959"/>
          </a:xfrm>
          <a:prstGeom prst="rect">
            <a:avLst/>
          </a:prstGeom>
        </p:spPr>
      </p:pic>
      <p:pic>
        <p:nvPicPr>
          <p:cNvPr id="7" name="Picture 2">
            <a:extLst>
              <a:ext uri="{FF2B5EF4-FFF2-40B4-BE49-F238E27FC236}">
                <a16:creationId xmlns:a16="http://schemas.microsoft.com/office/drawing/2014/main" id="{1BB850B2-0E68-C2DB-5090-7EE563A71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7768" y="890716"/>
            <a:ext cx="762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120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6C9FE2-B0EE-37E1-0B83-927C5DE6F776}"/>
              </a:ext>
            </a:extLst>
          </p:cNvPr>
          <p:cNvSpPr>
            <a:spLocks noGrp="1"/>
          </p:cNvSpPr>
          <p:nvPr>
            <p:ph type="title"/>
          </p:nvPr>
        </p:nvSpPr>
        <p:spPr/>
        <p:txBody>
          <a:bodyPr/>
          <a:lstStyle/>
          <a:p>
            <a:r>
              <a:rPr lang="fr-FR" dirty="0"/>
              <a:t>The booster</a:t>
            </a:r>
          </a:p>
        </p:txBody>
      </p:sp>
      <p:sp>
        <p:nvSpPr>
          <p:cNvPr id="3" name="Espace réservé du pied de page 2">
            <a:extLst>
              <a:ext uri="{FF2B5EF4-FFF2-40B4-BE49-F238E27FC236}">
                <a16:creationId xmlns:a16="http://schemas.microsoft.com/office/drawing/2014/main" id="{DFDE7D7E-B9C4-D97A-C391-F28752DAF777}"/>
              </a:ext>
            </a:extLst>
          </p:cNvPr>
          <p:cNvSpPr>
            <a:spLocks noGrp="1"/>
          </p:cNvSpPr>
          <p:nvPr>
            <p:ph type="ftr" sz="quarter" idx="10"/>
          </p:nvPr>
        </p:nvSpPr>
        <p:spPr/>
        <p:txBody>
          <a:bodyPr/>
          <a:lstStyle/>
          <a:p>
            <a:r>
              <a:rPr lang="fr-FR"/>
              <a:t>Pied de page</a:t>
            </a:r>
            <a:endParaRPr lang="fr-FR" dirty="0"/>
          </a:p>
        </p:txBody>
      </p:sp>
      <p:sp>
        <p:nvSpPr>
          <p:cNvPr id="4" name="Espace réservé du numéro de diapositive 3">
            <a:extLst>
              <a:ext uri="{FF2B5EF4-FFF2-40B4-BE49-F238E27FC236}">
                <a16:creationId xmlns:a16="http://schemas.microsoft.com/office/drawing/2014/main" id="{514DEED3-6B17-51CB-B50D-CA2F38A2A7DE}"/>
              </a:ext>
            </a:extLst>
          </p:cNvPr>
          <p:cNvSpPr>
            <a:spLocks noGrp="1"/>
          </p:cNvSpPr>
          <p:nvPr>
            <p:ph type="sldNum" sz="quarter" idx="11"/>
          </p:nvPr>
        </p:nvSpPr>
        <p:spPr/>
        <p:txBody>
          <a:bodyPr/>
          <a:lstStyle/>
          <a:p>
            <a:fld id="{F1620CC9-C982-429E-97C9-9F71A6603CFC}" type="slidenum">
              <a:rPr lang="fr-FR" smtClean="0"/>
              <a:pPr/>
              <a:t>7</a:t>
            </a:fld>
            <a:endParaRPr lang="fr-FR" dirty="0"/>
          </a:p>
        </p:txBody>
      </p:sp>
      <p:pic>
        <p:nvPicPr>
          <p:cNvPr id="6" name="Image 5">
            <a:extLst>
              <a:ext uri="{FF2B5EF4-FFF2-40B4-BE49-F238E27FC236}">
                <a16:creationId xmlns:a16="http://schemas.microsoft.com/office/drawing/2014/main" id="{403F1379-FC12-2A5F-E8D9-A005926AF7D4}"/>
              </a:ext>
            </a:extLst>
          </p:cNvPr>
          <p:cNvPicPr>
            <a:picLocks noChangeAspect="1"/>
          </p:cNvPicPr>
          <p:nvPr/>
        </p:nvPicPr>
        <p:blipFill>
          <a:blip r:embed="rId2"/>
          <a:stretch>
            <a:fillRect/>
          </a:stretch>
        </p:blipFill>
        <p:spPr>
          <a:xfrm>
            <a:off x="0" y="908720"/>
            <a:ext cx="3316511" cy="1828959"/>
          </a:xfrm>
          <a:prstGeom prst="rect">
            <a:avLst/>
          </a:prstGeom>
        </p:spPr>
      </p:pic>
      <p:pic>
        <p:nvPicPr>
          <p:cNvPr id="7" name="Picture 4" descr="schéma anneau">
            <a:extLst>
              <a:ext uri="{FF2B5EF4-FFF2-40B4-BE49-F238E27FC236}">
                <a16:creationId xmlns:a16="http://schemas.microsoft.com/office/drawing/2014/main" id="{C7537287-6263-D428-38E0-5215CBFDA59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10451"/>
            <a:ext cx="3314775" cy="18272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llipse 7">
            <a:extLst>
              <a:ext uri="{FF2B5EF4-FFF2-40B4-BE49-F238E27FC236}">
                <a16:creationId xmlns:a16="http://schemas.microsoft.com/office/drawing/2014/main" id="{4737124A-E3A0-2FC5-3F4F-6420A67F083E}"/>
              </a:ext>
            </a:extLst>
          </p:cNvPr>
          <p:cNvSpPr/>
          <p:nvPr/>
        </p:nvSpPr>
        <p:spPr bwMode="auto">
          <a:xfrm>
            <a:off x="1587937" y="1412571"/>
            <a:ext cx="756084" cy="369332"/>
          </a:xfrm>
          <a:prstGeom prst="ellipse">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pic>
        <p:nvPicPr>
          <p:cNvPr id="9" name="Picture 3" descr="PICT0053">
            <a:extLst>
              <a:ext uri="{FF2B5EF4-FFF2-40B4-BE49-F238E27FC236}">
                <a16:creationId xmlns:a16="http://schemas.microsoft.com/office/drawing/2014/main" id="{579841A7-1774-A490-D3FE-D45CC1739D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497"/>
          <a:stretch/>
        </p:blipFill>
        <p:spPr bwMode="auto">
          <a:xfrm>
            <a:off x="611678" y="2937556"/>
            <a:ext cx="5797513" cy="31960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PICT0051">
            <a:extLst>
              <a:ext uri="{FF2B5EF4-FFF2-40B4-BE49-F238E27FC236}">
                <a16:creationId xmlns:a16="http://schemas.microsoft.com/office/drawing/2014/main" id="{DF3FE362-4F08-B976-8225-42161E06BD72}"/>
              </a:ext>
            </a:extLst>
          </p:cNvPr>
          <p:cNvPicPr>
            <a:picLocks noChangeAspect="1" noChangeArrowheads="1"/>
          </p:cNvPicPr>
          <p:nvPr/>
        </p:nvPicPr>
        <p:blipFill>
          <a:blip r:embed="rId5">
            <a:lum bright="12000" contrast="18000"/>
            <a:extLst>
              <a:ext uri="{28A0092B-C50C-407E-A947-70E740481C1C}">
                <a14:useLocalDpi xmlns:a14="http://schemas.microsoft.com/office/drawing/2010/main" val="0"/>
              </a:ext>
            </a:extLst>
          </a:blip>
          <a:srcRect/>
          <a:stretch>
            <a:fillRect/>
          </a:stretch>
        </p:blipFill>
        <p:spPr bwMode="auto">
          <a:xfrm>
            <a:off x="6600057" y="2943563"/>
            <a:ext cx="4248472" cy="318635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8765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6FD62D-DD26-D64E-D693-39BB1CB8D1E6}"/>
              </a:ext>
            </a:extLst>
          </p:cNvPr>
          <p:cNvSpPr>
            <a:spLocks noGrp="1"/>
          </p:cNvSpPr>
          <p:nvPr>
            <p:ph type="title"/>
          </p:nvPr>
        </p:nvSpPr>
        <p:spPr/>
        <p:txBody>
          <a:bodyPr/>
          <a:lstStyle/>
          <a:p>
            <a:r>
              <a:rPr lang="fr-FR" dirty="0"/>
              <a:t>The </a:t>
            </a:r>
            <a:r>
              <a:rPr lang="fr-FR" dirty="0" err="1"/>
              <a:t>storage</a:t>
            </a:r>
            <a:r>
              <a:rPr lang="fr-FR" dirty="0"/>
              <a:t> ring</a:t>
            </a:r>
          </a:p>
        </p:txBody>
      </p:sp>
      <p:sp>
        <p:nvSpPr>
          <p:cNvPr id="3" name="Espace réservé du pied de page 2">
            <a:extLst>
              <a:ext uri="{FF2B5EF4-FFF2-40B4-BE49-F238E27FC236}">
                <a16:creationId xmlns:a16="http://schemas.microsoft.com/office/drawing/2014/main" id="{9E83FAED-365B-9855-8385-D6420C9156C2}"/>
              </a:ext>
            </a:extLst>
          </p:cNvPr>
          <p:cNvSpPr>
            <a:spLocks noGrp="1"/>
          </p:cNvSpPr>
          <p:nvPr>
            <p:ph type="ftr" sz="quarter" idx="10"/>
          </p:nvPr>
        </p:nvSpPr>
        <p:spPr/>
        <p:txBody>
          <a:bodyPr/>
          <a:lstStyle/>
          <a:p>
            <a:r>
              <a:rPr lang="fr-FR"/>
              <a:t>Pied de page</a:t>
            </a:r>
            <a:endParaRPr lang="fr-FR" dirty="0"/>
          </a:p>
        </p:txBody>
      </p:sp>
      <p:sp>
        <p:nvSpPr>
          <p:cNvPr id="4" name="Espace réservé du numéro de diapositive 3">
            <a:extLst>
              <a:ext uri="{FF2B5EF4-FFF2-40B4-BE49-F238E27FC236}">
                <a16:creationId xmlns:a16="http://schemas.microsoft.com/office/drawing/2014/main" id="{D058CE82-2309-0DBB-10DD-3D888B1E919B}"/>
              </a:ext>
            </a:extLst>
          </p:cNvPr>
          <p:cNvSpPr>
            <a:spLocks noGrp="1"/>
          </p:cNvSpPr>
          <p:nvPr>
            <p:ph type="sldNum" sz="quarter" idx="11"/>
          </p:nvPr>
        </p:nvSpPr>
        <p:spPr/>
        <p:txBody>
          <a:bodyPr/>
          <a:lstStyle/>
          <a:p>
            <a:fld id="{F1620CC9-C982-429E-97C9-9F71A6603CFC}" type="slidenum">
              <a:rPr lang="fr-FR" smtClean="0"/>
              <a:pPr/>
              <a:t>8</a:t>
            </a:fld>
            <a:endParaRPr lang="fr-FR" dirty="0"/>
          </a:p>
        </p:txBody>
      </p:sp>
      <p:pic>
        <p:nvPicPr>
          <p:cNvPr id="6" name="Image 5">
            <a:extLst>
              <a:ext uri="{FF2B5EF4-FFF2-40B4-BE49-F238E27FC236}">
                <a16:creationId xmlns:a16="http://schemas.microsoft.com/office/drawing/2014/main" id="{712151E7-578B-9C88-F596-D982A7DDF753}"/>
              </a:ext>
            </a:extLst>
          </p:cNvPr>
          <p:cNvPicPr>
            <a:picLocks noChangeAspect="1"/>
          </p:cNvPicPr>
          <p:nvPr/>
        </p:nvPicPr>
        <p:blipFill>
          <a:blip r:embed="rId2"/>
          <a:stretch>
            <a:fillRect/>
          </a:stretch>
        </p:blipFill>
        <p:spPr>
          <a:xfrm>
            <a:off x="270037" y="1026985"/>
            <a:ext cx="3316511" cy="1822862"/>
          </a:xfrm>
          <a:prstGeom prst="rect">
            <a:avLst/>
          </a:prstGeom>
        </p:spPr>
      </p:pic>
      <p:sp>
        <p:nvSpPr>
          <p:cNvPr id="7" name="ZoneTexte 6">
            <a:extLst>
              <a:ext uri="{FF2B5EF4-FFF2-40B4-BE49-F238E27FC236}">
                <a16:creationId xmlns:a16="http://schemas.microsoft.com/office/drawing/2014/main" id="{DA2B7CC5-7994-D6DD-5A7F-6E1C2C916534}"/>
              </a:ext>
            </a:extLst>
          </p:cNvPr>
          <p:cNvSpPr txBox="1"/>
          <p:nvPr/>
        </p:nvSpPr>
        <p:spPr>
          <a:xfrm>
            <a:off x="270037" y="2868224"/>
            <a:ext cx="3096344" cy="646331"/>
          </a:xfrm>
          <a:prstGeom prst="rect">
            <a:avLst/>
          </a:prstGeom>
          <a:noFill/>
        </p:spPr>
        <p:txBody>
          <a:bodyPr wrap="square" rtlCol="0">
            <a:spAutoFit/>
          </a:bodyPr>
          <a:lstStyle/>
          <a:p>
            <a:r>
              <a:rPr lang="fr-FR" dirty="0"/>
              <a:t>32 </a:t>
            </a:r>
            <a:r>
              <a:rPr lang="fr-FR" dirty="0" err="1"/>
              <a:t>bending</a:t>
            </a:r>
            <a:r>
              <a:rPr lang="fr-FR" dirty="0"/>
              <a:t> magnets : 600A power </a:t>
            </a:r>
            <a:r>
              <a:rPr lang="fr-FR" dirty="0" err="1"/>
              <a:t>each</a:t>
            </a:r>
            <a:r>
              <a:rPr lang="fr-FR" dirty="0"/>
              <a:t> : 1.7 </a:t>
            </a:r>
            <a:r>
              <a:rPr lang="fr-FR" dirty="0" err="1"/>
              <a:t>Telsa</a:t>
            </a:r>
            <a:r>
              <a:rPr lang="fr-FR" dirty="0"/>
              <a:t> </a:t>
            </a:r>
          </a:p>
        </p:txBody>
      </p:sp>
      <p:pic>
        <p:nvPicPr>
          <p:cNvPr id="8" name="Image 7">
            <a:extLst>
              <a:ext uri="{FF2B5EF4-FFF2-40B4-BE49-F238E27FC236}">
                <a16:creationId xmlns:a16="http://schemas.microsoft.com/office/drawing/2014/main" id="{158C46D1-F7AB-201B-EE39-B585C951F68F}"/>
              </a:ext>
            </a:extLst>
          </p:cNvPr>
          <p:cNvPicPr>
            <a:picLocks noChangeAspect="1"/>
          </p:cNvPicPr>
          <p:nvPr/>
        </p:nvPicPr>
        <p:blipFill>
          <a:blip r:embed="rId3"/>
          <a:stretch>
            <a:fillRect/>
          </a:stretch>
        </p:blipFill>
        <p:spPr>
          <a:xfrm>
            <a:off x="4923389" y="815019"/>
            <a:ext cx="6995011" cy="5842141"/>
          </a:xfrm>
          <a:prstGeom prst="rect">
            <a:avLst/>
          </a:prstGeom>
        </p:spPr>
      </p:pic>
    </p:spTree>
    <p:extLst>
      <p:ext uri="{BB962C8B-B14F-4D97-AF65-F5344CB8AC3E}">
        <p14:creationId xmlns:p14="http://schemas.microsoft.com/office/powerpoint/2010/main" val="2133088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AD372D-FE4E-8A66-89FD-D6F682C61CC2}"/>
              </a:ext>
            </a:extLst>
          </p:cNvPr>
          <p:cNvSpPr>
            <a:spLocks noGrp="1"/>
          </p:cNvSpPr>
          <p:nvPr>
            <p:ph type="title"/>
          </p:nvPr>
        </p:nvSpPr>
        <p:spPr/>
        <p:txBody>
          <a:bodyPr/>
          <a:lstStyle/>
          <a:p>
            <a:r>
              <a:rPr lang="fr-FR" dirty="0"/>
              <a:t>The </a:t>
            </a:r>
            <a:r>
              <a:rPr lang="fr-FR" dirty="0" err="1"/>
              <a:t>storage</a:t>
            </a:r>
            <a:r>
              <a:rPr lang="fr-FR" dirty="0"/>
              <a:t> ring</a:t>
            </a:r>
          </a:p>
        </p:txBody>
      </p:sp>
      <p:sp>
        <p:nvSpPr>
          <p:cNvPr id="3" name="Espace réservé du pied de page 2">
            <a:extLst>
              <a:ext uri="{FF2B5EF4-FFF2-40B4-BE49-F238E27FC236}">
                <a16:creationId xmlns:a16="http://schemas.microsoft.com/office/drawing/2014/main" id="{65838808-C4DF-A0FB-EABF-C11F71C064BF}"/>
              </a:ext>
            </a:extLst>
          </p:cNvPr>
          <p:cNvSpPr>
            <a:spLocks noGrp="1"/>
          </p:cNvSpPr>
          <p:nvPr>
            <p:ph type="ftr" sz="quarter" idx="10"/>
          </p:nvPr>
        </p:nvSpPr>
        <p:spPr/>
        <p:txBody>
          <a:bodyPr/>
          <a:lstStyle/>
          <a:p>
            <a:r>
              <a:rPr lang="fr-FR"/>
              <a:t>Pied de page</a:t>
            </a:r>
            <a:endParaRPr lang="fr-FR" dirty="0"/>
          </a:p>
        </p:txBody>
      </p:sp>
      <p:sp>
        <p:nvSpPr>
          <p:cNvPr id="4" name="Espace réservé du numéro de diapositive 3">
            <a:extLst>
              <a:ext uri="{FF2B5EF4-FFF2-40B4-BE49-F238E27FC236}">
                <a16:creationId xmlns:a16="http://schemas.microsoft.com/office/drawing/2014/main" id="{B4A966E8-9F69-CE29-9C86-44930C0CB66D}"/>
              </a:ext>
            </a:extLst>
          </p:cNvPr>
          <p:cNvSpPr>
            <a:spLocks noGrp="1"/>
          </p:cNvSpPr>
          <p:nvPr>
            <p:ph type="sldNum" sz="quarter" idx="11"/>
          </p:nvPr>
        </p:nvSpPr>
        <p:spPr/>
        <p:txBody>
          <a:bodyPr/>
          <a:lstStyle/>
          <a:p>
            <a:fld id="{F1620CC9-C982-429E-97C9-9F71A6603CFC}" type="slidenum">
              <a:rPr lang="fr-FR" smtClean="0"/>
              <a:pPr/>
              <a:t>9</a:t>
            </a:fld>
            <a:endParaRPr lang="fr-FR" dirty="0"/>
          </a:p>
        </p:txBody>
      </p:sp>
      <p:pic>
        <p:nvPicPr>
          <p:cNvPr id="6" name="Image 5">
            <a:extLst>
              <a:ext uri="{FF2B5EF4-FFF2-40B4-BE49-F238E27FC236}">
                <a16:creationId xmlns:a16="http://schemas.microsoft.com/office/drawing/2014/main" id="{22C88F91-6271-817E-805B-E8F6058B9A80}"/>
              </a:ext>
            </a:extLst>
          </p:cNvPr>
          <p:cNvPicPr>
            <a:picLocks noChangeAspect="1"/>
          </p:cNvPicPr>
          <p:nvPr/>
        </p:nvPicPr>
        <p:blipFill>
          <a:blip r:embed="rId2"/>
          <a:stretch>
            <a:fillRect/>
          </a:stretch>
        </p:blipFill>
        <p:spPr>
          <a:xfrm>
            <a:off x="270037" y="1026985"/>
            <a:ext cx="3316511" cy="1822862"/>
          </a:xfrm>
          <a:prstGeom prst="rect">
            <a:avLst/>
          </a:prstGeom>
        </p:spPr>
      </p:pic>
      <p:sp>
        <p:nvSpPr>
          <p:cNvPr id="7" name="ZoneTexte 6">
            <a:extLst>
              <a:ext uri="{FF2B5EF4-FFF2-40B4-BE49-F238E27FC236}">
                <a16:creationId xmlns:a16="http://schemas.microsoft.com/office/drawing/2014/main" id="{E9910750-85E8-B003-3C9F-7AF64734F134}"/>
              </a:ext>
            </a:extLst>
          </p:cNvPr>
          <p:cNvSpPr txBox="1"/>
          <p:nvPr/>
        </p:nvSpPr>
        <p:spPr>
          <a:xfrm>
            <a:off x="270037" y="2868224"/>
            <a:ext cx="3096344" cy="646331"/>
          </a:xfrm>
          <a:prstGeom prst="rect">
            <a:avLst/>
          </a:prstGeom>
          <a:noFill/>
        </p:spPr>
        <p:txBody>
          <a:bodyPr wrap="square" rtlCol="0">
            <a:spAutoFit/>
          </a:bodyPr>
          <a:lstStyle/>
          <a:p>
            <a:r>
              <a:rPr lang="fr-FR" dirty="0"/>
              <a:t>32 </a:t>
            </a:r>
            <a:r>
              <a:rPr lang="fr-FR" dirty="0" err="1"/>
              <a:t>bending</a:t>
            </a:r>
            <a:r>
              <a:rPr lang="fr-FR" dirty="0"/>
              <a:t> magnets : 600A power </a:t>
            </a:r>
            <a:r>
              <a:rPr lang="fr-FR" dirty="0" err="1"/>
              <a:t>each</a:t>
            </a:r>
            <a:r>
              <a:rPr lang="fr-FR" dirty="0"/>
              <a:t> : 1.7 </a:t>
            </a:r>
            <a:r>
              <a:rPr lang="fr-FR" dirty="0" err="1"/>
              <a:t>Telsa</a:t>
            </a:r>
            <a:r>
              <a:rPr lang="fr-FR" dirty="0"/>
              <a:t> </a:t>
            </a:r>
          </a:p>
        </p:txBody>
      </p:sp>
      <p:pic>
        <p:nvPicPr>
          <p:cNvPr id="8" name="Image 7">
            <a:extLst>
              <a:ext uri="{FF2B5EF4-FFF2-40B4-BE49-F238E27FC236}">
                <a16:creationId xmlns:a16="http://schemas.microsoft.com/office/drawing/2014/main" id="{2D9924AB-5470-E617-EB72-BB30BE9DBA64}"/>
              </a:ext>
            </a:extLst>
          </p:cNvPr>
          <p:cNvPicPr>
            <a:picLocks noChangeAspect="1"/>
          </p:cNvPicPr>
          <p:nvPr/>
        </p:nvPicPr>
        <p:blipFill>
          <a:blip r:embed="rId3"/>
          <a:stretch>
            <a:fillRect/>
          </a:stretch>
        </p:blipFill>
        <p:spPr>
          <a:xfrm>
            <a:off x="4923389" y="815019"/>
            <a:ext cx="6995011" cy="5842141"/>
          </a:xfrm>
          <a:prstGeom prst="rect">
            <a:avLst/>
          </a:prstGeom>
        </p:spPr>
      </p:pic>
      <p:sp>
        <p:nvSpPr>
          <p:cNvPr id="9" name="ZoneTexte 8">
            <a:extLst>
              <a:ext uri="{FF2B5EF4-FFF2-40B4-BE49-F238E27FC236}">
                <a16:creationId xmlns:a16="http://schemas.microsoft.com/office/drawing/2014/main" id="{AACD47A1-A3F6-0682-9276-5189CEDD8050}"/>
              </a:ext>
            </a:extLst>
          </p:cNvPr>
          <p:cNvSpPr txBox="1"/>
          <p:nvPr/>
        </p:nvSpPr>
        <p:spPr>
          <a:xfrm>
            <a:off x="9343112" y="2051930"/>
            <a:ext cx="258773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solidFill>
                  <a:schemeClr val="tx1"/>
                </a:solidFill>
              </a:rPr>
              <a:t>Vacuum chamber for photons</a:t>
            </a:r>
          </a:p>
        </p:txBody>
      </p:sp>
      <p:cxnSp>
        <p:nvCxnSpPr>
          <p:cNvPr id="10" name="Connecteur droit avec flèche 9">
            <a:extLst>
              <a:ext uri="{FF2B5EF4-FFF2-40B4-BE49-F238E27FC236}">
                <a16:creationId xmlns:a16="http://schemas.microsoft.com/office/drawing/2014/main" id="{7DEA1E8E-A0E2-87BF-84C8-EE14D3D06960}"/>
              </a:ext>
            </a:extLst>
          </p:cNvPr>
          <p:cNvCxnSpPr>
            <a:cxnSpLocks/>
          </p:cNvCxnSpPr>
          <p:nvPr/>
        </p:nvCxnSpPr>
        <p:spPr>
          <a:xfrm flipH="1">
            <a:off x="10601594" y="2366373"/>
            <a:ext cx="45882" cy="159640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e 10">
            <a:extLst>
              <a:ext uri="{FF2B5EF4-FFF2-40B4-BE49-F238E27FC236}">
                <a16:creationId xmlns:a16="http://schemas.microsoft.com/office/drawing/2014/main" id="{E14C2A8C-695B-2040-33C7-6E9FF3D55E69}"/>
              </a:ext>
            </a:extLst>
          </p:cNvPr>
          <p:cNvGrpSpPr/>
          <p:nvPr/>
        </p:nvGrpSpPr>
        <p:grpSpPr>
          <a:xfrm>
            <a:off x="5330669" y="2366373"/>
            <a:ext cx="3566948" cy="2594842"/>
            <a:chOff x="5330669" y="2366373"/>
            <a:chExt cx="3566948" cy="2594842"/>
          </a:xfrm>
        </p:grpSpPr>
        <p:sp>
          <p:nvSpPr>
            <p:cNvPr id="12" name="ZoneTexte 11">
              <a:extLst>
                <a:ext uri="{FF2B5EF4-FFF2-40B4-BE49-F238E27FC236}">
                  <a16:creationId xmlns:a16="http://schemas.microsoft.com/office/drawing/2014/main" id="{826C22B7-2557-BAC0-599D-6D96E5D1AE06}"/>
                </a:ext>
              </a:extLst>
            </p:cNvPr>
            <p:cNvSpPr txBox="1"/>
            <p:nvPr/>
          </p:nvSpPr>
          <p:spPr>
            <a:xfrm>
              <a:off x="5360011" y="2366373"/>
              <a:ext cx="1840071"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algn="ctr">
                <a:defRPr sz="2000">
                  <a:solidFill>
                    <a:schemeClr val="bg1"/>
                  </a:solidFill>
                </a:defRPr>
              </a:lvl1pPr>
            </a:lstStyle>
            <a:p>
              <a:r>
                <a:rPr lang="en-US" sz="1400" dirty="0">
                  <a:solidFill>
                    <a:schemeClr val="tx1"/>
                  </a:solidFill>
                </a:rPr>
                <a:t>Bending magnet</a:t>
              </a:r>
            </a:p>
          </p:txBody>
        </p:sp>
        <p:cxnSp>
          <p:nvCxnSpPr>
            <p:cNvPr id="13" name="Connecteur droit avec flèche 12">
              <a:extLst>
                <a:ext uri="{FF2B5EF4-FFF2-40B4-BE49-F238E27FC236}">
                  <a16:creationId xmlns:a16="http://schemas.microsoft.com/office/drawing/2014/main" id="{44BECD07-78E7-5DA3-FEB2-BDC592DE07DD}"/>
                </a:ext>
              </a:extLst>
            </p:cNvPr>
            <p:cNvCxnSpPr>
              <a:cxnSpLocks/>
              <a:stCxn id="12" idx="2"/>
            </p:cNvCxnSpPr>
            <p:nvPr/>
          </p:nvCxnSpPr>
          <p:spPr>
            <a:xfrm>
              <a:off x="6280047" y="2674150"/>
              <a:ext cx="2140847" cy="73921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D81E5131-719B-8BFA-C907-ECC5456DF120}"/>
                </a:ext>
              </a:extLst>
            </p:cNvPr>
            <p:cNvSpPr txBox="1"/>
            <p:nvPr/>
          </p:nvSpPr>
          <p:spPr>
            <a:xfrm>
              <a:off x="5330669" y="3282296"/>
              <a:ext cx="22098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algn="ctr">
                <a:defRPr sz="2000">
                  <a:solidFill>
                    <a:schemeClr val="bg1"/>
                  </a:solidFill>
                </a:defRPr>
              </a:lvl1pPr>
            </a:lstStyle>
            <a:p>
              <a:r>
                <a:rPr lang="en-US" sz="1400" dirty="0">
                  <a:solidFill>
                    <a:schemeClr val="tx1"/>
                  </a:solidFill>
                </a:rPr>
                <a:t>Hexapole</a:t>
              </a:r>
            </a:p>
          </p:txBody>
        </p:sp>
        <p:cxnSp>
          <p:nvCxnSpPr>
            <p:cNvPr id="15" name="Connecteur droit avec flèche 14">
              <a:extLst>
                <a:ext uri="{FF2B5EF4-FFF2-40B4-BE49-F238E27FC236}">
                  <a16:creationId xmlns:a16="http://schemas.microsoft.com/office/drawing/2014/main" id="{15055911-CB96-E537-223E-ED246DB8D723}"/>
                </a:ext>
              </a:extLst>
            </p:cNvPr>
            <p:cNvCxnSpPr>
              <a:cxnSpLocks/>
              <a:stCxn id="14" idx="2"/>
            </p:cNvCxnSpPr>
            <p:nvPr/>
          </p:nvCxnSpPr>
          <p:spPr>
            <a:xfrm>
              <a:off x="6435569" y="3590073"/>
              <a:ext cx="2349852" cy="91391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7F5036D0-0A7B-0444-4A06-0FE82E723AFE}"/>
                </a:ext>
              </a:extLst>
            </p:cNvPr>
            <p:cNvSpPr txBox="1"/>
            <p:nvPr/>
          </p:nvSpPr>
          <p:spPr>
            <a:xfrm>
              <a:off x="5352406" y="3999319"/>
              <a:ext cx="22098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algn="ctr">
                <a:defRPr sz="2000">
                  <a:solidFill>
                    <a:schemeClr val="bg1"/>
                  </a:solidFill>
                </a:defRPr>
              </a:lvl1pPr>
            </a:lstStyle>
            <a:p>
              <a:r>
                <a:rPr lang="en-US" sz="1400" dirty="0">
                  <a:solidFill>
                    <a:schemeClr val="tx1"/>
                  </a:solidFill>
                </a:rPr>
                <a:t>Quadrupole</a:t>
              </a:r>
            </a:p>
          </p:txBody>
        </p:sp>
        <p:cxnSp>
          <p:nvCxnSpPr>
            <p:cNvPr id="17" name="Connecteur droit avec flèche 16">
              <a:extLst>
                <a:ext uri="{FF2B5EF4-FFF2-40B4-BE49-F238E27FC236}">
                  <a16:creationId xmlns:a16="http://schemas.microsoft.com/office/drawing/2014/main" id="{6BA4A6EC-2FAA-90A0-F94E-8CA4503228EA}"/>
                </a:ext>
              </a:extLst>
            </p:cNvPr>
            <p:cNvCxnSpPr>
              <a:cxnSpLocks/>
              <a:stCxn id="16" idx="2"/>
            </p:cNvCxnSpPr>
            <p:nvPr/>
          </p:nvCxnSpPr>
          <p:spPr>
            <a:xfrm>
              <a:off x="6457306" y="4307096"/>
              <a:ext cx="2440311" cy="65411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ZoneTexte 17">
            <a:extLst>
              <a:ext uri="{FF2B5EF4-FFF2-40B4-BE49-F238E27FC236}">
                <a16:creationId xmlns:a16="http://schemas.microsoft.com/office/drawing/2014/main" id="{2278786F-3EA5-BA65-BE26-289F43D887A8}"/>
              </a:ext>
            </a:extLst>
          </p:cNvPr>
          <p:cNvSpPr txBox="1"/>
          <p:nvPr/>
        </p:nvSpPr>
        <p:spPr>
          <a:xfrm>
            <a:off x="5385900" y="1334992"/>
            <a:ext cx="140218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algn="ctr">
              <a:defRPr sz="2000">
                <a:solidFill>
                  <a:schemeClr val="bg1"/>
                </a:solidFill>
              </a:defRPr>
            </a:lvl1pPr>
          </a:lstStyle>
          <a:p>
            <a:r>
              <a:rPr lang="en-US" sz="1400" dirty="0">
                <a:solidFill>
                  <a:schemeClr val="tx1"/>
                </a:solidFill>
              </a:rPr>
              <a:t>Vacuum Pump</a:t>
            </a:r>
          </a:p>
        </p:txBody>
      </p:sp>
      <p:cxnSp>
        <p:nvCxnSpPr>
          <p:cNvPr id="19" name="Connecteur droit avec flèche 18">
            <a:extLst>
              <a:ext uri="{FF2B5EF4-FFF2-40B4-BE49-F238E27FC236}">
                <a16:creationId xmlns:a16="http://schemas.microsoft.com/office/drawing/2014/main" id="{F72C0A77-4D9C-45CB-FA55-471FBF30B4CA}"/>
              </a:ext>
            </a:extLst>
          </p:cNvPr>
          <p:cNvCxnSpPr>
            <a:cxnSpLocks/>
            <a:stCxn id="18" idx="2"/>
          </p:cNvCxnSpPr>
          <p:nvPr/>
        </p:nvCxnSpPr>
        <p:spPr>
          <a:xfrm>
            <a:off x="6086990" y="1642769"/>
            <a:ext cx="1113092" cy="567136"/>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Forme libre : forme 19">
            <a:extLst>
              <a:ext uri="{FF2B5EF4-FFF2-40B4-BE49-F238E27FC236}">
                <a16:creationId xmlns:a16="http://schemas.microsoft.com/office/drawing/2014/main" id="{F59EEB18-C773-9FBA-8301-1A1DF2E5BF72}"/>
              </a:ext>
            </a:extLst>
          </p:cNvPr>
          <p:cNvSpPr/>
          <p:nvPr/>
        </p:nvSpPr>
        <p:spPr>
          <a:xfrm rot="152381">
            <a:off x="7662377" y="1768767"/>
            <a:ext cx="1899334" cy="4578464"/>
          </a:xfrm>
          <a:custGeom>
            <a:avLst/>
            <a:gdLst>
              <a:gd name="connsiteX0" fmla="*/ 0 w 1438275"/>
              <a:gd name="connsiteY0" fmla="*/ 0 h 4695825"/>
              <a:gd name="connsiteX1" fmla="*/ 19050 w 1438275"/>
              <a:gd name="connsiteY1" fmla="*/ 47625 h 4695825"/>
              <a:gd name="connsiteX2" fmla="*/ 47625 w 1438275"/>
              <a:gd name="connsiteY2" fmla="*/ 85725 h 4695825"/>
              <a:gd name="connsiteX3" fmla="*/ 85725 w 1438275"/>
              <a:gd name="connsiteY3" fmla="*/ 152400 h 4695825"/>
              <a:gd name="connsiteX4" fmla="*/ 180975 w 1438275"/>
              <a:gd name="connsiteY4" fmla="*/ 323850 h 4695825"/>
              <a:gd name="connsiteX5" fmla="*/ 228600 w 1438275"/>
              <a:gd name="connsiteY5" fmla="*/ 381000 h 4695825"/>
              <a:gd name="connsiteX6" fmla="*/ 257175 w 1438275"/>
              <a:gd name="connsiteY6" fmla="*/ 447675 h 4695825"/>
              <a:gd name="connsiteX7" fmla="*/ 285750 w 1438275"/>
              <a:gd name="connsiteY7" fmla="*/ 495300 h 4695825"/>
              <a:gd name="connsiteX8" fmla="*/ 304800 w 1438275"/>
              <a:gd name="connsiteY8" fmla="*/ 552450 h 4695825"/>
              <a:gd name="connsiteX9" fmla="*/ 333375 w 1438275"/>
              <a:gd name="connsiteY9" fmla="*/ 600075 h 4695825"/>
              <a:gd name="connsiteX10" fmla="*/ 371475 w 1438275"/>
              <a:gd name="connsiteY10" fmla="*/ 695325 h 4695825"/>
              <a:gd name="connsiteX11" fmla="*/ 400050 w 1438275"/>
              <a:gd name="connsiteY11" fmla="*/ 752475 h 4695825"/>
              <a:gd name="connsiteX12" fmla="*/ 428625 w 1438275"/>
              <a:gd name="connsiteY12" fmla="*/ 857250 h 4695825"/>
              <a:gd name="connsiteX13" fmla="*/ 485775 w 1438275"/>
              <a:gd name="connsiteY13" fmla="*/ 952500 h 4695825"/>
              <a:gd name="connsiteX14" fmla="*/ 504825 w 1438275"/>
              <a:gd name="connsiteY14" fmla="*/ 1000125 h 4695825"/>
              <a:gd name="connsiteX15" fmla="*/ 523875 w 1438275"/>
              <a:gd name="connsiteY15" fmla="*/ 1057275 h 4695825"/>
              <a:gd name="connsiteX16" fmla="*/ 609600 w 1438275"/>
              <a:gd name="connsiteY16" fmla="*/ 1228725 h 4695825"/>
              <a:gd name="connsiteX17" fmla="*/ 676275 w 1438275"/>
              <a:gd name="connsiteY17" fmla="*/ 1400175 h 4695825"/>
              <a:gd name="connsiteX18" fmla="*/ 714375 w 1438275"/>
              <a:gd name="connsiteY18" fmla="*/ 1476375 h 4695825"/>
              <a:gd name="connsiteX19" fmla="*/ 781050 w 1438275"/>
              <a:gd name="connsiteY19" fmla="*/ 1657350 h 4695825"/>
              <a:gd name="connsiteX20" fmla="*/ 866775 w 1438275"/>
              <a:gd name="connsiteY20" fmla="*/ 1781175 h 4695825"/>
              <a:gd name="connsiteX21" fmla="*/ 971550 w 1438275"/>
              <a:gd name="connsiteY21" fmla="*/ 2038350 h 4695825"/>
              <a:gd name="connsiteX22" fmla="*/ 1000125 w 1438275"/>
              <a:gd name="connsiteY22" fmla="*/ 2105025 h 4695825"/>
              <a:gd name="connsiteX23" fmla="*/ 1076325 w 1438275"/>
              <a:gd name="connsiteY23" fmla="*/ 2371725 h 4695825"/>
              <a:gd name="connsiteX24" fmla="*/ 1200150 w 1438275"/>
              <a:gd name="connsiteY24" fmla="*/ 2781300 h 4695825"/>
              <a:gd name="connsiteX25" fmla="*/ 1247775 w 1438275"/>
              <a:gd name="connsiteY25" fmla="*/ 2943225 h 4695825"/>
              <a:gd name="connsiteX26" fmla="*/ 1295400 w 1438275"/>
              <a:gd name="connsiteY26" fmla="*/ 3257550 h 4695825"/>
              <a:gd name="connsiteX27" fmla="*/ 1323975 w 1438275"/>
              <a:gd name="connsiteY27" fmla="*/ 3429000 h 4695825"/>
              <a:gd name="connsiteX28" fmla="*/ 1352550 w 1438275"/>
              <a:gd name="connsiteY28" fmla="*/ 3629025 h 4695825"/>
              <a:gd name="connsiteX29" fmla="*/ 1362075 w 1438275"/>
              <a:gd name="connsiteY29" fmla="*/ 3733800 h 4695825"/>
              <a:gd name="connsiteX30" fmla="*/ 1381125 w 1438275"/>
              <a:gd name="connsiteY30" fmla="*/ 3819525 h 4695825"/>
              <a:gd name="connsiteX31" fmla="*/ 1390650 w 1438275"/>
              <a:gd name="connsiteY31" fmla="*/ 3895725 h 4695825"/>
              <a:gd name="connsiteX32" fmla="*/ 1400175 w 1438275"/>
              <a:gd name="connsiteY32" fmla="*/ 4067175 h 4695825"/>
              <a:gd name="connsiteX33" fmla="*/ 1428750 w 1438275"/>
              <a:gd name="connsiteY33" fmla="*/ 4191000 h 4695825"/>
              <a:gd name="connsiteX34" fmla="*/ 1438275 w 1438275"/>
              <a:gd name="connsiteY34" fmla="*/ 4695825 h 469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38275" h="4695825">
                <a:moveTo>
                  <a:pt x="0" y="0"/>
                </a:moveTo>
                <a:cubicBezTo>
                  <a:pt x="6350" y="15875"/>
                  <a:pt x="10747" y="32679"/>
                  <a:pt x="19050" y="47625"/>
                </a:cubicBezTo>
                <a:cubicBezTo>
                  <a:pt x="26760" y="61502"/>
                  <a:pt x="39102" y="72332"/>
                  <a:pt x="47625" y="85725"/>
                </a:cubicBezTo>
                <a:cubicBezTo>
                  <a:pt x="61368" y="107321"/>
                  <a:pt x="73748" y="129777"/>
                  <a:pt x="85725" y="152400"/>
                </a:cubicBezTo>
                <a:cubicBezTo>
                  <a:pt x="128403" y="233014"/>
                  <a:pt x="130014" y="252504"/>
                  <a:pt x="180975" y="323850"/>
                </a:cubicBezTo>
                <a:cubicBezTo>
                  <a:pt x="195388" y="344029"/>
                  <a:pt x="212725" y="361950"/>
                  <a:pt x="228600" y="381000"/>
                </a:cubicBezTo>
                <a:cubicBezTo>
                  <a:pt x="239841" y="414723"/>
                  <a:pt x="237558" y="412365"/>
                  <a:pt x="257175" y="447675"/>
                </a:cubicBezTo>
                <a:cubicBezTo>
                  <a:pt x="266166" y="463859"/>
                  <a:pt x="278089" y="478446"/>
                  <a:pt x="285750" y="495300"/>
                </a:cubicBezTo>
                <a:cubicBezTo>
                  <a:pt x="294059" y="513581"/>
                  <a:pt x="296491" y="534169"/>
                  <a:pt x="304800" y="552450"/>
                </a:cubicBezTo>
                <a:cubicBezTo>
                  <a:pt x="312461" y="569304"/>
                  <a:pt x="325546" y="583299"/>
                  <a:pt x="333375" y="600075"/>
                </a:cubicBezTo>
                <a:cubicBezTo>
                  <a:pt x="347836" y="631063"/>
                  <a:pt x="357769" y="663996"/>
                  <a:pt x="371475" y="695325"/>
                </a:cubicBezTo>
                <a:cubicBezTo>
                  <a:pt x="380012" y="714838"/>
                  <a:pt x="392961" y="732391"/>
                  <a:pt x="400050" y="752475"/>
                </a:cubicBezTo>
                <a:cubicBezTo>
                  <a:pt x="412098" y="786612"/>
                  <a:pt x="414365" y="823976"/>
                  <a:pt x="428625" y="857250"/>
                </a:cubicBezTo>
                <a:cubicBezTo>
                  <a:pt x="443210" y="891283"/>
                  <a:pt x="472024" y="918122"/>
                  <a:pt x="485775" y="952500"/>
                </a:cubicBezTo>
                <a:cubicBezTo>
                  <a:pt x="492125" y="968375"/>
                  <a:pt x="498982" y="984057"/>
                  <a:pt x="504825" y="1000125"/>
                </a:cubicBezTo>
                <a:cubicBezTo>
                  <a:pt x="511687" y="1018996"/>
                  <a:pt x="515508" y="1039021"/>
                  <a:pt x="523875" y="1057275"/>
                </a:cubicBezTo>
                <a:cubicBezTo>
                  <a:pt x="550497" y="1115360"/>
                  <a:pt x="589394" y="1168108"/>
                  <a:pt x="609600" y="1228725"/>
                </a:cubicBezTo>
                <a:cubicBezTo>
                  <a:pt x="641137" y="1323337"/>
                  <a:pt x="633132" y="1308497"/>
                  <a:pt x="676275" y="1400175"/>
                </a:cubicBezTo>
                <a:cubicBezTo>
                  <a:pt x="688367" y="1425870"/>
                  <a:pt x="703660" y="1450076"/>
                  <a:pt x="714375" y="1476375"/>
                </a:cubicBezTo>
                <a:cubicBezTo>
                  <a:pt x="738631" y="1535912"/>
                  <a:pt x="744456" y="1604492"/>
                  <a:pt x="781050" y="1657350"/>
                </a:cubicBezTo>
                <a:cubicBezTo>
                  <a:pt x="809625" y="1698625"/>
                  <a:pt x="842524" y="1737220"/>
                  <a:pt x="866775" y="1781175"/>
                </a:cubicBezTo>
                <a:cubicBezTo>
                  <a:pt x="917512" y="1873137"/>
                  <a:pt x="935165" y="1944789"/>
                  <a:pt x="971550" y="2038350"/>
                </a:cubicBezTo>
                <a:cubicBezTo>
                  <a:pt x="980314" y="2060886"/>
                  <a:pt x="991445" y="2082457"/>
                  <a:pt x="1000125" y="2105025"/>
                </a:cubicBezTo>
                <a:cubicBezTo>
                  <a:pt x="1028985" y="2180061"/>
                  <a:pt x="1061071" y="2325964"/>
                  <a:pt x="1076325" y="2371725"/>
                </a:cubicBezTo>
                <a:cubicBezTo>
                  <a:pt x="1157259" y="2614528"/>
                  <a:pt x="1102659" y="2443833"/>
                  <a:pt x="1200150" y="2781300"/>
                </a:cubicBezTo>
                <a:cubicBezTo>
                  <a:pt x="1215765" y="2835351"/>
                  <a:pt x="1237998" y="2887820"/>
                  <a:pt x="1247775" y="2943225"/>
                </a:cubicBezTo>
                <a:cubicBezTo>
                  <a:pt x="1314548" y="3321603"/>
                  <a:pt x="1242183" y="2895675"/>
                  <a:pt x="1295400" y="3257550"/>
                </a:cubicBezTo>
                <a:cubicBezTo>
                  <a:pt x="1303830" y="3314872"/>
                  <a:pt x="1316058" y="3371605"/>
                  <a:pt x="1323975" y="3429000"/>
                </a:cubicBezTo>
                <a:cubicBezTo>
                  <a:pt x="1357192" y="3669824"/>
                  <a:pt x="1307454" y="3403546"/>
                  <a:pt x="1352550" y="3629025"/>
                </a:cubicBezTo>
                <a:cubicBezTo>
                  <a:pt x="1355725" y="3663950"/>
                  <a:pt x="1356873" y="3699119"/>
                  <a:pt x="1362075" y="3733800"/>
                </a:cubicBezTo>
                <a:cubicBezTo>
                  <a:pt x="1366417" y="3762748"/>
                  <a:pt x="1376038" y="3790698"/>
                  <a:pt x="1381125" y="3819525"/>
                </a:cubicBezTo>
                <a:cubicBezTo>
                  <a:pt x="1385573" y="3844733"/>
                  <a:pt x="1387475" y="3870325"/>
                  <a:pt x="1390650" y="3895725"/>
                </a:cubicBezTo>
                <a:cubicBezTo>
                  <a:pt x="1393825" y="3952875"/>
                  <a:pt x="1392850" y="4010407"/>
                  <a:pt x="1400175" y="4067175"/>
                </a:cubicBezTo>
                <a:cubicBezTo>
                  <a:pt x="1405596" y="4109186"/>
                  <a:pt x="1426187" y="4148718"/>
                  <a:pt x="1428750" y="4191000"/>
                </a:cubicBezTo>
                <a:cubicBezTo>
                  <a:pt x="1438932" y="4358997"/>
                  <a:pt x="1435100" y="4527550"/>
                  <a:pt x="1438275" y="4695825"/>
                </a:cubicBezTo>
              </a:path>
            </a:pathLst>
          </a:custGeom>
          <a:noFill/>
          <a:ln w="571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3">
            <a:extLst>
              <a:ext uri="{FF2B5EF4-FFF2-40B4-BE49-F238E27FC236}">
                <a16:creationId xmlns:a16="http://schemas.microsoft.com/office/drawing/2014/main" id="{FBF78288-5924-A1C8-847C-7D1F9903A1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028" y="3999319"/>
            <a:ext cx="3600450" cy="19939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 name="Groupe 21">
            <a:extLst>
              <a:ext uri="{FF2B5EF4-FFF2-40B4-BE49-F238E27FC236}">
                <a16:creationId xmlns:a16="http://schemas.microsoft.com/office/drawing/2014/main" id="{985E83B0-958F-321D-AEF1-0465C0A0CD5D}"/>
              </a:ext>
            </a:extLst>
          </p:cNvPr>
          <p:cNvGrpSpPr/>
          <p:nvPr/>
        </p:nvGrpSpPr>
        <p:grpSpPr>
          <a:xfrm>
            <a:off x="7832994" y="1768767"/>
            <a:ext cx="4039524" cy="4959445"/>
            <a:chOff x="7832994" y="1768767"/>
            <a:chExt cx="4039524" cy="4959445"/>
          </a:xfrm>
        </p:grpSpPr>
        <p:cxnSp>
          <p:nvCxnSpPr>
            <p:cNvPr id="23" name="Connecteur droit 22">
              <a:extLst>
                <a:ext uri="{FF2B5EF4-FFF2-40B4-BE49-F238E27FC236}">
                  <a16:creationId xmlns:a16="http://schemas.microsoft.com/office/drawing/2014/main" id="{2062B4F7-214D-4BFF-6EDC-FB46A43CCAFD}"/>
                </a:ext>
              </a:extLst>
            </p:cNvPr>
            <p:cNvCxnSpPr>
              <a:cxnSpLocks/>
            </p:cNvCxnSpPr>
            <p:nvPr/>
          </p:nvCxnSpPr>
          <p:spPr>
            <a:xfrm>
              <a:off x="7832994" y="1768767"/>
              <a:ext cx="4039524" cy="3155619"/>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A7AE79E6-DB90-C813-A663-D8FF02479B56}"/>
                </a:ext>
              </a:extLst>
            </p:cNvPr>
            <p:cNvCxnSpPr>
              <a:cxnSpLocks/>
              <a:stCxn id="20" idx="20"/>
            </p:cNvCxnSpPr>
            <p:nvPr/>
          </p:nvCxnSpPr>
          <p:spPr>
            <a:xfrm>
              <a:off x="8831303" y="3514608"/>
              <a:ext cx="1596504" cy="3213604"/>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cxnSp>
        <p:nvCxnSpPr>
          <p:cNvPr id="25" name="Connecteur droit avec flèche 24">
            <a:extLst>
              <a:ext uri="{FF2B5EF4-FFF2-40B4-BE49-F238E27FC236}">
                <a16:creationId xmlns:a16="http://schemas.microsoft.com/office/drawing/2014/main" id="{2A019A16-2DAA-D1FA-6F8D-EAEC53F4D167}"/>
              </a:ext>
            </a:extLst>
          </p:cNvPr>
          <p:cNvCxnSpPr>
            <a:cxnSpLocks/>
          </p:cNvCxnSpPr>
          <p:nvPr/>
        </p:nvCxnSpPr>
        <p:spPr>
          <a:xfrm flipH="1">
            <a:off x="9724797" y="2357476"/>
            <a:ext cx="927241" cy="294373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9018220"/>
      </p:ext>
    </p:extLst>
  </p:cSld>
  <p:clrMapOvr>
    <a:masterClrMapping/>
  </p:clrMapOvr>
</p:sld>
</file>

<file path=ppt/theme/theme1.xml><?xml version="1.0" encoding="utf-8"?>
<a:theme xmlns:a="http://schemas.openxmlformats.org/drawingml/2006/main" name="Couverture">
  <a:themeElements>
    <a:clrScheme name="Synchrotron SOLEIL">
      <a:dk1>
        <a:srgbClr val="000000"/>
      </a:dk1>
      <a:lt1>
        <a:srgbClr val="FFFFFF"/>
      </a:lt1>
      <a:dk2>
        <a:srgbClr val="004C9C"/>
      </a:dk2>
      <a:lt2>
        <a:srgbClr val="FBBA06"/>
      </a:lt2>
      <a:accent1>
        <a:srgbClr val="00ADA8"/>
      </a:accent1>
      <a:accent2>
        <a:srgbClr val="E73E2A"/>
      </a:accent2>
      <a:accent3>
        <a:srgbClr val="5BAC48"/>
      </a:accent3>
      <a:accent4>
        <a:srgbClr val="007DC6"/>
      </a:accent4>
      <a:accent5>
        <a:srgbClr val="9B3C8C"/>
      </a:accent5>
      <a:accent6>
        <a:srgbClr val="EA9600"/>
      </a:accent6>
      <a:hlink>
        <a:srgbClr val="000000"/>
      </a:hlink>
      <a:folHlink>
        <a:srgbClr val="7F7F7F"/>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re - Fond blan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itre - Fond foncé">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iapositive - Fond blan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iapositive - Fond foncé">
  <a:themeElements>
    <a:clrScheme name="Synchrotron SOLEIL">
      <a:dk1>
        <a:srgbClr val="000000"/>
      </a:dk1>
      <a:lt1>
        <a:srgbClr val="FFFFFF"/>
      </a:lt1>
      <a:dk2>
        <a:srgbClr val="004C9C"/>
      </a:dk2>
      <a:lt2>
        <a:srgbClr val="FBBA06"/>
      </a:lt2>
      <a:accent1>
        <a:srgbClr val="00ADA8"/>
      </a:accent1>
      <a:accent2>
        <a:srgbClr val="E73E2A"/>
      </a:accent2>
      <a:accent3>
        <a:srgbClr val="5BAC48"/>
      </a:accent3>
      <a:accent4>
        <a:srgbClr val="007DC6"/>
      </a:accent4>
      <a:accent5>
        <a:srgbClr val="9B3C8C"/>
      </a:accent5>
      <a:accent6>
        <a:srgbClr val="EA9600"/>
      </a:accent6>
      <a:hlink>
        <a:srgbClr val="000000"/>
      </a:hlink>
      <a:folHlink>
        <a:srgbClr val="7F7F7F"/>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7275</TotalTime>
  <Words>609</Words>
  <Application>Microsoft Office PowerPoint</Application>
  <PresentationFormat>Grand écran</PresentationFormat>
  <Paragraphs>143</Paragraphs>
  <Slides>22</Slides>
  <Notes>2</Notes>
  <HiddenSlides>6</HiddenSlides>
  <MMClips>0</MMClips>
  <ScaleCrop>false</ScaleCrop>
  <HeadingPairs>
    <vt:vector size="6" baseType="variant">
      <vt:variant>
        <vt:lpstr>Polices utilisées</vt:lpstr>
      </vt:variant>
      <vt:variant>
        <vt:i4>5</vt:i4>
      </vt:variant>
      <vt:variant>
        <vt:lpstr>Thème</vt:lpstr>
      </vt:variant>
      <vt:variant>
        <vt:i4>5</vt:i4>
      </vt:variant>
      <vt:variant>
        <vt:lpstr>Titres des diapositives</vt:lpstr>
      </vt:variant>
      <vt:variant>
        <vt:i4>22</vt:i4>
      </vt:variant>
    </vt:vector>
  </HeadingPairs>
  <TitlesOfParts>
    <vt:vector size="32" baseType="lpstr">
      <vt:lpstr>Arial</vt:lpstr>
      <vt:lpstr>Calibri</vt:lpstr>
      <vt:lpstr>Georgia</vt:lpstr>
      <vt:lpstr>Symbol</vt:lpstr>
      <vt:lpstr>Wingdings 2</vt:lpstr>
      <vt:lpstr>Couverture</vt:lpstr>
      <vt:lpstr>Titre - Fond blanc</vt:lpstr>
      <vt:lpstr>Titre - Fond foncé</vt:lpstr>
      <vt:lpstr>Diapositive - Fond blanc</vt:lpstr>
      <vt:lpstr>Diapositive - Fond foncé</vt:lpstr>
      <vt:lpstr>Synchrotron SOLEIL </vt:lpstr>
      <vt:lpstr>Synchrotron around the world</vt:lpstr>
      <vt:lpstr>SOLEIL</vt:lpstr>
      <vt:lpstr>SOLEIL</vt:lpstr>
      <vt:lpstr>SOLEIL, a light source</vt:lpstr>
      <vt:lpstr>The Linac</vt:lpstr>
      <vt:lpstr>The booster</vt:lpstr>
      <vt:lpstr>The storage ring</vt:lpstr>
      <vt:lpstr>The storage ring</vt:lpstr>
      <vt:lpstr>Ondulators and wigglers</vt:lpstr>
      <vt:lpstr>Ondulators and wigglers</vt:lpstr>
      <vt:lpstr>Light source characteristics</vt:lpstr>
      <vt:lpstr>In the near future</vt:lpstr>
      <vt:lpstr>Beamline organisation</vt:lpstr>
      <vt:lpstr>The beamlines at SOLEIL</vt:lpstr>
      <vt:lpstr>The beamlines at SOLEIL compared to the ESRF</vt:lpstr>
      <vt:lpstr>SOLEIL, a multidisciplinary light source</vt:lpstr>
      <vt:lpstr>Who comes at SOLEIL ?</vt:lpstr>
      <vt:lpstr>Impact of SOLEIL in different fields</vt:lpstr>
      <vt:lpstr>Follow us  </vt:lpstr>
      <vt:lpstr>For the tour</vt:lpstr>
      <vt:lpstr>Thank you ! </vt:lpstr>
    </vt:vector>
  </TitlesOfParts>
  <Company>Synchrotron SOLEIL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YAO Stephanie</dc:creator>
  <cp:lastModifiedBy>ABEILLE Gwenaelle</cp:lastModifiedBy>
  <cp:revision>280</cp:revision>
  <cp:lastPrinted>2018-10-16T09:18:49Z</cp:lastPrinted>
  <dcterms:created xsi:type="dcterms:W3CDTF">2016-11-25T17:34:53Z</dcterms:created>
  <dcterms:modified xsi:type="dcterms:W3CDTF">2024-05-29T16:24:30Z</dcterms:modified>
</cp:coreProperties>
</file>