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3" name="Google Shape;7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6365d5c7ce_0_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6365d5c7ce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g6365d5c7ce_0_2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6365d5c7ce_0_3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6365d5c7ce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g6365d5c7ce_0_3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4" name="Google Shape;16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86968f600_0_8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86968f600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g586968f600_0_8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6365d5c75b_0_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6365d5c75b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g6365d5c75b_0_1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6365d5c7ce_0_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6365d5c7c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g6365d5c7ce_0_1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365d5c75b_0_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6365d5c75b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g6365d5c75b_0_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6365d5c7ce_0_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6365d5c7ce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g6365d5c7ce_0_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6365d5c7ce_0_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6365d5c7ce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g6365d5c7ce_0_1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6365d5c7ce_0_4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6365d5c7ce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g6365d5c7ce_0_4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Front page">
  <p:cSld name="Front pag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3998" cy="685523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/>
          <p:nvPr>
            <p:ph idx="1" type="body"/>
          </p:nvPr>
        </p:nvSpPr>
        <p:spPr>
          <a:xfrm>
            <a:off x="5271927" y="5987208"/>
            <a:ext cx="3433800" cy="3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r">
              <a:spcBef>
                <a:spcPts val="360"/>
              </a:spcBef>
              <a:spcAft>
                <a:spcPts val="0"/>
              </a:spcAft>
              <a:buClr>
                <a:srgbClr val="00688A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00688A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00688A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00688A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00688A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2" type="body"/>
          </p:nvPr>
        </p:nvSpPr>
        <p:spPr>
          <a:xfrm>
            <a:off x="5270364" y="6272184"/>
            <a:ext cx="3433800" cy="3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r">
              <a:spcBef>
                <a:spcPts val="360"/>
              </a:spcBef>
              <a:spcAft>
                <a:spcPts val="0"/>
              </a:spcAft>
              <a:buClr>
                <a:srgbClr val="00688A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00688A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00688A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00688A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00688A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type="title"/>
          </p:nvPr>
        </p:nvSpPr>
        <p:spPr>
          <a:xfrm>
            <a:off x="713175" y="466800"/>
            <a:ext cx="59487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 sz="3200">
                <a:solidFill>
                  <a:srgbClr val="00688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3" type="subTitle"/>
          </p:nvPr>
        </p:nvSpPr>
        <p:spPr>
          <a:xfrm>
            <a:off x="713175" y="1094625"/>
            <a:ext cx="4022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688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688A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688A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688A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688A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688A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688A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688A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688A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title">
  <p:cSld name="Content page_1_1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391" y="2542"/>
            <a:ext cx="9173216" cy="6877139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0900" y="6392355"/>
            <a:ext cx="457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2" name="Google Shape;62;p12"/>
          <p:cNvSpPr txBox="1"/>
          <p:nvPr>
            <p:ph type="title"/>
          </p:nvPr>
        </p:nvSpPr>
        <p:spPr>
          <a:xfrm>
            <a:off x="406100" y="1240325"/>
            <a:ext cx="8064900" cy="440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b="1" sz="6000">
                <a:solidFill>
                  <a:srgbClr val="00688A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6000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title and subtitle">
  <p:cSld name="Content page_1_1_1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391" y="2542"/>
            <a:ext cx="9173216" cy="6877139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 txBox="1"/>
          <p:nvPr>
            <p:ph idx="12" type="sldNum"/>
          </p:nvPr>
        </p:nvSpPr>
        <p:spPr>
          <a:xfrm>
            <a:off x="8470900" y="6392355"/>
            <a:ext cx="457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" name="Google Shape;66;p13"/>
          <p:cNvSpPr txBox="1"/>
          <p:nvPr>
            <p:ph type="title"/>
          </p:nvPr>
        </p:nvSpPr>
        <p:spPr>
          <a:xfrm>
            <a:off x="406000" y="1698850"/>
            <a:ext cx="8064900" cy="244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b="1" sz="6000">
                <a:solidFill>
                  <a:srgbClr val="00688A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6000"/>
            </a:lvl9pPr>
          </a:lstStyle>
          <a:p/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1480350" y="4139650"/>
            <a:ext cx="6183300" cy="113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777777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777777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777777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777777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777777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777777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777777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777777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777777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ack page">
  <p:cSld name="Back page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3443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58123" y="1863686"/>
            <a:ext cx="83784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 text">
  <p:cSld name="Content pag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391" y="2542"/>
            <a:ext cx="9173216" cy="6877139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3"/>
          <p:cNvSpPr txBox="1"/>
          <p:nvPr>
            <p:ph idx="1" type="body"/>
          </p:nvPr>
        </p:nvSpPr>
        <p:spPr>
          <a:xfrm>
            <a:off x="358123" y="1546159"/>
            <a:ext cx="83784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777777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77777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777777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777777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777777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777777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777777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777777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777777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777777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rgbClr val="777777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777777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rgbClr val="777777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777777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rgbClr val="777777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777777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rgbClr val="777777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77777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70900" y="6392355"/>
            <a:ext cx="457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" name="Google Shape;21;p3"/>
          <p:cNvSpPr txBox="1"/>
          <p:nvPr>
            <p:ph type="title"/>
          </p:nvPr>
        </p:nvSpPr>
        <p:spPr>
          <a:xfrm>
            <a:off x="358125" y="563900"/>
            <a:ext cx="6176400" cy="68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 sz="3200">
                <a:solidFill>
                  <a:srgbClr val="00688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two columns">
  <p:cSld name="Content page_1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391" y="2542"/>
            <a:ext cx="9173216" cy="6877139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0900" y="6392355"/>
            <a:ext cx="457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5" name="Google Shape;25;p4"/>
          <p:cNvSpPr txBox="1"/>
          <p:nvPr>
            <p:ph type="title"/>
          </p:nvPr>
        </p:nvSpPr>
        <p:spPr>
          <a:xfrm>
            <a:off x="358125" y="563900"/>
            <a:ext cx="6176400" cy="68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3200">
                <a:solidFill>
                  <a:srgbClr val="00688A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4597250" y="1575600"/>
            <a:ext cx="4018800" cy="424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●"/>
              <a:defRPr sz="2400">
                <a:solidFill>
                  <a:srgbClr val="777777"/>
                </a:solidFill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○"/>
              <a:defRPr sz="2400">
                <a:solidFill>
                  <a:srgbClr val="777777"/>
                </a:solidFill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■"/>
              <a:defRPr sz="2400">
                <a:solidFill>
                  <a:srgbClr val="777777"/>
                </a:solidFill>
              </a:defRPr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●"/>
              <a:defRPr sz="2400">
                <a:solidFill>
                  <a:srgbClr val="777777"/>
                </a:solidFill>
              </a:defRPr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○"/>
              <a:defRPr sz="2400">
                <a:solidFill>
                  <a:srgbClr val="777777"/>
                </a:solidFill>
              </a:defRPr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■"/>
              <a:defRPr sz="2400">
                <a:solidFill>
                  <a:srgbClr val="777777"/>
                </a:solidFill>
              </a:defRPr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●"/>
              <a:defRPr sz="2400">
                <a:solidFill>
                  <a:srgbClr val="777777"/>
                </a:solidFill>
              </a:defRPr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○"/>
              <a:defRPr sz="2400">
                <a:solidFill>
                  <a:srgbClr val="777777"/>
                </a:solidFill>
              </a:defRPr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■"/>
              <a:defRPr sz="2400">
                <a:solidFill>
                  <a:srgbClr val="777777"/>
                </a:solidFill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2" type="body"/>
          </p:nvPr>
        </p:nvSpPr>
        <p:spPr>
          <a:xfrm>
            <a:off x="358125" y="1575600"/>
            <a:ext cx="4018800" cy="424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rtl="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●"/>
              <a:defRPr sz="2400">
                <a:solidFill>
                  <a:srgbClr val="777777"/>
                </a:solidFill>
              </a:defRPr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○"/>
              <a:defRPr sz="2400">
                <a:solidFill>
                  <a:srgbClr val="777777"/>
                </a:solidFill>
              </a:defRPr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■"/>
              <a:defRPr sz="2400">
                <a:solidFill>
                  <a:srgbClr val="777777"/>
                </a:solidFill>
              </a:defRPr>
            </a:lvl3pPr>
            <a:lvl4pPr indent="-381000" lvl="3" marL="1828800" rtl="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●"/>
              <a:defRPr sz="2400">
                <a:solidFill>
                  <a:srgbClr val="777777"/>
                </a:solidFill>
              </a:defRPr>
            </a:lvl4pPr>
            <a:lvl5pPr indent="-381000" lvl="4" marL="2286000" rtl="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○"/>
              <a:defRPr sz="2400">
                <a:solidFill>
                  <a:srgbClr val="777777"/>
                </a:solidFill>
              </a:defRPr>
            </a:lvl5pPr>
            <a:lvl6pPr indent="-381000" lvl="5" marL="2743200" rtl="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■"/>
              <a:defRPr sz="2400">
                <a:solidFill>
                  <a:srgbClr val="777777"/>
                </a:solidFill>
              </a:defRPr>
            </a:lvl6pPr>
            <a:lvl7pPr indent="-381000" lvl="6" marL="3200400" rtl="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●"/>
              <a:defRPr sz="2400">
                <a:solidFill>
                  <a:srgbClr val="777777"/>
                </a:solidFill>
              </a:defRPr>
            </a:lvl7pPr>
            <a:lvl8pPr indent="-381000" lvl="7" marL="3657600" rtl="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○"/>
              <a:defRPr sz="2400">
                <a:solidFill>
                  <a:srgbClr val="777777"/>
                </a:solidFill>
              </a:defRPr>
            </a:lvl8pPr>
            <a:lvl9pPr indent="-381000" lvl="8" marL="4114800" rtl="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■"/>
              <a:defRPr sz="2400">
                <a:solidFill>
                  <a:srgbClr val="777777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title">
  <p:cSld name="Content page_1_1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391" y="2542"/>
            <a:ext cx="9173216" cy="6877139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0900" y="6392355"/>
            <a:ext cx="457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" name="Google Shape;31;p5"/>
          <p:cNvSpPr txBox="1"/>
          <p:nvPr>
            <p:ph type="title"/>
          </p:nvPr>
        </p:nvSpPr>
        <p:spPr>
          <a:xfrm>
            <a:off x="406100" y="1240325"/>
            <a:ext cx="8064900" cy="440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b="1" sz="6000">
                <a:solidFill>
                  <a:srgbClr val="00688A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60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title and subtitle">
  <p:cSld name="Content page_1_1_1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391" y="2542"/>
            <a:ext cx="9173216" cy="6877139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6"/>
          <p:cNvSpPr txBox="1"/>
          <p:nvPr>
            <p:ph idx="12" type="sldNum"/>
          </p:nvPr>
        </p:nvSpPr>
        <p:spPr>
          <a:xfrm>
            <a:off x="8470900" y="6392355"/>
            <a:ext cx="457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5" name="Google Shape;35;p6"/>
          <p:cNvSpPr txBox="1"/>
          <p:nvPr>
            <p:ph type="title"/>
          </p:nvPr>
        </p:nvSpPr>
        <p:spPr>
          <a:xfrm>
            <a:off x="406000" y="1698850"/>
            <a:ext cx="8064900" cy="244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b="1" sz="6000">
                <a:solidFill>
                  <a:srgbClr val="00688A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6000"/>
            </a:lvl9pPr>
          </a:lstStyle>
          <a:p/>
        </p:txBody>
      </p:sp>
      <p:sp>
        <p:nvSpPr>
          <p:cNvPr id="36" name="Google Shape;36;p6"/>
          <p:cNvSpPr txBox="1"/>
          <p:nvPr>
            <p:ph idx="1" type="subTitle"/>
          </p:nvPr>
        </p:nvSpPr>
        <p:spPr>
          <a:xfrm>
            <a:off x="1480350" y="4139650"/>
            <a:ext cx="6183300" cy="113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777777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777777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777777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777777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777777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777777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777777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777777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rgbClr val="777777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ack page">
  <p:cSld name="Back page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oogle Shape;38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3443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58123" y="1863686"/>
            <a:ext cx="83784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Front page">
  <p:cSld name="Front page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3998" cy="6855235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9"/>
          <p:cNvSpPr txBox="1"/>
          <p:nvPr>
            <p:ph idx="1" type="body"/>
          </p:nvPr>
        </p:nvSpPr>
        <p:spPr>
          <a:xfrm>
            <a:off x="5271927" y="5987208"/>
            <a:ext cx="3433800" cy="3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r">
              <a:spcBef>
                <a:spcPts val="360"/>
              </a:spcBef>
              <a:spcAft>
                <a:spcPts val="0"/>
              </a:spcAft>
              <a:buClr>
                <a:srgbClr val="00688A"/>
              </a:buClr>
              <a:buSzPts val="1800"/>
              <a:buFont typeface="Arial"/>
              <a:buNone/>
              <a:defRPr b="1" i="0" sz="18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00688A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00688A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00688A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00688A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2" type="body"/>
          </p:nvPr>
        </p:nvSpPr>
        <p:spPr>
          <a:xfrm>
            <a:off x="5270364" y="6272184"/>
            <a:ext cx="3433800" cy="3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r">
              <a:spcBef>
                <a:spcPts val="360"/>
              </a:spcBef>
              <a:spcAft>
                <a:spcPts val="0"/>
              </a:spcAft>
              <a:buClr>
                <a:srgbClr val="00688A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00688A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00688A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00688A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00688A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713175" y="466800"/>
            <a:ext cx="5948700" cy="5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3200">
                <a:solidFill>
                  <a:srgbClr val="00688A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3" type="subTitle"/>
          </p:nvPr>
        </p:nvSpPr>
        <p:spPr>
          <a:xfrm>
            <a:off x="713175" y="1094625"/>
            <a:ext cx="40221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688A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688A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688A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688A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688A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688A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688A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688A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688A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 text">
  <p:cSld name="Content page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391" y="2542"/>
            <a:ext cx="9173216" cy="6877139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58123" y="1546159"/>
            <a:ext cx="83784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777777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77777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777777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rgbClr val="777777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777777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777777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777777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rgbClr val="777777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777777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rgbClr val="777777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rgbClr val="777777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777777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rgbClr val="777777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777777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rgbClr val="777777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777777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rgbClr val="777777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77777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0900" y="6392355"/>
            <a:ext cx="457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2" name="Google Shape;52;p10"/>
          <p:cNvSpPr txBox="1"/>
          <p:nvPr>
            <p:ph type="title"/>
          </p:nvPr>
        </p:nvSpPr>
        <p:spPr>
          <a:xfrm>
            <a:off x="358125" y="563900"/>
            <a:ext cx="6176400" cy="68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3200">
                <a:solidFill>
                  <a:srgbClr val="00688A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two columns">
  <p:cSld name="Content page_1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391" y="2542"/>
            <a:ext cx="9173216" cy="687713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0900" y="6392355"/>
            <a:ext cx="457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6" name="Google Shape;56;p11"/>
          <p:cNvSpPr txBox="1"/>
          <p:nvPr>
            <p:ph type="title"/>
          </p:nvPr>
        </p:nvSpPr>
        <p:spPr>
          <a:xfrm>
            <a:off x="358125" y="563900"/>
            <a:ext cx="6176400" cy="68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3200">
                <a:solidFill>
                  <a:srgbClr val="00688A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" type="body"/>
          </p:nvPr>
        </p:nvSpPr>
        <p:spPr>
          <a:xfrm>
            <a:off x="4597250" y="1575600"/>
            <a:ext cx="4018800" cy="424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rtl="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●"/>
              <a:defRPr sz="2400">
                <a:solidFill>
                  <a:srgbClr val="777777"/>
                </a:solidFill>
              </a:defRPr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○"/>
              <a:defRPr sz="2400">
                <a:solidFill>
                  <a:srgbClr val="777777"/>
                </a:solidFill>
              </a:defRPr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■"/>
              <a:defRPr sz="2400">
                <a:solidFill>
                  <a:srgbClr val="777777"/>
                </a:solidFill>
              </a:defRPr>
            </a:lvl3pPr>
            <a:lvl4pPr indent="-381000" lvl="3" marL="1828800" rtl="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●"/>
              <a:defRPr sz="2400">
                <a:solidFill>
                  <a:srgbClr val="777777"/>
                </a:solidFill>
              </a:defRPr>
            </a:lvl4pPr>
            <a:lvl5pPr indent="-381000" lvl="4" marL="2286000" rtl="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○"/>
              <a:defRPr sz="2400">
                <a:solidFill>
                  <a:srgbClr val="777777"/>
                </a:solidFill>
              </a:defRPr>
            </a:lvl5pPr>
            <a:lvl6pPr indent="-381000" lvl="5" marL="2743200" rtl="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■"/>
              <a:defRPr sz="2400">
                <a:solidFill>
                  <a:srgbClr val="777777"/>
                </a:solidFill>
              </a:defRPr>
            </a:lvl6pPr>
            <a:lvl7pPr indent="-381000" lvl="6" marL="3200400" rtl="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●"/>
              <a:defRPr sz="2400">
                <a:solidFill>
                  <a:srgbClr val="777777"/>
                </a:solidFill>
              </a:defRPr>
            </a:lvl7pPr>
            <a:lvl8pPr indent="-381000" lvl="7" marL="3657600" rtl="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○"/>
              <a:defRPr sz="2400">
                <a:solidFill>
                  <a:srgbClr val="777777"/>
                </a:solidFill>
              </a:defRPr>
            </a:lvl8pPr>
            <a:lvl9pPr indent="-381000" lvl="8" marL="4114800" rtl="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■"/>
              <a:defRPr sz="2400">
                <a:solidFill>
                  <a:srgbClr val="777777"/>
                </a:solidFill>
              </a:defRPr>
            </a:lvl9pPr>
          </a:lstStyle>
          <a:p/>
        </p:txBody>
      </p:sp>
      <p:sp>
        <p:nvSpPr>
          <p:cNvPr id="58" name="Google Shape;58;p11"/>
          <p:cNvSpPr txBox="1"/>
          <p:nvPr>
            <p:ph idx="2" type="body"/>
          </p:nvPr>
        </p:nvSpPr>
        <p:spPr>
          <a:xfrm>
            <a:off x="358125" y="1575600"/>
            <a:ext cx="4018800" cy="424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rtl="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●"/>
              <a:defRPr sz="2400">
                <a:solidFill>
                  <a:srgbClr val="777777"/>
                </a:solidFill>
              </a:defRPr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○"/>
              <a:defRPr sz="2400">
                <a:solidFill>
                  <a:srgbClr val="777777"/>
                </a:solidFill>
              </a:defRPr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■"/>
              <a:defRPr sz="2400">
                <a:solidFill>
                  <a:srgbClr val="777777"/>
                </a:solidFill>
              </a:defRPr>
            </a:lvl3pPr>
            <a:lvl4pPr indent="-381000" lvl="3" marL="1828800" rtl="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●"/>
              <a:defRPr sz="2400">
                <a:solidFill>
                  <a:srgbClr val="777777"/>
                </a:solidFill>
              </a:defRPr>
            </a:lvl4pPr>
            <a:lvl5pPr indent="-381000" lvl="4" marL="2286000" rtl="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○"/>
              <a:defRPr sz="2400">
                <a:solidFill>
                  <a:srgbClr val="777777"/>
                </a:solidFill>
              </a:defRPr>
            </a:lvl5pPr>
            <a:lvl6pPr indent="-381000" lvl="5" marL="2743200" rtl="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■"/>
              <a:defRPr sz="2400">
                <a:solidFill>
                  <a:srgbClr val="777777"/>
                </a:solidFill>
              </a:defRPr>
            </a:lvl6pPr>
            <a:lvl7pPr indent="-381000" lvl="6" marL="3200400" rtl="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●"/>
              <a:defRPr sz="2400">
                <a:solidFill>
                  <a:srgbClr val="777777"/>
                </a:solidFill>
              </a:defRPr>
            </a:lvl7pPr>
            <a:lvl8pPr indent="-381000" lvl="7" marL="3657600" rtl="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○"/>
              <a:defRPr sz="2400">
                <a:solidFill>
                  <a:srgbClr val="777777"/>
                </a:solidFill>
              </a:defRPr>
            </a:lvl8pPr>
            <a:lvl9pPr indent="-381000" lvl="8" marL="4114800" rtl="0">
              <a:spcBef>
                <a:spcPts val="0"/>
              </a:spcBef>
              <a:spcAft>
                <a:spcPts val="0"/>
              </a:spcAft>
              <a:buClr>
                <a:srgbClr val="777777"/>
              </a:buClr>
              <a:buSzPts val="2400"/>
              <a:buChar char="■"/>
              <a:defRPr sz="2400">
                <a:solidFill>
                  <a:srgbClr val="777777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470900" y="6392355"/>
            <a:ext cx="457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0900" y="6392355"/>
            <a:ext cx="457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1" i="0" sz="1200" u="none" cap="none" strike="noStrike">
                <a:solidFill>
                  <a:srgbClr val="00688A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5271927" y="5987208"/>
            <a:ext cx="3433800" cy="3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688A"/>
              </a:buClr>
              <a:buSzPts val="1800"/>
              <a:buFont typeface="Arial"/>
              <a:buNone/>
            </a:pPr>
            <a:r>
              <a:rPr lang="en-US"/>
              <a:t>Mangesh Patil</a:t>
            </a:r>
            <a:endParaRPr/>
          </a:p>
        </p:txBody>
      </p:sp>
      <p:sp>
        <p:nvSpPr>
          <p:cNvPr id="77" name="Google Shape;77;p15"/>
          <p:cNvSpPr txBox="1"/>
          <p:nvPr>
            <p:ph idx="2" type="body"/>
          </p:nvPr>
        </p:nvSpPr>
        <p:spPr>
          <a:xfrm>
            <a:off x="5270364" y="6272184"/>
            <a:ext cx="3433800" cy="3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688A"/>
              </a:buClr>
              <a:buSzPts val="1800"/>
              <a:buFont typeface="Arial"/>
              <a:buNone/>
            </a:pPr>
            <a:r>
              <a:rPr lang="en-US"/>
              <a:t>18 September 2019</a:t>
            </a:r>
            <a:endParaRPr/>
          </a:p>
        </p:txBody>
      </p:sp>
      <p:sp>
        <p:nvSpPr>
          <p:cNvPr id="78" name="Google Shape;78;p15"/>
          <p:cNvSpPr txBox="1"/>
          <p:nvPr>
            <p:ph type="title"/>
          </p:nvPr>
        </p:nvSpPr>
        <p:spPr>
          <a:xfrm>
            <a:off x="713175" y="466800"/>
            <a:ext cx="5948700" cy="52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SKA archiving</a:t>
            </a:r>
            <a:endParaRPr/>
          </a:p>
        </p:txBody>
      </p:sp>
      <p:sp>
        <p:nvSpPr>
          <p:cNvPr id="79" name="Google Shape;79;p15"/>
          <p:cNvSpPr txBox="1"/>
          <p:nvPr>
            <p:ph idx="3" type="subTitle"/>
          </p:nvPr>
        </p:nvSpPr>
        <p:spPr>
          <a:xfrm>
            <a:off x="713175" y="1094625"/>
            <a:ext cx="4022100" cy="43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HDB++ Meeting 2019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/>
          <p:cNvSpPr txBox="1"/>
          <p:nvPr>
            <p:ph idx="12" type="sldNum"/>
          </p:nvPr>
        </p:nvSpPr>
        <p:spPr>
          <a:xfrm>
            <a:off x="8470900" y="6392355"/>
            <a:ext cx="457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2" name="Google Shape;152;p24"/>
          <p:cNvSpPr txBox="1"/>
          <p:nvPr>
            <p:ph type="title"/>
          </p:nvPr>
        </p:nvSpPr>
        <p:spPr>
          <a:xfrm>
            <a:off x="358125" y="411500"/>
            <a:ext cx="6176400" cy="68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CDR Comments</a:t>
            </a:r>
            <a:endParaRPr/>
          </a:p>
        </p:txBody>
      </p:sp>
      <p:sp>
        <p:nvSpPr>
          <p:cNvPr id="153" name="Google Shape;153;p24"/>
          <p:cNvSpPr txBox="1"/>
          <p:nvPr>
            <p:ph idx="2" type="body"/>
          </p:nvPr>
        </p:nvSpPr>
        <p:spPr>
          <a:xfrm>
            <a:off x="358125" y="1042200"/>
            <a:ext cx="8570100" cy="516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Char char="●"/>
            </a:pPr>
            <a:r>
              <a:rPr lang="en-US" sz="1600">
                <a:solidFill>
                  <a:srgbClr val="595959"/>
                </a:solidFill>
              </a:rPr>
              <a:t>Power and space constraints limit the number of instance deployed on site</a:t>
            </a:r>
            <a:endParaRPr sz="1600">
              <a:solidFill>
                <a:srgbClr val="595959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Char char="●"/>
            </a:pPr>
            <a:r>
              <a:rPr lang="en-US" sz="1600">
                <a:solidFill>
                  <a:srgbClr val="595959"/>
                </a:solidFill>
              </a:rPr>
              <a:t>Data size estimates are approximate. Can be worked through system CDR.</a:t>
            </a:r>
            <a:endParaRPr sz="1600">
              <a:solidFill>
                <a:srgbClr val="595959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Char char="●"/>
            </a:pPr>
            <a:r>
              <a:rPr lang="en-US" sz="1600">
                <a:solidFill>
                  <a:srgbClr val="595959"/>
                </a:solidFill>
              </a:rPr>
              <a:t>Risk of over design due to high availability requirements and overestimation of data size/growth</a:t>
            </a:r>
            <a:endParaRPr sz="1600">
              <a:solidFill>
                <a:srgbClr val="595959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Char char="●"/>
            </a:pPr>
            <a:r>
              <a:rPr lang="en-US" sz="1600">
                <a:solidFill>
                  <a:srgbClr val="595959"/>
                </a:solidFill>
              </a:rPr>
              <a:t>Stock replication of Cassandra is two way, all data</a:t>
            </a:r>
            <a:endParaRPr sz="1600">
              <a:solidFill>
                <a:srgbClr val="595959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Char char="●"/>
            </a:pPr>
            <a:r>
              <a:rPr lang="en-US" sz="1600">
                <a:solidFill>
                  <a:srgbClr val="595959"/>
                </a:solidFill>
              </a:rPr>
              <a:t>Degraded performance of analytics copy of database may affect operational db </a:t>
            </a:r>
            <a:endParaRPr sz="16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US" sz="1600" u="sng">
                <a:solidFill>
                  <a:srgbClr val="595959"/>
                </a:solidFill>
              </a:rPr>
              <a:t>Mitigation</a:t>
            </a:r>
            <a:r>
              <a:rPr lang="en-US" sz="1600">
                <a:solidFill>
                  <a:srgbClr val="595959"/>
                </a:solidFill>
              </a:rPr>
              <a:t>:</a:t>
            </a:r>
            <a:endParaRPr sz="1600">
              <a:solidFill>
                <a:srgbClr val="595959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595959"/>
              </a:buClr>
              <a:buSzPts val="1600"/>
              <a:buChar char="●"/>
            </a:pPr>
            <a:r>
              <a:rPr lang="en-US" sz="1600">
                <a:solidFill>
                  <a:srgbClr val="595959"/>
                </a:solidFill>
              </a:rPr>
              <a:t>Start with both clusters (Operations and Analytics) co-located at the CPF. Operations cluster will maintain only few days of data. Analytics cluster maintains all data.</a:t>
            </a:r>
            <a:endParaRPr sz="1600">
              <a:solidFill>
                <a:srgbClr val="595959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Char char="●"/>
            </a:pPr>
            <a:r>
              <a:rPr lang="en-US" sz="1600">
                <a:solidFill>
                  <a:srgbClr val="595959"/>
                </a:solidFill>
              </a:rPr>
              <a:t>Consider moderate availability requirement (replication factor =1). This will limit the data storage needs. This should be sufficient for the initial array releases</a:t>
            </a:r>
            <a:endParaRPr sz="1600">
              <a:solidFill>
                <a:srgbClr val="595959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Char char="●"/>
            </a:pPr>
            <a:r>
              <a:rPr lang="en-US" sz="1600">
                <a:solidFill>
                  <a:srgbClr val="595959"/>
                </a:solidFill>
              </a:rPr>
              <a:t>Monitor data growth and performance - consider moving Analytics cluster to SOC. Additional computing infrastructure may be added at this stage.</a:t>
            </a:r>
            <a:endParaRPr sz="1600">
              <a:solidFill>
                <a:srgbClr val="595959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Char char="●"/>
            </a:pPr>
            <a:r>
              <a:rPr lang="en-US" sz="1600">
                <a:solidFill>
                  <a:srgbClr val="595959"/>
                </a:solidFill>
              </a:rPr>
              <a:t>Adopt custom replication using 3rd party tool for selective, one way replication</a:t>
            </a:r>
            <a:endParaRPr sz="1600">
              <a:solidFill>
                <a:srgbClr val="595959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Char char="●"/>
            </a:pPr>
            <a:r>
              <a:rPr lang="en-US" sz="1600">
                <a:solidFill>
                  <a:srgbClr val="595959"/>
                </a:solidFill>
              </a:rPr>
              <a:t>Asynchronous writes possible in replication. This will ensure that Operational db will not be affected by growth of analytics database. </a:t>
            </a:r>
            <a:endParaRPr sz="1600">
              <a:solidFill>
                <a:srgbClr val="595959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6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5"/>
          <p:cNvSpPr txBox="1"/>
          <p:nvPr>
            <p:ph idx="12" type="sldNum"/>
          </p:nvPr>
        </p:nvSpPr>
        <p:spPr>
          <a:xfrm>
            <a:off x="8470900" y="6392355"/>
            <a:ext cx="457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0" name="Google Shape;160;p25"/>
          <p:cNvSpPr txBox="1"/>
          <p:nvPr>
            <p:ph type="title"/>
          </p:nvPr>
        </p:nvSpPr>
        <p:spPr>
          <a:xfrm>
            <a:off x="358125" y="563900"/>
            <a:ext cx="6176400" cy="68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Next Steps</a:t>
            </a:r>
            <a:endParaRPr/>
          </a:p>
        </p:txBody>
      </p:sp>
      <p:sp>
        <p:nvSpPr>
          <p:cNvPr id="161" name="Google Shape;161;p25"/>
          <p:cNvSpPr txBox="1"/>
          <p:nvPr>
            <p:ph idx="2" type="body"/>
          </p:nvPr>
        </p:nvSpPr>
        <p:spPr>
          <a:xfrm>
            <a:off x="358125" y="1575600"/>
            <a:ext cx="8331300" cy="424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Expecting optimizations to the archiver, which will increase the throughput for ‘write’ operations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L</a:t>
            </a:r>
            <a:r>
              <a:rPr lang="en-US"/>
              <a:t>ooking at other technologies options to evolve and mature in the SKA construction timeframes (e.g. TimescaleDb)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6"/>
          <p:cNvSpPr txBox="1"/>
          <p:nvPr>
            <p:ph idx="1" type="body"/>
          </p:nvPr>
        </p:nvSpPr>
        <p:spPr>
          <a:xfrm>
            <a:off x="358123" y="1863686"/>
            <a:ext cx="83784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idx="1" type="body"/>
          </p:nvPr>
        </p:nvSpPr>
        <p:spPr>
          <a:xfrm>
            <a:off x="358123" y="1546159"/>
            <a:ext cx="83784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Current Status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Engineering Data Archive Requirements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Proposed Architecture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Prototyping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Findings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Concerns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Next Steps</a:t>
            </a:r>
            <a:endParaRPr sz="2400"/>
          </a:p>
        </p:txBody>
      </p:sp>
      <p:sp>
        <p:nvSpPr>
          <p:cNvPr id="85" name="Google Shape;85;p16"/>
          <p:cNvSpPr txBox="1"/>
          <p:nvPr>
            <p:ph idx="12" type="sldNum"/>
          </p:nvPr>
        </p:nvSpPr>
        <p:spPr>
          <a:xfrm>
            <a:off x="8470900" y="6392355"/>
            <a:ext cx="457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6" name="Google Shape;86;p16"/>
          <p:cNvSpPr txBox="1"/>
          <p:nvPr>
            <p:ph type="title"/>
          </p:nvPr>
        </p:nvSpPr>
        <p:spPr>
          <a:xfrm>
            <a:off x="358125" y="563900"/>
            <a:ext cx="6176400" cy="68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Agenda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>
            <p:ph idx="12" type="sldNum"/>
          </p:nvPr>
        </p:nvSpPr>
        <p:spPr>
          <a:xfrm>
            <a:off x="8470900" y="6392355"/>
            <a:ext cx="457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3" name="Google Shape;93;p17"/>
          <p:cNvSpPr txBox="1"/>
          <p:nvPr>
            <p:ph type="title"/>
          </p:nvPr>
        </p:nvSpPr>
        <p:spPr>
          <a:xfrm>
            <a:off x="358125" y="563900"/>
            <a:ext cx="6176400" cy="68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Current Status</a:t>
            </a:r>
            <a:endParaRPr/>
          </a:p>
        </p:txBody>
      </p:sp>
      <p:sp>
        <p:nvSpPr>
          <p:cNvPr id="94" name="Google Shape;94;p17"/>
          <p:cNvSpPr txBox="1"/>
          <p:nvPr>
            <p:ph idx="2" type="body"/>
          </p:nvPr>
        </p:nvSpPr>
        <p:spPr>
          <a:xfrm>
            <a:off x="358125" y="1575600"/>
            <a:ext cx="8438100" cy="454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/>
              <a:t>SKA1-Mid and SKA1-Low - two telescopes, common architecture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/>
              <a:t>CDR completed for most sub-systems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/>
              <a:t>System CDR closure ~ mid 2020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/>
              <a:t>Bridging Activities in Progress - primarily aimed at:</a:t>
            </a:r>
            <a:endParaRPr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 sz="2200"/>
              <a:t>Risk reduction </a:t>
            </a:r>
            <a:endParaRPr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 sz="2200"/>
              <a:t>Building evolutionary prototype</a:t>
            </a:r>
            <a:endParaRPr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 sz="2200"/>
              <a:t>Addressing CDR comments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/>
              <a:t>Construction </a:t>
            </a:r>
            <a:endParaRPr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 sz="2200"/>
              <a:t>Start ~ late 2020 / early 2021</a:t>
            </a:r>
            <a:endParaRPr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 sz="2200"/>
              <a:t>Overall 5 years, with early production arrays along the way</a:t>
            </a:r>
            <a:endParaRPr sz="2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/>
          <p:nvPr>
            <p:ph idx="12" type="sldNum"/>
          </p:nvPr>
        </p:nvSpPr>
        <p:spPr>
          <a:xfrm>
            <a:off x="8470900" y="6392355"/>
            <a:ext cx="457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1" name="Google Shape;101;p18"/>
          <p:cNvSpPr txBox="1"/>
          <p:nvPr>
            <p:ph type="title"/>
          </p:nvPr>
        </p:nvSpPr>
        <p:spPr>
          <a:xfrm>
            <a:off x="358125" y="868700"/>
            <a:ext cx="8704800" cy="68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Engineering Data Archive Requirements</a:t>
            </a:r>
            <a:endParaRPr/>
          </a:p>
        </p:txBody>
      </p:sp>
      <p:sp>
        <p:nvSpPr>
          <p:cNvPr id="102" name="Google Shape;102;p18"/>
          <p:cNvSpPr txBox="1"/>
          <p:nvPr>
            <p:ph idx="2" type="body"/>
          </p:nvPr>
        </p:nvSpPr>
        <p:spPr>
          <a:xfrm>
            <a:off x="358125" y="1575600"/>
            <a:ext cx="8704800" cy="45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/>
              <a:t>P</a:t>
            </a:r>
            <a:r>
              <a:rPr lang="en-US" sz="2200"/>
              <a:t>ersist the engineering data collected and derived during the Telescope operations.</a:t>
            </a:r>
            <a:endParaRPr sz="2200"/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/>
              <a:t>Data extraction for performing diagnostics, troubleshooting, system monitoring for health, performance, availability, reliability and management</a:t>
            </a:r>
            <a:endParaRPr sz="2200"/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/>
              <a:t>Engineering Data comprises of –</a:t>
            </a:r>
            <a:endParaRPr sz="2200">
              <a:solidFill>
                <a:srgbClr val="000000"/>
              </a:solidFill>
            </a:endParaRP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/>
              <a:t>Monitoring data</a:t>
            </a:r>
            <a:endParaRPr sz="2000"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/>
              <a:t>Alarms/Faults</a:t>
            </a:r>
            <a:endParaRPr sz="2000"/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/>
              <a:t>External Data (Weather information, RFI, etc)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/>
              <a:t>Data retention period - 50 years</a:t>
            </a:r>
            <a:endParaRPr sz="2200"/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/>
              <a:t>Overall system availability 99.6%</a:t>
            </a:r>
            <a:endParaRPr sz="2200"/>
          </a:p>
          <a:p>
            <a:pPr indent="-3683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/>
              <a:t>Common archiver architecture and solution for both telescopes</a:t>
            </a:r>
            <a:endParaRPr sz="2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>
            <p:ph idx="12" type="sldNum"/>
          </p:nvPr>
        </p:nvSpPr>
        <p:spPr>
          <a:xfrm>
            <a:off x="8470900" y="6392355"/>
            <a:ext cx="457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9" name="Google Shape;109;p19"/>
          <p:cNvSpPr txBox="1"/>
          <p:nvPr>
            <p:ph type="title"/>
          </p:nvPr>
        </p:nvSpPr>
        <p:spPr>
          <a:xfrm>
            <a:off x="358125" y="563900"/>
            <a:ext cx="6176400" cy="68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Data Estimates</a:t>
            </a:r>
            <a:endParaRPr/>
          </a:p>
        </p:txBody>
      </p:sp>
      <p:sp>
        <p:nvSpPr>
          <p:cNvPr id="110" name="Google Shape;110;p19"/>
          <p:cNvSpPr txBox="1"/>
          <p:nvPr>
            <p:ph idx="2" type="body"/>
          </p:nvPr>
        </p:nvSpPr>
        <p:spPr>
          <a:xfrm>
            <a:off x="0" y="1091600"/>
            <a:ext cx="9144000" cy="523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60" lvl="0" marL="61596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Considerations - Varying sampling frequency for monitoring points </a:t>
            </a:r>
            <a:endParaRPr sz="2000">
              <a:solidFill>
                <a:schemeClr val="dk1"/>
              </a:solidFill>
            </a:endParaRPr>
          </a:p>
          <a:p>
            <a:pPr indent="-323839" lvl="2" marL="144143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5 % monitoring points @ 250 ms (subsecond rate)</a:t>
            </a:r>
            <a:endParaRPr sz="2000">
              <a:solidFill>
                <a:schemeClr val="dk1"/>
              </a:solidFill>
            </a:endParaRPr>
          </a:p>
          <a:p>
            <a:pPr indent="-323839" lvl="2" marL="144143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25% monitoring points @ 1 to 5 second </a:t>
            </a:r>
            <a:endParaRPr sz="2000">
              <a:solidFill>
                <a:schemeClr val="dk1"/>
              </a:solidFill>
            </a:endParaRPr>
          </a:p>
          <a:p>
            <a:pPr indent="-323839" lvl="2" marL="144143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70% monitoring points @ 10 second </a:t>
            </a:r>
            <a:endParaRPr sz="2000">
              <a:solidFill>
                <a:schemeClr val="dk1"/>
              </a:solidFill>
            </a:endParaRPr>
          </a:p>
          <a:p>
            <a:pPr indent="-323839" lvl="2" marL="144143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size per sample ~ 100 bytes (includes attribute identifier, value, 2 timestamps,  etc).</a:t>
            </a:r>
            <a:endParaRPr sz="2000">
              <a:solidFill>
                <a:schemeClr val="dk1"/>
              </a:solidFill>
            </a:endParaRPr>
          </a:p>
          <a:p>
            <a:pPr indent="-323860" lvl="0" marL="61596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SKA1 MID Telescope</a:t>
            </a:r>
            <a:endParaRPr sz="2000">
              <a:solidFill>
                <a:schemeClr val="dk1"/>
              </a:solidFill>
            </a:endParaRPr>
          </a:p>
          <a:p>
            <a:pPr indent="-323839" lvl="2" marL="144143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64 Meerkat Dishes + 133 Dishes + 10 other Elements (CSP, SDP, etc) = 207 Elements</a:t>
            </a:r>
            <a:endParaRPr sz="2000">
              <a:solidFill>
                <a:schemeClr val="dk1"/>
              </a:solidFill>
            </a:endParaRPr>
          </a:p>
          <a:p>
            <a:pPr indent="-323839" lvl="2" marL="144143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1000 monitoring points per element </a:t>
            </a:r>
            <a:endParaRPr sz="2000">
              <a:solidFill>
                <a:schemeClr val="dk1"/>
              </a:solidFill>
            </a:endParaRPr>
          </a:p>
          <a:p>
            <a:pPr indent="-323839" lvl="2" marL="144143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Total monitoring points in SKA1 - Mid = 207*1000 = 207000</a:t>
            </a:r>
            <a:endParaRPr sz="2000">
              <a:solidFill>
                <a:schemeClr val="dk1"/>
              </a:solidFill>
            </a:endParaRPr>
          </a:p>
          <a:p>
            <a:pPr indent="-323839" lvl="2" marL="144143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Growth: 240 TB/year</a:t>
            </a:r>
            <a:endParaRPr sz="2000">
              <a:solidFill>
                <a:schemeClr val="dk1"/>
              </a:solidFill>
            </a:endParaRPr>
          </a:p>
          <a:p>
            <a:pPr indent="-323860" lvl="0" marL="61596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▪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SKA1 LOW 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Telescope</a:t>
            </a:r>
            <a:endParaRPr sz="2000">
              <a:solidFill>
                <a:schemeClr val="dk1"/>
              </a:solidFill>
            </a:endParaRPr>
          </a:p>
          <a:p>
            <a:pPr indent="-323839" lvl="2" marL="144143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512 LFAA stations, each with 256 antennas</a:t>
            </a:r>
            <a:endParaRPr sz="2000">
              <a:solidFill>
                <a:schemeClr val="dk1"/>
              </a:solidFill>
            </a:endParaRPr>
          </a:p>
          <a:p>
            <a:pPr indent="-323839" lvl="2" marL="144143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 monitoring points per antenna</a:t>
            </a:r>
            <a:endParaRPr sz="2000">
              <a:solidFill>
                <a:schemeClr val="dk1"/>
              </a:solidFill>
            </a:endParaRPr>
          </a:p>
          <a:p>
            <a:pPr indent="-323839" lvl="2" marL="144143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Total number of monitoring points = 10*256*512 = 1320720</a:t>
            </a:r>
            <a:endParaRPr sz="2000">
              <a:solidFill>
                <a:schemeClr val="dk1"/>
              </a:solidFill>
            </a:endParaRPr>
          </a:p>
          <a:p>
            <a:pPr indent="-323839" lvl="2" marL="144143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Growth: 1540 TB/year</a:t>
            </a:r>
            <a:endParaRPr sz="2000">
              <a:solidFill>
                <a:schemeClr val="dk1"/>
              </a:solidFill>
            </a:endParaRPr>
          </a:p>
          <a:p>
            <a:pPr indent="-80" lvl="0" marL="35568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 txBox="1"/>
          <p:nvPr>
            <p:ph idx="12" type="sldNum"/>
          </p:nvPr>
        </p:nvSpPr>
        <p:spPr>
          <a:xfrm>
            <a:off x="8470900" y="6392355"/>
            <a:ext cx="457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7" name="Google Shape;117;p20"/>
          <p:cNvSpPr txBox="1"/>
          <p:nvPr>
            <p:ph type="title"/>
          </p:nvPr>
        </p:nvSpPr>
        <p:spPr>
          <a:xfrm>
            <a:off x="358125" y="563900"/>
            <a:ext cx="6176400" cy="68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Architecture</a:t>
            </a:r>
            <a:endParaRPr/>
          </a:p>
        </p:txBody>
      </p:sp>
      <p:sp>
        <p:nvSpPr>
          <p:cNvPr id="118" name="Google Shape;118;p20"/>
          <p:cNvSpPr txBox="1"/>
          <p:nvPr>
            <p:ph idx="2" type="body"/>
          </p:nvPr>
        </p:nvSpPr>
        <p:spPr>
          <a:xfrm>
            <a:off x="358125" y="1575600"/>
            <a:ext cx="8570100" cy="424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9" name="Google Shape;119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7050" y="1270800"/>
            <a:ext cx="9144000" cy="498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 txBox="1"/>
          <p:nvPr>
            <p:ph idx="12" type="sldNum"/>
          </p:nvPr>
        </p:nvSpPr>
        <p:spPr>
          <a:xfrm>
            <a:off x="8470900" y="6392355"/>
            <a:ext cx="457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6" name="Google Shape;126;p21"/>
          <p:cNvSpPr txBox="1"/>
          <p:nvPr>
            <p:ph type="title"/>
          </p:nvPr>
        </p:nvSpPr>
        <p:spPr>
          <a:xfrm>
            <a:off x="358125" y="563900"/>
            <a:ext cx="6176400" cy="68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Data Extraction </a:t>
            </a:r>
            <a:r>
              <a:rPr lang="en-US"/>
              <a:t>Architecture</a:t>
            </a:r>
            <a:endParaRPr/>
          </a:p>
        </p:txBody>
      </p:sp>
      <p:sp>
        <p:nvSpPr>
          <p:cNvPr id="127" name="Google Shape;127;p21"/>
          <p:cNvSpPr txBox="1"/>
          <p:nvPr>
            <p:ph idx="2" type="body"/>
          </p:nvPr>
        </p:nvSpPr>
        <p:spPr>
          <a:xfrm>
            <a:off x="358125" y="1397700"/>
            <a:ext cx="8456700" cy="442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PrimaryPresentation-DataExtraction.png" id="128" name="Google Shape;12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714500"/>
            <a:ext cx="9144002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2"/>
          <p:cNvSpPr txBox="1"/>
          <p:nvPr>
            <p:ph idx="12" type="sldNum"/>
          </p:nvPr>
        </p:nvSpPr>
        <p:spPr>
          <a:xfrm>
            <a:off x="8470900" y="6392355"/>
            <a:ext cx="457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5" name="Google Shape;135;p22"/>
          <p:cNvSpPr txBox="1"/>
          <p:nvPr>
            <p:ph type="title"/>
          </p:nvPr>
        </p:nvSpPr>
        <p:spPr>
          <a:xfrm>
            <a:off x="358125" y="563900"/>
            <a:ext cx="6176400" cy="68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Prototyping</a:t>
            </a:r>
            <a:endParaRPr/>
          </a:p>
        </p:txBody>
      </p:sp>
      <p:sp>
        <p:nvSpPr>
          <p:cNvPr id="136" name="Google Shape;136;p22"/>
          <p:cNvSpPr txBox="1"/>
          <p:nvPr>
            <p:ph idx="2" type="body"/>
          </p:nvPr>
        </p:nvSpPr>
        <p:spPr>
          <a:xfrm>
            <a:off x="358125" y="1575600"/>
            <a:ext cx="8698800" cy="424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Performance and Scalability of Archiver and Database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/>
              <a:t>Throughput handled by a single archiver instance (500 attributes at varying frequencies)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1850 writes per second (year 2017)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2200 </a:t>
            </a:r>
            <a:r>
              <a:rPr lang="en-US"/>
              <a:t>writes per second (year 2018)</a:t>
            </a:r>
            <a:endParaRPr/>
          </a:p>
          <a:p>
            <a:pPr indent="-3810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Event Subscribers are able to scale-up linearly to handle 127,000 events/min per Event subscriber (tested with 5 instances of Event Subscribers).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3"/>
          <p:cNvSpPr txBox="1"/>
          <p:nvPr>
            <p:ph idx="12" type="sldNum"/>
          </p:nvPr>
        </p:nvSpPr>
        <p:spPr>
          <a:xfrm>
            <a:off x="8470900" y="6392355"/>
            <a:ext cx="457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3" name="Google Shape;143;p23"/>
          <p:cNvSpPr txBox="1"/>
          <p:nvPr>
            <p:ph type="title"/>
          </p:nvPr>
        </p:nvSpPr>
        <p:spPr>
          <a:xfrm>
            <a:off x="358125" y="563900"/>
            <a:ext cx="6176400" cy="68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Prototyping….. contd.</a:t>
            </a:r>
            <a:endParaRPr/>
          </a:p>
        </p:txBody>
      </p:sp>
      <p:sp>
        <p:nvSpPr>
          <p:cNvPr id="144" name="Google Shape;144;p23"/>
          <p:cNvSpPr txBox="1"/>
          <p:nvPr>
            <p:ph idx="2" type="body"/>
          </p:nvPr>
        </p:nvSpPr>
        <p:spPr>
          <a:xfrm>
            <a:off x="358125" y="1129375"/>
            <a:ext cx="8785800" cy="562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/>
              <a:t>Resilence of archiver - Ability to handle Burst load</a:t>
            </a:r>
            <a:endParaRPr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 sz="2200"/>
              <a:t>Gradually step up the load to 60% of ‘threshold’ load</a:t>
            </a:r>
            <a:endParaRPr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 sz="2200"/>
              <a:t>Increase load to 2x and maintain for 3-5 minutes</a:t>
            </a:r>
            <a:endParaRPr sz="2200"/>
          </a:p>
          <a:p>
            <a:pPr indent="-368300" lvl="1" marL="914400" rtl="0" algn="l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 sz="2200"/>
              <a:t>Archiver is stable until ‘pending number’ increases </a:t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US" sz="2200"/>
              <a:t>No significant difference in write performance using ‘light’ schema</a:t>
            </a:r>
            <a:endParaRPr sz="2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</p:txBody>
      </p:sp>
      <p:pic>
        <p:nvPicPr>
          <p:cNvPr id="145" name="Google Shape;14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5525" y="2547150"/>
            <a:ext cx="6468324" cy="3434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KA_PowerPoint Template Update 150dpi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KA_PowerPoint Template Update 150dpi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