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69" r:id="rId5"/>
    <p:sldId id="278" r:id="rId6"/>
    <p:sldId id="258" r:id="rId7"/>
    <p:sldId id="268" r:id="rId8"/>
    <p:sldId id="259" r:id="rId9"/>
    <p:sldId id="275" r:id="rId10"/>
    <p:sldId id="262" r:id="rId11"/>
    <p:sldId id="263" r:id="rId12"/>
    <p:sldId id="264" r:id="rId13"/>
    <p:sldId id="265" r:id="rId14"/>
    <p:sldId id="266" r:id="rId15"/>
    <p:sldId id="276" r:id="rId16"/>
    <p:sldId id="277" r:id="rId17"/>
    <p:sldId id="267" r:id="rId18"/>
    <p:sldId id="273" r:id="rId19"/>
    <p:sldId id="270" r:id="rId20"/>
    <p:sldId id="274" r:id="rId21"/>
    <p:sldId id="272" r:id="rId22"/>
    <p:sldId id="260" r:id="rId23"/>
    <p:sldId id="261" r:id="rId2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1F815-647C-4D02-B69D-3A57B39DA4AE}" v="120" dt="2025-05-22T07:09:25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Egorov" userId="07407bd3-7e4c-491e-85b3-7201ce42766f" providerId="ADAL" clId="{BF51F815-647C-4D02-B69D-3A57B39DA4AE}"/>
    <pc:docChg chg="undo redo custSel addSld delSld modSld sldOrd">
      <pc:chgData name="Dmitry Egorov" userId="07407bd3-7e4c-491e-85b3-7201ce42766f" providerId="ADAL" clId="{BF51F815-647C-4D02-B69D-3A57B39DA4AE}" dt="2025-05-22T07:11:17.155" v="3951" actId="113"/>
      <pc:docMkLst>
        <pc:docMk/>
      </pc:docMkLst>
      <pc:sldChg chg="addSp modSp mod">
        <pc:chgData name="Dmitry Egorov" userId="07407bd3-7e4c-491e-85b3-7201ce42766f" providerId="ADAL" clId="{BF51F815-647C-4D02-B69D-3A57B39DA4AE}" dt="2025-05-22T06:53:09.127" v="3690" actId="20577"/>
        <pc:sldMkLst>
          <pc:docMk/>
          <pc:sldMk cId="2314130407" sldId="256"/>
        </pc:sldMkLst>
        <pc:spChg chg="mod">
          <ac:chgData name="Dmitry Egorov" userId="07407bd3-7e4c-491e-85b3-7201ce42766f" providerId="ADAL" clId="{BF51F815-647C-4D02-B69D-3A57B39DA4AE}" dt="2025-05-21T17:13:03.968" v="3542" actId="1076"/>
          <ac:spMkLst>
            <pc:docMk/>
            <pc:sldMk cId="2314130407" sldId="256"/>
            <ac:spMk id="2" creationId="{DC98A37E-85A6-B861-1D63-0B7831575CF2}"/>
          </ac:spMkLst>
        </pc:spChg>
        <pc:spChg chg="mod">
          <ac:chgData name="Dmitry Egorov" userId="07407bd3-7e4c-491e-85b3-7201ce42766f" providerId="ADAL" clId="{BF51F815-647C-4D02-B69D-3A57B39DA4AE}" dt="2025-05-21T17:13:03.968" v="3542" actId="1076"/>
          <ac:spMkLst>
            <pc:docMk/>
            <pc:sldMk cId="2314130407" sldId="256"/>
            <ac:spMk id="4" creationId="{F4D9FC86-226F-47FD-8543-4C88485FFAA2}"/>
          </ac:spMkLst>
        </pc:spChg>
        <pc:spChg chg="mod">
          <ac:chgData name="Dmitry Egorov" userId="07407bd3-7e4c-491e-85b3-7201ce42766f" providerId="ADAL" clId="{BF51F815-647C-4D02-B69D-3A57B39DA4AE}" dt="2025-05-22T06:53:09.127" v="3690" actId="20577"/>
          <ac:spMkLst>
            <pc:docMk/>
            <pc:sldMk cId="2314130407" sldId="256"/>
            <ac:spMk id="5" creationId="{A6A94693-1BFC-0C30-3CA3-2D47CECF9E03}"/>
          </ac:spMkLst>
        </pc:spChg>
        <pc:picChg chg="add mod">
          <ac:chgData name="Dmitry Egorov" userId="07407bd3-7e4c-491e-85b3-7201ce42766f" providerId="ADAL" clId="{BF51F815-647C-4D02-B69D-3A57B39DA4AE}" dt="2025-05-21T17:12:50.609" v="3541" actId="1076"/>
          <ac:picMkLst>
            <pc:docMk/>
            <pc:sldMk cId="2314130407" sldId="256"/>
            <ac:picMk id="6" creationId="{D2585709-98FA-038B-1B6A-7CEAACD30603}"/>
          </ac:picMkLst>
        </pc:picChg>
      </pc:sldChg>
      <pc:sldChg chg="modSp mod">
        <pc:chgData name="Dmitry Egorov" userId="07407bd3-7e4c-491e-85b3-7201ce42766f" providerId="ADAL" clId="{BF51F815-647C-4D02-B69D-3A57B39DA4AE}" dt="2025-05-19T10:48:41.368" v="2444" actId="20577"/>
        <pc:sldMkLst>
          <pc:docMk/>
          <pc:sldMk cId="3316044356" sldId="257"/>
        </pc:sldMkLst>
        <pc:spChg chg="mod">
          <ac:chgData name="Dmitry Egorov" userId="07407bd3-7e4c-491e-85b3-7201ce42766f" providerId="ADAL" clId="{BF51F815-647C-4D02-B69D-3A57B39DA4AE}" dt="2025-05-19T10:48:41.368" v="2444" actId="20577"/>
          <ac:spMkLst>
            <pc:docMk/>
            <pc:sldMk cId="3316044356" sldId="257"/>
            <ac:spMk id="19" creationId="{51214630-371C-A391-40B0-09F104289AAB}"/>
          </ac:spMkLst>
        </pc:spChg>
      </pc:sldChg>
      <pc:sldChg chg="addSp delSp modSp mod">
        <pc:chgData name="Dmitry Egorov" userId="07407bd3-7e4c-491e-85b3-7201ce42766f" providerId="ADAL" clId="{BF51F815-647C-4D02-B69D-3A57B39DA4AE}" dt="2025-05-21T17:14:27.266" v="3559" actId="14100"/>
        <pc:sldMkLst>
          <pc:docMk/>
          <pc:sldMk cId="3475680244" sldId="258"/>
        </pc:sldMkLst>
        <pc:spChg chg="add mod">
          <ac:chgData name="Dmitry Egorov" userId="07407bd3-7e4c-491e-85b3-7201ce42766f" providerId="ADAL" clId="{BF51F815-647C-4D02-B69D-3A57B39DA4AE}" dt="2025-05-21T17:14:27.266" v="3559" actId="14100"/>
          <ac:spMkLst>
            <pc:docMk/>
            <pc:sldMk cId="3475680244" sldId="258"/>
            <ac:spMk id="2" creationId="{6BE9D081-3184-E53E-DFEB-22E9A3D840E6}"/>
          </ac:spMkLst>
        </pc:spChg>
        <pc:spChg chg="add mod">
          <ac:chgData name="Dmitry Egorov" userId="07407bd3-7e4c-491e-85b3-7201ce42766f" providerId="ADAL" clId="{BF51F815-647C-4D02-B69D-3A57B39DA4AE}" dt="2025-05-21T17:14:13.392" v="3554" actId="14100"/>
          <ac:spMkLst>
            <pc:docMk/>
            <pc:sldMk cId="3475680244" sldId="258"/>
            <ac:spMk id="3" creationId="{15C7FFEE-A62F-58A1-C075-3DD81188A919}"/>
          </ac:spMkLst>
        </pc:spChg>
        <pc:spChg chg="add mod">
          <ac:chgData name="Dmitry Egorov" userId="07407bd3-7e4c-491e-85b3-7201ce42766f" providerId="ADAL" clId="{BF51F815-647C-4D02-B69D-3A57B39DA4AE}" dt="2025-05-21T17:14:22.091" v="3558" actId="1076"/>
          <ac:spMkLst>
            <pc:docMk/>
            <pc:sldMk cId="3475680244" sldId="258"/>
            <ac:spMk id="4" creationId="{63701238-E936-F0AF-6E60-C02AB4B1D46D}"/>
          </ac:spMkLst>
        </pc:spChg>
        <pc:spChg chg="mod">
          <ac:chgData name="Dmitry Egorov" userId="07407bd3-7e4c-491e-85b3-7201ce42766f" providerId="ADAL" clId="{BF51F815-647C-4D02-B69D-3A57B39DA4AE}" dt="2025-05-19T08:19:36.268" v="1581" actId="1076"/>
          <ac:spMkLst>
            <pc:docMk/>
            <pc:sldMk cId="3475680244" sldId="258"/>
            <ac:spMk id="8" creationId="{A33C6260-68DC-93F2-724C-EDFB488A542C}"/>
          </ac:spMkLst>
        </pc:spChg>
        <pc:picChg chg="add mod">
          <ac:chgData name="Dmitry Egorov" userId="07407bd3-7e4c-491e-85b3-7201ce42766f" providerId="ADAL" clId="{BF51F815-647C-4D02-B69D-3A57B39DA4AE}" dt="2025-05-21T17:14:16.487" v="3557" actId="1076"/>
          <ac:picMkLst>
            <pc:docMk/>
            <pc:sldMk cId="3475680244" sldId="258"/>
            <ac:picMk id="15" creationId="{E62EB6F3-DD33-12AA-E2DD-15765E05EB13}"/>
          </ac:picMkLst>
        </pc:picChg>
      </pc:sldChg>
      <pc:sldChg chg="addSp delSp modSp mod">
        <pc:chgData name="Dmitry Egorov" userId="07407bd3-7e4c-491e-85b3-7201ce42766f" providerId="ADAL" clId="{BF51F815-647C-4D02-B69D-3A57B39DA4AE}" dt="2025-05-21T17:23:49.922" v="3680" actId="20577"/>
        <pc:sldMkLst>
          <pc:docMk/>
          <pc:sldMk cId="3592597561" sldId="259"/>
        </pc:sldMkLst>
        <pc:spChg chg="mod">
          <ac:chgData name="Dmitry Egorov" userId="07407bd3-7e4c-491e-85b3-7201ce42766f" providerId="ADAL" clId="{BF51F815-647C-4D02-B69D-3A57B39DA4AE}" dt="2025-05-21T17:23:49.922" v="3680" actId="20577"/>
          <ac:spMkLst>
            <pc:docMk/>
            <pc:sldMk cId="3592597561" sldId="259"/>
            <ac:spMk id="6" creationId="{A5D502E9-86ED-32A9-0634-4B543F3A8F25}"/>
          </ac:spMkLst>
        </pc:spChg>
        <pc:picChg chg="mod">
          <ac:chgData name="Dmitry Egorov" userId="07407bd3-7e4c-491e-85b3-7201ce42766f" providerId="ADAL" clId="{BF51F815-647C-4D02-B69D-3A57B39DA4AE}" dt="2025-05-21T16:48:07.861" v="2906" actId="1076"/>
          <ac:picMkLst>
            <pc:docMk/>
            <pc:sldMk cId="3592597561" sldId="259"/>
            <ac:picMk id="3" creationId="{EA84B4EC-3488-8B98-2679-A6BE7A528D58}"/>
          </ac:picMkLst>
        </pc:picChg>
        <pc:picChg chg="add del mod">
          <ac:chgData name="Dmitry Egorov" userId="07407bd3-7e4c-491e-85b3-7201ce42766f" providerId="ADAL" clId="{BF51F815-647C-4D02-B69D-3A57B39DA4AE}" dt="2025-05-21T16:48:05.603" v="2905" actId="21"/>
          <ac:picMkLst>
            <pc:docMk/>
            <pc:sldMk cId="3592597561" sldId="259"/>
            <ac:picMk id="4" creationId="{5F1C8CAE-0B11-5EB8-DF07-9B7E4C1EB4C3}"/>
          </ac:picMkLst>
        </pc:picChg>
      </pc:sldChg>
      <pc:sldChg chg="addSp modSp mod ord">
        <pc:chgData name="Dmitry Egorov" userId="07407bd3-7e4c-491e-85b3-7201ce42766f" providerId="ADAL" clId="{BF51F815-647C-4D02-B69D-3A57B39DA4AE}" dt="2025-05-21T17:18:21.955" v="3645" actId="20577"/>
        <pc:sldMkLst>
          <pc:docMk/>
          <pc:sldMk cId="4015963680" sldId="260"/>
        </pc:sldMkLst>
        <pc:spChg chg="add mod">
          <ac:chgData name="Dmitry Egorov" userId="07407bd3-7e4c-491e-85b3-7201ce42766f" providerId="ADAL" clId="{BF51F815-647C-4D02-B69D-3A57B39DA4AE}" dt="2025-05-19T12:11:52.700" v="2744" actId="1076"/>
          <ac:spMkLst>
            <pc:docMk/>
            <pc:sldMk cId="4015963680" sldId="260"/>
            <ac:spMk id="5" creationId="{A66B9F53-4159-4A22-C70F-1898459C0E62}"/>
          </ac:spMkLst>
        </pc:spChg>
        <pc:spChg chg="mod">
          <ac:chgData name="Dmitry Egorov" userId="07407bd3-7e4c-491e-85b3-7201ce42766f" providerId="ADAL" clId="{BF51F815-647C-4D02-B69D-3A57B39DA4AE}" dt="2025-05-19T11:01:32.916" v="2463" actId="20577"/>
          <ac:spMkLst>
            <pc:docMk/>
            <pc:sldMk cId="4015963680" sldId="260"/>
            <ac:spMk id="6" creationId="{2B07B534-8102-17FA-3479-4317C9B6D90A}"/>
          </ac:spMkLst>
        </pc:spChg>
        <pc:spChg chg="add mod">
          <ac:chgData name="Dmitry Egorov" userId="07407bd3-7e4c-491e-85b3-7201ce42766f" providerId="ADAL" clId="{BF51F815-647C-4D02-B69D-3A57B39DA4AE}" dt="2025-05-19T12:11:52.700" v="2744" actId="1076"/>
          <ac:spMkLst>
            <pc:docMk/>
            <pc:sldMk cId="4015963680" sldId="260"/>
            <ac:spMk id="7" creationId="{6C252F06-DBD4-5AC2-F5FD-4F6EE8C4C2B9}"/>
          </ac:spMkLst>
        </pc:spChg>
        <pc:spChg chg="add mod">
          <ac:chgData name="Dmitry Egorov" userId="07407bd3-7e4c-491e-85b3-7201ce42766f" providerId="ADAL" clId="{BF51F815-647C-4D02-B69D-3A57B39DA4AE}" dt="2025-05-19T12:11:52.700" v="2744" actId="1076"/>
          <ac:spMkLst>
            <pc:docMk/>
            <pc:sldMk cId="4015963680" sldId="260"/>
            <ac:spMk id="8" creationId="{EF826249-BB31-03AA-D0E8-89DEA08A60F5}"/>
          </ac:spMkLst>
        </pc:spChg>
        <pc:spChg chg="add mod">
          <ac:chgData name="Dmitry Egorov" userId="07407bd3-7e4c-491e-85b3-7201ce42766f" providerId="ADAL" clId="{BF51F815-647C-4D02-B69D-3A57B39DA4AE}" dt="2025-05-21T17:17:46.431" v="3635" actId="208"/>
          <ac:spMkLst>
            <pc:docMk/>
            <pc:sldMk cId="4015963680" sldId="260"/>
            <ac:spMk id="12" creationId="{5DEE91F9-55BB-6A01-C16D-507CAA7085D2}"/>
          </ac:spMkLst>
        </pc:spChg>
        <pc:spChg chg="add mod">
          <ac:chgData name="Dmitry Egorov" userId="07407bd3-7e4c-491e-85b3-7201ce42766f" providerId="ADAL" clId="{BF51F815-647C-4D02-B69D-3A57B39DA4AE}" dt="2025-05-21T17:18:21.955" v="3645" actId="20577"/>
          <ac:spMkLst>
            <pc:docMk/>
            <pc:sldMk cId="4015963680" sldId="260"/>
            <ac:spMk id="19" creationId="{69BF9434-4E28-6962-2600-743805C2321F}"/>
          </ac:spMkLst>
        </pc:spChg>
        <pc:picChg chg="mod">
          <ac:chgData name="Dmitry Egorov" userId="07407bd3-7e4c-491e-85b3-7201ce42766f" providerId="ADAL" clId="{BF51F815-647C-4D02-B69D-3A57B39DA4AE}" dt="2025-05-19T07:25:23.065" v="27" actId="1076"/>
          <ac:picMkLst>
            <pc:docMk/>
            <pc:sldMk cId="4015963680" sldId="260"/>
            <ac:picMk id="4" creationId="{AD75D7EF-5977-3E7B-0C2A-CD23384181C5}"/>
          </ac:picMkLst>
        </pc:picChg>
        <pc:picChg chg="add mod">
          <ac:chgData name="Dmitry Egorov" userId="07407bd3-7e4c-491e-85b3-7201ce42766f" providerId="ADAL" clId="{BF51F815-647C-4D02-B69D-3A57B39DA4AE}" dt="2025-05-19T12:11:44.802" v="2743" actId="1076"/>
          <ac:picMkLst>
            <pc:docMk/>
            <pc:sldMk cId="4015963680" sldId="260"/>
            <ac:picMk id="13" creationId="{FE77E247-9AC7-9894-683E-F8F915DDF11A}"/>
          </ac:picMkLst>
        </pc:picChg>
        <pc:cxnChg chg="add mod">
          <ac:chgData name="Dmitry Egorov" userId="07407bd3-7e4c-491e-85b3-7201ce42766f" providerId="ADAL" clId="{BF51F815-647C-4D02-B69D-3A57B39DA4AE}" dt="2025-05-21T17:16:20.536" v="3572" actId="14100"/>
          <ac:cxnSpMkLst>
            <pc:docMk/>
            <pc:sldMk cId="4015963680" sldId="260"/>
            <ac:cxnSpMk id="2" creationId="{42945138-1C41-4625-A80F-6DF843275AD4}"/>
          </ac:cxnSpMkLst>
        </pc:cxnChg>
        <pc:cxnChg chg="add mod">
          <ac:chgData name="Dmitry Egorov" userId="07407bd3-7e4c-491e-85b3-7201ce42766f" providerId="ADAL" clId="{BF51F815-647C-4D02-B69D-3A57B39DA4AE}" dt="2025-05-19T12:11:54.862" v="2745" actId="14100"/>
          <ac:cxnSpMkLst>
            <pc:docMk/>
            <pc:sldMk cId="4015963680" sldId="260"/>
            <ac:cxnSpMk id="11" creationId="{1A57D1DE-C820-3A30-838F-72B4F3310DF3}"/>
          </ac:cxnSpMkLst>
        </pc:cxnChg>
        <pc:cxnChg chg="add mod">
          <ac:chgData name="Dmitry Egorov" userId="07407bd3-7e4c-491e-85b3-7201ce42766f" providerId="ADAL" clId="{BF51F815-647C-4D02-B69D-3A57B39DA4AE}" dt="2025-05-21T17:17:35.821" v="3632" actId="1582"/>
          <ac:cxnSpMkLst>
            <pc:docMk/>
            <pc:sldMk cId="4015963680" sldId="260"/>
            <ac:cxnSpMk id="14" creationId="{A48D150D-D11D-045E-DE95-CC9B433E7312}"/>
          </ac:cxnSpMkLst>
        </pc:cxnChg>
      </pc:sldChg>
      <pc:sldChg chg="delSp modSp add mod">
        <pc:chgData name="Dmitry Egorov" userId="07407bd3-7e4c-491e-85b3-7201ce42766f" providerId="ADAL" clId="{BF51F815-647C-4D02-B69D-3A57B39DA4AE}" dt="2025-05-21T17:08:10.698" v="3536" actId="207"/>
        <pc:sldMkLst>
          <pc:docMk/>
          <pc:sldMk cId="3801947991" sldId="261"/>
        </pc:sldMkLst>
        <pc:spChg chg="mod">
          <ac:chgData name="Dmitry Egorov" userId="07407bd3-7e4c-491e-85b3-7201ce42766f" providerId="ADAL" clId="{BF51F815-647C-4D02-B69D-3A57B39DA4AE}" dt="2025-05-21T17:08:10.698" v="3536" actId="207"/>
          <ac:spMkLst>
            <pc:docMk/>
            <pc:sldMk cId="3801947991" sldId="261"/>
            <ac:spMk id="7" creationId="{28C7D333-9D5A-023F-08A8-C439038A1645}"/>
          </ac:spMkLst>
        </pc:spChg>
      </pc:sldChg>
      <pc:sldChg chg="addSp delSp modSp add mod">
        <pc:chgData name="Dmitry Egorov" userId="07407bd3-7e4c-491e-85b3-7201ce42766f" providerId="ADAL" clId="{BF51F815-647C-4D02-B69D-3A57B39DA4AE}" dt="2025-05-21T17:24:09.895" v="3681" actId="1076"/>
        <pc:sldMkLst>
          <pc:docMk/>
          <pc:sldMk cId="3714358211" sldId="262"/>
        </pc:sldMkLst>
        <pc:spChg chg="mod">
          <ac:chgData name="Dmitry Egorov" userId="07407bd3-7e4c-491e-85b3-7201ce42766f" providerId="ADAL" clId="{BF51F815-647C-4D02-B69D-3A57B39DA4AE}" dt="2025-05-19T07:38:38.435" v="178" actId="20577"/>
          <ac:spMkLst>
            <pc:docMk/>
            <pc:sldMk cId="3714358211" sldId="262"/>
            <ac:spMk id="6" creationId="{4389830E-A4FC-51DF-DC52-30B39BFD326D}"/>
          </ac:spMkLst>
        </pc:spChg>
        <pc:spChg chg="add mod">
          <ac:chgData name="Dmitry Egorov" userId="07407bd3-7e4c-491e-85b3-7201ce42766f" providerId="ADAL" clId="{BF51F815-647C-4D02-B69D-3A57B39DA4AE}" dt="2025-05-19T07:44:58.531" v="408" actId="1076"/>
          <ac:spMkLst>
            <pc:docMk/>
            <pc:sldMk cId="3714358211" sldId="262"/>
            <ac:spMk id="10" creationId="{DD177E52-0E17-B897-8DF7-7F8D8F107761}"/>
          </ac:spMkLst>
        </pc:spChg>
        <pc:picChg chg="add mod">
          <ac:chgData name="Dmitry Egorov" userId="07407bd3-7e4c-491e-85b3-7201ce42766f" providerId="ADAL" clId="{BF51F815-647C-4D02-B69D-3A57B39DA4AE}" dt="2025-05-21T17:24:09.895" v="3681" actId="1076"/>
          <ac:picMkLst>
            <pc:docMk/>
            <pc:sldMk cId="3714358211" sldId="262"/>
            <ac:picMk id="8" creationId="{C9B9A0D9-4429-4DFE-30CC-E81757095BE1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19T07:46:10.994" v="449" actId="1076"/>
        <pc:sldMkLst>
          <pc:docMk/>
          <pc:sldMk cId="2911186420" sldId="263"/>
        </pc:sldMkLst>
        <pc:spChg chg="add mod">
          <ac:chgData name="Dmitry Egorov" userId="07407bd3-7e4c-491e-85b3-7201ce42766f" providerId="ADAL" clId="{BF51F815-647C-4D02-B69D-3A57B39DA4AE}" dt="2025-05-19T07:46:10.994" v="449" actId="1076"/>
          <ac:spMkLst>
            <pc:docMk/>
            <pc:sldMk cId="2911186420" sldId="263"/>
            <ac:spMk id="4" creationId="{D41EFE68-F7EE-067C-0017-EB4FEA67B430}"/>
          </ac:spMkLst>
        </pc:spChg>
        <pc:spChg chg="mod">
          <ac:chgData name="Dmitry Egorov" userId="07407bd3-7e4c-491e-85b3-7201ce42766f" providerId="ADAL" clId="{BF51F815-647C-4D02-B69D-3A57B39DA4AE}" dt="2025-05-19T07:39:16.859" v="202" actId="20577"/>
          <ac:spMkLst>
            <pc:docMk/>
            <pc:sldMk cId="2911186420" sldId="263"/>
            <ac:spMk id="6" creationId="{B49F79B1-3009-2C4C-2535-E056ED67B791}"/>
          </ac:spMkLst>
        </pc:spChg>
        <pc:picChg chg="add mod">
          <ac:chgData name="Dmitry Egorov" userId="07407bd3-7e4c-491e-85b3-7201ce42766f" providerId="ADAL" clId="{BF51F815-647C-4D02-B69D-3A57B39DA4AE}" dt="2025-05-19T07:46:07.724" v="448" actId="1076"/>
          <ac:picMkLst>
            <pc:docMk/>
            <pc:sldMk cId="2911186420" sldId="263"/>
            <ac:picMk id="3" creationId="{F7D71EB0-101C-B918-3847-38AE2649C75D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21T16:52:32.733" v="3003" actId="20577"/>
        <pc:sldMkLst>
          <pc:docMk/>
          <pc:sldMk cId="1900552841" sldId="264"/>
        </pc:sldMkLst>
        <pc:spChg chg="add mod">
          <ac:chgData name="Dmitry Egorov" userId="07407bd3-7e4c-491e-85b3-7201ce42766f" providerId="ADAL" clId="{BF51F815-647C-4D02-B69D-3A57B39DA4AE}" dt="2025-05-21T16:52:32.733" v="3003" actId="20577"/>
          <ac:spMkLst>
            <pc:docMk/>
            <pc:sldMk cId="1900552841" sldId="264"/>
            <ac:spMk id="5" creationId="{104AF591-993B-CE93-624B-E9C64E81724B}"/>
          </ac:spMkLst>
        </pc:spChg>
        <pc:spChg chg="mod">
          <ac:chgData name="Dmitry Egorov" userId="07407bd3-7e4c-491e-85b3-7201ce42766f" providerId="ADAL" clId="{BF51F815-647C-4D02-B69D-3A57B39DA4AE}" dt="2025-05-19T07:39:31.121" v="218" actId="20577"/>
          <ac:spMkLst>
            <pc:docMk/>
            <pc:sldMk cId="1900552841" sldId="264"/>
            <ac:spMk id="6" creationId="{AF6CFD01-6061-683E-B347-352105DF99F8}"/>
          </ac:spMkLst>
        </pc:spChg>
        <pc:picChg chg="add mod">
          <ac:chgData name="Dmitry Egorov" userId="07407bd3-7e4c-491e-85b3-7201ce42766f" providerId="ADAL" clId="{BF51F815-647C-4D02-B69D-3A57B39DA4AE}" dt="2025-05-19T07:46:01.092" v="447" actId="1076"/>
          <ac:picMkLst>
            <pc:docMk/>
            <pc:sldMk cId="1900552841" sldId="264"/>
            <ac:picMk id="4" creationId="{1A14314F-BEAC-1F9C-07CA-2E1220C94E9F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21T17:22:41.626" v="3652" actId="5793"/>
        <pc:sldMkLst>
          <pc:docMk/>
          <pc:sldMk cId="1215906526" sldId="265"/>
        </pc:sldMkLst>
        <pc:spChg chg="add mod">
          <ac:chgData name="Dmitry Egorov" userId="07407bd3-7e4c-491e-85b3-7201ce42766f" providerId="ADAL" clId="{BF51F815-647C-4D02-B69D-3A57B39DA4AE}" dt="2025-05-21T17:22:41.626" v="3652" actId="5793"/>
          <ac:spMkLst>
            <pc:docMk/>
            <pc:sldMk cId="1215906526" sldId="265"/>
            <ac:spMk id="5" creationId="{84BF8841-6125-F8B0-9A29-21B4FC13D2F6}"/>
          </ac:spMkLst>
        </pc:spChg>
        <pc:spChg chg="mod">
          <ac:chgData name="Dmitry Egorov" userId="07407bd3-7e4c-491e-85b3-7201ce42766f" providerId="ADAL" clId="{BF51F815-647C-4D02-B69D-3A57B39DA4AE}" dt="2025-05-19T07:41:26.612" v="247" actId="20577"/>
          <ac:spMkLst>
            <pc:docMk/>
            <pc:sldMk cId="1215906526" sldId="265"/>
            <ac:spMk id="6" creationId="{2569711F-EF90-377D-E913-DA0A81EE6665}"/>
          </ac:spMkLst>
        </pc:spChg>
        <pc:picChg chg="add mod">
          <ac:chgData name="Dmitry Egorov" userId="07407bd3-7e4c-491e-85b3-7201ce42766f" providerId="ADAL" clId="{BF51F815-647C-4D02-B69D-3A57B39DA4AE}" dt="2025-05-19T07:55:51.558" v="1228" actId="1076"/>
          <ac:picMkLst>
            <pc:docMk/>
            <pc:sldMk cId="1215906526" sldId="265"/>
            <ac:picMk id="3" creationId="{5D2E196F-BE35-87BC-9BEC-BC00CD9728CD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21T16:55:00.986" v="3093" actId="478"/>
        <pc:sldMkLst>
          <pc:docMk/>
          <pc:sldMk cId="849604291" sldId="266"/>
        </pc:sldMkLst>
        <pc:spChg chg="add mod">
          <ac:chgData name="Dmitry Egorov" userId="07407bd3-7e4c-491e-85b3-7201ce42766f" providerId="ADAL" clId="{BF51F815-647C-4D02-B69D-3A57B39DA4AE}" dt="2025-05-21T16:53:46.264" v="3086" actId="1076"/>
          <ac:spMkLst>
            <pc:docMk/>
            <pc:sldMk cId="849604291" sldId="266"/>
            <ac:spMk id="5" creationId="{56243589-7371-9288-5BF1-4C1340552161}"/>
          </ac:spMkLst>
        </pc:spChg>
        <pc:spChg chg="mod">
          <ac:chgData name="Dmitry Egorov" userId="07407bd3-7e4c-491e-85b3-7201ce42766f" providerId="ADAL" clId="{BF51F815-647C-4D02-B69D-3A57B39DA4AE}" dt="2025-05-19T07:42:12.720" v="277" actId="20577"/>
          <ac:spMkLst>
            <pc:docMk/>
            <pc:sldMk cId="849604291" sldId="266"/>
            <ac:spMk id="6" creationId="{8BC9C8D2-F0B2-AD25-3B89-0D572742BD07}"/>
          </ac:spMkLst>
        </pc:spChg>
        <pc:picChg chg="add del mod modCrop">
          <ac:chgData name="Dmitry Egorov" userId="07407bd3-7e4c-491e-85b3-7201ce42766f" providerId="ADAL" clId="{BF51F815-647C-4D02-B69D-3A57B39DA4AE}" dt="2025-05-21T16:55:00.986" v="3093" actId="478"/>
          <ac:picMkLst>
            <pc:docMk/>
            <pc:sldMk cId="849604291" sldId="266"/>
            <ac:picMk id="3" creationId="{F363E184-DB43-6E3C-921F-88A8219724DB}"/>
          </ac:picMkLst>
        </pc:picChg>
        <pc:picChg chg="add mod">
          <ac:chgData name="Dmitry Egorov" userId="07407bd3-7e4c-491e-85b3-7201ce42766f" providerId="ADAL" clId="{BF51F815-647C-4D02-B69D-3A57B39DA4AE}" dt="2025-05-19T08:15:42.329" v="1571" actId="1076"/>
          <ac:picMkLst>
            <pc:docMk/>
            <pc:sldMk cId="849604291" sldId="266"/>
            <ac:picMk id="4" creationId="{4BA0498A-B2E1-46A0-7A92-88D08FCFE987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19T07:58:09.574" v="1364" actId="1076"/>
        <pc:sldMkLst>
          <pc:docMk/>
          <pc:sldMk cId="1540781680" sldId="267"/>
        </pc:sldMkLst>
        <pc:spChg chg="mod">
          <ac:chgData name="Dmitry Egorov" userId="07407bd3-7e4c-491e-85b3-7201ce42766f" providerId="ADAL" clId="{BF51F815-647C-4D02-B69D-3A57B39DA4AE}" dt="2025-05-19T07:43:02.375" v="297" actId="20577"/>
          <ac:spMkLst>
            <pc:docMk/>
            <pc:sldMk cId="1540781680" sldId="267"/>
            <ac:spMk id="6" creationId="{1F679BDF-46A8-B95B-127D-24FD010C6316}"/>
          </ac:spMkLst>
        </pc:spChg>
        <pc:picChg chg="add mod">
          <ac:chgData name="Dmitry Egorov" userId="07407bd3-7e4c-491e-85b3-7201ce42766f" providerId="ADAL" clId="{BF51F815-647C-4D02-B69D-3A57B39DA4AE}" dt="2025-05-19T07:58:09.574" v="1364" actId="1076"/>
          <ac:picMkLst>
            <pc:docMk/>
            <pc:sldMk cId="1540781680" sldId="267"/>
            <ac:picMk id="3" creationId="{EFB5800D-4DB1-1F82-EA62-CF8DB43B893B}"/>
          </ac:picMkLst>
        </pc:picChg>
      </pc:sldChg>
      <pc:sldChg chg="modSp add mod">
        <pc:chgData name="Dmitry Egorov" userId="07407bd3-7e4c-491e-85b3-7201ce42766f" providerId="ADAL" clId="{BF51F815-647C-4D02-B69D-3A57B39DA4AE}" dt="2025-05-21T17:13:26.726" v="3547" actId="20577"/>
        <pc:sldMkLst>
          <pc:docMk/>
          <pc:sldMk cId="3399145482" sldId="268"/>
        </pc:sldMkLst>
        <pc:spChg chg="mod">
          <ac:chgData name="Dmitry Egorov" userId="07407bd3-7e4c-491e-85b3-7201ce42766f" providerId="ADAL" clId="{BF51F815-647C-4D02-B69D-3A57B39DA4AE}" dt="2025-05-21T17:13:26.726" v="3547" actId="20577"/>
          <ac:spMkLst>
            <pc:docMk/>
            <pc:sldMk cId="3399145482" sldId="268"/>
            <ac:spMk id="8" creationId="{BDA8830B-B671-FFA2-C0FE-88CFC074E0E6}"/>
          </ac:spMkLst>
        </pc:spChg>
      </pc:sldChg>
      <pc:sldChg chg="addSp delSp modSp add mod ord">
        <pc:chgData name="Dmitry Egorov" userId="07407bd3-7e4c-491e-85b3-7201ce42766f" providerId="ADAL" clId="{BF51F815-647C-4D02-B69D-3A57B39DA4AE}" dt="2025-05-19T10:33:16.161" v="2410" actId="1440"/>
        <pc:sldMkLst>
          <pc:docMk/>
          <pc:sldMk cId="1865017257" sldId="269"/>
        </pc:sldMkLst>
        <pc:spChg chg="mod">
          <ac:chgData name="Dmitry Egorov" userId="07407bd3-7e4c-491e-85b3-7201ce42766f" providerId="ADAL" clId="{BF51F815-647C-4D02-B69D-3A57B39DA4AE}" dt="2025-05-19T08:27:42.231" v="1589" actId="1076"/>
          <ac:spMkLst>
            <pc:docMk/>
            <pc:sldMk cId="1865017257" sldId="269"/>
            <ac:spMk id="8" creationId="{9FA797F7-9B9B-9034-DAAB-E6616083DA52}"/>
          </ac:spMkLst>
        </pc:spChg>
        <pc:picChg chg="add mod">
          <ac:chgData name="Dmitry Egorov" userId="07407bd3-7e4c-491e-85b3-7201ce42766f" providerId="ADAL" clId="{BF51F815-647C-4D02-B69D-3A57B39DA4AE}" dt="2025-05-19T10:33:16.161" v="2410" actId="1440"/>
          <ac:picMkLst>
            <pc:docMk/>
            <pc:sldMk cId="1865017257" sldId="269"/>
            <ac:picMk id="5" creationId="{A4C6E01E-BB01-86EE-72E0-DF899A736DEE}"/>
          </ac:picMkLst>
        </pc:picChg>
        <pc:picChg chg="add mod">
          <ac:chgData name="Dmitry Egorov" userId="07407bd3-7e4c-491e-85b3-7201ce42766f" providerId="ADAL" clId="{BF51F815-647C-4D02-B69D-3A57B39DA4AE}" dt="2025-05-19T08:32:04.863" v="1607" actId="1076"/>
          <ac:picMkLst>
            <pc:docMk/>
            <pc:sldMk cId="1865017257" sldId="269"/>
            <ac:picMk id="12" creationId="{F56D8E34-D59D-255E-3D34-EA606D37C5C8}"/>
          </ac:picMkLst>
        </pc:picChg>
      </pc:sldChg>
      <pc:sldChg chg="addSp delSp modSp add mod ord">
        <pc:chgData name="Dmitry Egorov" userId="07407bd3-7e4c-491e-85b3-7201ce42766f" providerId="ADAL" clId="{BF51F815-647C-4D02-B69D-3A57B39DA4AE}" dt="2025-05-21T17:15:44.162" v="3567" actId="20577"/>
        <pc:sldMkLst>
          <pc:docMk/>
          <pc:sldMk cId="2224824241" sldId="270"/>
        </pc:sldMkLst>
        <pc:spChg chg="mod">
          <ac:chgData name="Dmitry Egorov" userId="07407bd3-7e4c-491e-85b3-7201ce42766f" providerId="ADAL" clId="{BF51F815-647C-4D02-B69D-3A57B39DA4AE}" dt="2025-05-19T10:14:57.932" v="1900" actId="20577"/>
          <ac:spMkLst>
            <pc:docMk/>
            <pc:sldMk cId="2224824241" sldId="270"/>
            <ac:spMk id="6" creationId="{2A02AC72-4D0F-3416-0E68-8A6A5A59F63D}"/>
          </ac:spMkLst>
        </pc:spChg>
        <pc:spChg chg="add del mod">
          <ac:chgData name="Dmitry Egorov" userId="07407bd3-7e4c-491e-85b3-7201ce42766f" providerId="ADAL" clId="{BF51F815-647C-4D02-B69D-3A57B39DA4AE}" dt="2025-05-21T17:15:44.162" v="3567" actId="20577"/>
          <ac:spMkLst>
            <pc:docMk/>
            <pc:sldMk cId="2224824241" sldId="270"/>
            <ac:spMk id="15" creationId="{66ACAC31-A13D-5468-DEE0-A6EB1EB13936}"/>
          </ac:spMkLst>
        </pc:spChg>
        <pc:spChg chg="add del mod">
          <ac:chgData name="Dmitry Egorov" userId="07407bd3-7e4c-491e-85b3-7201ce42766f" providerId="ADAL" clId="{BF51F815-647C-4D02-B69D-3A57B39DA4AE}" dt="2025-05-21T16:20:59.493" v="2747" actId="114"/>
          <ac:spMkLst>
            <pc:docMk/>
            <pc:sldMk cId="2224824241" sldId="270"/>
            <ac:spMk id="18" creationId="{DB8B7ECB-084D-9D4B-1E68-E641B42495AC}"/>
          </ac:spMkLst>
        </pc:spChg>
        <pc:spChg chg="add del mod">
          <ac:chgData name="Dmitry Egorov" userId="07407bd3-7e4c-491e-85b3-7201ce42766f" providerId="ADAL" clId="{BF51F815-647C-4D02-B69D-3A57B39DA4AE}" dt="2025-05-19T12:04:39.788" v="2707" actId="1076"/>
          <ac:spMkLst>
            <pc:docMk/>
            <pc:sldMk cId="2224824241" sldId="270"/>
            <ac:spMk id="20" creationId="{43BC2897-91DD-946F-BFFD-F750F641DE00}"/>
          </ac:spMkLst>
        </pc:spChg>
      </pc:sldChg>
      <pc:sldChg chg="delSp modSp add del mod">
        <pc:chgData name="Dmitry Egorov" userId="07407bd3-7e4c-491e-85b3-7201ce42766f" providerId="ADAL" clId="{BF51F815-647C-4D02-B69D-3A57B39DA4AE}" dt="2025-05-19T12:04:29.214" v="2702" actId="47"/>
        <pc:sldMkLst>
          <pc:docMk/>
          <pc:sldMk cId="3340859988" sldId="271"/>
        </pc:sldMkLst>
      </pc:sldChg>
      <pc:sldChg chg="addSp delSp modSp add mod">
        <pc:chgData name="Dmitry Egorov" userId="07407bd3-7e4c-491e-85b3-7201ce42766f" providerId="ADAL" clId="{BF51F815-647C-4D02-B69D-3A57B39DA4AE}" dt="2025-05-19T12:09:02.013" v="2732" actId="692"/>
        <pc:sldMkLst>
          <pc:docMk/>
          <pc:sldMk cId="2726297205" sldId="272"/>
        </pc:sldMkLst>
        <pc:spChg chg="mod">
          <ac:chgData name="Dmitry Egorov" userId="07407bd3-7e4c-491e-85b3-7201ce42766f" providerId="ADAL" clId="{BF51F815-647C-4D02-B69D-3A57B39DA4AE}" dt="2025-05-19T10:15:16.162" v="1934" actId="20577"/>
          <ac:spMkLst>
            <pc:docMk/>
            <pc:sldMk cId="2726297205" sldId="272"/>
            <ac:spMk id="6" creationId="{80742C88-4100-8C7B-F760-8FF9B7F197C4}"/>
          </ac:spMkLst>
        </pc:spChg>
        <pc:spChg chg="add mod">
          <ac:chgData name="Dmitry Egorov" userId="07407bd3-7e4c-491e-85b3-7201ce42766f" providerId="ADAL" clId="{BF51F815-647C-4D02-B69D-3A57B39DA4AE}" dt="2025-05-19T10:31:21.146" v="2407" actId="13822"/>
          <ac:spMkLst>
            <pc:docMk/>
            <pc:sldMk cId="2726297205" sldId="272"/>
            <ac:spMk id="10" creationId="{825B85F3-90DC-03D0-6818-2970116A2C2E}"/>
          </ac:spMkLst>
        </pc:spChg>
        <pc:spChg chg="add mod">
          <ac:chgData name="Dmitry Egorov" userId="07407bd3-7e4c-491e-85b3-7201ce42766f" providerId="ADAL" clId="{BF51F815-647C-4D02-B69D-3A57B39DA4AE}" dt="2025-05-19T10:19:21.941" v="2186" actId="20577"/>
          <ac:spMkLst>
            <pc:docMk/>
            <pc:sldMk cId="2726297205" sldId="272"/>
            <ac:spMk id="11" creationId="{45940585-D37B-CE23-76D6-BAE96BBDCC51}"/>
          </ac:spMkLst>
        </pc:spChg>
        <pc:spChg chg="add mod">
          <ac:chgData name="Dmitry Egorov" userId="07407bd3-7e4c-491e-85b3-7201ce42766f" providerId="ADAL" clId="{BF51F815-647C-4D02-B69D-3A57B39DA4AE}" dt="2025-05-19T10:31:27.373" v="2408" actId="13822"/>
          <ac:spMkLst>
            <pc:docMk/>
            <pc:sldMk cId="2726297205" sldId="272"/>
            <ac:spMk id="13" creationId="{FC7DB991-AA0A-654B-B5F0-20DDCFC71966}"/>
          </ac:spMkLst>
        </pc:spChg>
        <pc:spChg chg="add mod">
          <ac:chgData name="Dmitry Egorov" userId="07407bd3-7e4c-491e-85b3-7201ce42766f" providerId="ADAL" clId="{BF51F815-647C-4D02-B69D-3A57B39DA4AE}" dt="2025-05-19T10:17:21.524" v="2049" actId="20577"/>
          <ac:spMkLst>
            <pc:docMk/>
            <pc:sldMk cId="2726297205" sldId="272"/>
            <ac:spMk id="15" creationId="{2C0ADBDF-A044-1ACF-BBCF-98CF6FD3594E}"/>
          </ac:spMkLst>
        </pc:spChg>
        <pc:spChg chg="add mod">
          <ac:chgData name="Dmitry Egorov" userId="07407bd3-7e4c-491e-85b3-7201ce42766f" providerId="ADAL" clId="{BF51F815-647C-4D02-B69D-3A57B39DA4AE}" dt="2025-05-19T10:23:50.796" v="2326" actId="1076"/>
          <ac:spMkLst>
            <pc:docMk/>
            <pc:sldMk cId="2726297205" sldId="272"/>
            <ac:spMk id="16" creationId="{A58EBC38-E754-5E16-4DE3-2C31E173A650}"/>
          </ac:spMkLst>
        </pc:spChg>
        <pc:spChg chg="add mod">
          <ac:chgData name="Dmitry Egorov" userId="07407bd3-7e4c-491e-85b3-7201ce42766f" providerId="ADAL" clId="{BF51F815-647C-4D02-B69D-3A57B39DA4AE}" dt="2025-05-19T10:18:51.290" v="2133" actId="20577"/>
          <ac:spMkLst>
            <pc:docMk/>
            <pc:sldMk cId="2726297205" sldId="272"/>
            <ac:spMk id="18" creationId="{20BECBE8-24CE-3728-B288-499A9B5BDDA3}"/>
          </ac:spMkLst>
        </pc:spChg>
        <pc:spChg chg="add mod">
          <ac:chgData name="Dmitry Egorov" userId="07407bd3-7e4c-491e-85b3-7201ce42766f" providerId="ADAL" clId="{BF51F815-647C-4D02-B69D-3A57B39DA4AE}" dt="2025-05-19T10:19:18.578" v="2185" actId="20577"/>
          <ac:spMkLst>
            <pc:docMk/>
            <pc:sldMk cId="2726297205" sldId="272"/>
            <ac:spMk id="19" creationId="{C84131C6-DE92-3C08-0F48-F22938CD5138}"/>
          </ac:spMkLst>
        </pc:spChg>
        <pc:spChg chg="add mod">
          <ac:chgData name="Dmitry Egorov" userId="07407bd3-7e4c-491e-85b3-7201ce42766f" providerId="ADAL" clId="{BF51F815-647C-4D02-B69D-3A57B39DA4AE}" dt="2025-05-19T10:31:33.733" v="2409" actId="13822"/>
          <ac:spMkLst>
            <pc:docMk/>
            <pc:sldMk cId="2726297205" sldId="272"/>
            <ac:spMk id="20" creationId="{F5F2F9F8-B72C-95C2-8B3A-F7B3F44FF641}"/>
          </ac:spMkLst>
        </pc:spChg>
        <pc:spChg chg="add mod">
          <ac:chgData name="Dmitry Egorov" userId="07407bd3-7e4c-491e-85b3-7201ce42766f" providerId="ADAL" clId="{BF51F815-647C-4D02-B69D-3A57B39DA4AE}" dt="2025-05-19T12:08:33.842" v="2731" actId="20577"/>
          <ac:spMkLst>
            <pc:docMk/>
            <pc:sldMk cId="2726297205" sldId="272"/>
            <ac:spMk id="46" creationId="{E474A9C2-2C23-DAF9-368B-C67A750C9869}"/>
          </ac:spMkLst>
        </pc:spChg>
        <pc:spChg chg="add mod">
          <ac:chgData name="Dmitry Egorov" userId="07407bd3-7e4c-491e-85b3-7201ce42766f" providerId="ADAL" clId="{BF51F815-647C-4D02-B69D-3A57B39DA4AE}" dt="2025-05-19T10:24:25.781" v="2360" actId="1076"/>
          <ac:spMkLst>
            <pc:docMk/>
            <pc:sldMk cId="2726297205" sldId="272"/>
            <ac:spMk id="49" creationId="{9102603B-C9FB-408F-13D3-E97CDCFCDEA8}"/>
          </ac:spMkLst>
        </pc:spChg>
        <pc:spChg chg="add mod">
          <ac:chgData name="Dmitry Egorov" userId="07407bd3-7e4c-491e-85b3-7201ce42766f" providerId="ADAL" clId="{BF51F815-647C-4D02-B69D-3A57B39DA4AE}" dt="2025-05-19T10:28:16.885" v="2386" actId="20577"/>
          <ac:spMkLst>
            <pc:docMk/>
            <pc:sldMk cId="2726297205" sldId="272"/>
            <ac:spMk id="53" creationId="{CD17C2B7-F2FD-7E45-5C0A-8CB79663D25D}"/>
          </ac:spMkLst>
        </pc:spChg>
        <pc:spChg chg="add mod ord">
          <ac:chgData name="Dmitry Egorov" userId="07407bd3-7e4c-491e-85b3-7201ce42766f" providerId="ADAL" clId="{BF51F815-647C-4D02-B69D-3A57B39DA4AE}" dt="2025-05-19T10:29:13.886" v="2397" actId="14100"/>
          <ac:spMkLst>
            <pc:docMk/>
            <pc:sldMk cId="2726297205" sldId="272"/>
            <ac:spMk id="57" creationId="{9CF6966D-F3C1-6BBB-41A7-2936E79A23BC}"/>
          </ac:spMkLst>
        </pc:spChg>
        <pc:spChg chg="add mod">
          <ac:chgData name="Dmitry Egorov" userId="07407bd3-7e4c-491e-85b3-7201ce42766f" providerId="ADAL" clId="{BF51F815-647C-4D02-B69D-3A57B39DA4AE}" dt="2025-05-19T10:29:40.672" v="2406" actId="1076"/>
          <ac:spMkLst>
            <pc:docMk/>
            <pc:sldMk cId="2726297205" sldId="272"/>
            <ac:spMk id="58" creationId="{1CFAD749-CA73-1CA4-A8DC-BCE180BE1253}"/>
          </ac:spMkLst>
        </pc:spChg>
        <pc:cxnChg chg="add mod">
          <ac:chgData name="Dmitry Egorov" userId="07407bd3-7e4c-491e-85b3-7201ce42766f" providerId="ADAL" clId="{BF51F815-647C-4D02-B69D-3A57B39DA4AE}" dt="2025-05-19T10:25:44.472" v="2362" actId="1076"/>
          <ac:cxnSpMkLst>
            <pc:docMk/>
            <pc:sldMk cId="2726297205" sldId="272"/>
            <ac:cxnSpMk id="22" creationId="{33D8E454-104A-4FE8-591E-F5F0428E9B7C}"/>
          </ac:cxnSpMkLst>
        </pc:cxnChg>
        <pc:cxnChg chg="add mod">
          <ac:chgData name="Dmitry Egorov" userId="07407bd3-7e4c-491e-85b3-7201ce42766f" providerId="ADAL" clId="{BF51F815-647C-4D02-B69D-3A57B39DA4AE}" dt="2025-05-19T10:22:31.599" v="2243" actId="692"/>
          <ac:cxnSpMkLst>
            <pc:docMk/>
            <pc:sldMk cId="2726297205" sldId="272"/>
            <ac:cxnSpMk id="25" creationId="{F8A22A96-9D68-4A9F-0B8F-FD0410E52E7F}"/>
          </ac:cxnSpMkLst>
        </pc:cxnChg>
        <pc:cxnChg chg="add mod">
          <ac:chgData name="Dmitry Egorov" userId="07407bd3-7e4c-491e-85b3-7201ce42766f" providerId="ADAL" clId="{BF51F815-647C-4D02-B69D-3A57B39DA4AE}" dt="2025-05-19T10:22:28.194" v="2242" actId="692"/>
          <ac:cxnSpMkLst>
            <pc:docMk/>
            <pc:sldMk cId="2726297205" sldId="272"/>
            <ac:cxnSpMk id="29" creationId="{55DF0C9E-21B5-8018-2428-7490BA565F4C}"/>
          </ac:cxnSpMkLst>
        </pc:cxnChg>
        <pc:cxnChg chg="add mod">
          <ac:chgData name="Dmitry Egorov" userId="07407bd3-7e4c-491e-85b3-7201ce42766f" providerId="ADAL" clId="{BF51F815-647C-4D02-B69D-3A57B39DA4AE}" dt="2025-05-19T10:23:50.796" v="2326" actId="1076"/>
          <ac:cxnSpMkLst>
            <pc:docMk/>
            <pc:sldMk cId="2726297205" sldId="272"/>
            <ac:cxnSpMk id="31" creationId="{4CEA52CA-982D-DD23-BD13-7277FDB3774D}"/>
          </ac:cxnSpMkLst>
        </pc:cxnChg>
        <pc:cxnChg chg="add mod">
          <ac:chgData name="Dmitry Egorov" userId="07407bd3-7e4c-491e-85b3-7201ce42766f" providerId="ADAL" clId="{BF51F815-647C-4D02-B69D-3A57B39DA4AE}" dt="2025-05-19T10:23:50.796" v="2326" actId="1076"/>
          <ac:cxnSpMkLst>
            <pc:docMk/>
            <pc:sldMk cId="2726297205" sldId="272"/>
            <ac:cxnSpMk id="33" creationId="{60D1C370-68A8-B2FD-F62C-72B48C1374EE}"/>
          </ac:cxnSpMkLst>
        </pc:cxnChg>
        <pc:cxnChg chg="add mod">
          <ac:chgData name="Dmitry Egorov" userId="07407bd3-7e4c-491e-85b3-7201ce42766f" providerId="ADAL" clId="{BF51F815-647C-4D02-B69D-3A57B39DA4AE}" dt="2025-05-19T12:09:02.013" v="2732" actId="692"/>
          <ac:cxnSpMkLst>
            <pc:docMk/>
            <pc:sldMk cId="2726297205" sldId="272"/>
            <ac:cxnSpMk id="35" creationId="{751FD36A-1EA8-DEBD-7118-52E1D7C5A6B4}"/>
          </ac:cxnSpMkLst>
        </pc:cxnChg>
        <pc:cxnChg chg="add mod">
          <ac:chgData name="Dmitry Egorov" userId="07407bd3-7e4c-491e-85b3-7201ce42766f" providerId="ADAL" clId="{BF51F815-647C-4D02-B69D-3A57B39DA4AE}" dt="2025-05-19T10:21:59.617" v="2238" actId="692"/>
          <ac:cxnSpMkLst>
            <pc:docMk/>
            <pc:sldMk cId="2726297205" sldId="272"/>
            <ac:cxnSpMk id="36" creationId="{EFCE03A7-0377-AA89-0B8D-0E721DCA4F39}"/>
          </ac:cxnSpMkLst>
        </pc:cxnChg>
        <pc:cxnChg chg="add mod">
          <ac:chgData name="Dmitry Egorov" userId="07407bd3-7e4c-491e-85b3-7201ce42766f" providerId="ADAL" clId="{BF51F815-647C-4D02-B69D-3A57B39DA4AE}" dt="2025-05-19T10:22:16.055" v="2240" actId="692"/>
          <ac:cxnSpMkLst>
            <pc:docMk/>
            <pc:sldMk cId="2726297205" sldId="272"/>
            <ac:cxnSpMk id="39" creationId="{67C67C5D-CCE7-5E20-0702-583E2C111F7D}"/>
          </ac:cxnSpMkLst>
        </pc:cxnChg>
        <pc:cxnChg chg="add mod">
          <ac:chgData name="Dmitry Egorov" userId="07407bd3-7e4c-491e-85b3-7201ce42766f" providerId="ADAL" clId="{BF51F815-647C-4D02-B69D-3A57B39DA4AE}" dt="2025-05-19T10:21:59.617" v="2238" actId="692"/>
          <ac:cxnSpMkLst>
            <pc:docMk/>
            <pc:sldMk cId="2726297205" sldId="272"/>
            <ac:cxnSpMk id="42" creationId="{FED871A0-2645-C8D7-9670-CB028CB75433}"/>
          </ac:cxnSpMkLst>
        </pc:cxnChg>
        <pc:cxnChg chg="add mod">
          <ac:chgData name="Dmitry Egorov" userId="07407bd3-7e4c-491e-85b3-7201ce42766f" providerId="ADAL" clId="{BF51F815-647C-4D02-B69D-3A57B39DA4AE}" dt="2025-05-19T10:28:27.998" v="2390" actId="14100"/>
          <ac:cxnSpMkLst>
            <pc:docMk/>
            <pc:sldMk cId="2726297205" sldId="272"/>
            <ac:cxnSpMk id="54" creationId="{DF5C698B-F30F-A139-961E-7A5C7A01EAF3}"/>
          </ac:cxnSpMkLst>
        </pc:cxnChg>
        <pc:cxnChg chg="add mod">
          <ac:chgData name="Dmitry Egorov" userId="07407bd3-7e4c-491e-85b3-7201ce42766f" providerId="ADAL" clId="{BF51F815-647C-4D02-B69D-3A57B39DA4AE}" dt="2025-05-19T10:29:40.672" v="2406" actId="1076"/>
          <ac:cxnSpMkLst>
            <pc:docMk/>
            <pc:sldMk cId="2726297205" sldId="272"/>
            <ac:cxnSpMk id="59" creationId="{4C71868C-127D-EA69-9839-83FCA0E78C0B}"/>
          </ac:cxnSpMkLst>
        </pc:cxnChg>
      </pc:sldChg>
      <pc:sldChg chg="addSp delSp modSp add mod">
        <pc:chgData name="Dmitry Egorov" userId="07407bd3-7e4c-491e-85b3-7201ce42766f" providerId="ADAL" clId="{BF51F815-647C-4D02-B69D-3A57B39DA4AE}" dt="2025-05-21T16:49:00.015" v="2912" actId="21"/>
        <pc:sldMkLst>
          <pc:docMk/>
          <pc:sldMk cId="1264526090" sldId="273"/>
        </pc:sldMkLst>
        <pc:spChg chg="add mod">
          <ac:chgData name="Dmitry Egorov" userId="07407bd3-7e4c-491e-85b3-7201ce42766f" providerId="ADAL" clId="{BF51F815-647C-4D02-B69D-3A57B39DA4AE}" dt="2025-05-19T12:03:47.408" v="2691" actId="1076"/>
          <ac:spMkLst>
            <pc:docMk/>
            <pc:sldMk cId="1264526090" sldId="273"/>
            <ac:spMk id="2" creationId="{3AB91F6F-82CE-431A-180D-D91E05B471D8}"/>
          </ac:spMkLst>
        </pc:spChg>
        <pc:spChg chg="add mod">
          <ac:chgData name="Dmitry Egorov" userId="07407bd3-7e4c-491e-85b3-7201ce42766f" providerId="ADAL" clId="{BF51F815-647C-4D02-B69D-3A57B39DA4AE}" dt="2025-05-19T12:04:14.236" v="2698" actId="1076"/>
          <ac:spMkLst>
            <pc:docMk/>
            <pc:sldMk cId="1264526090" sldId="273"/>
            <ac:spMk id="3" creationId="{A0F92C86-0C7A-E318-9083-4C46217CA59C}"/>
          </ac:spMkLst>
        </pc:spChg>
        <pc:spChg chg="mod">
          <ac:chgData name="Dmitry Egorov" userId="07407bd3-7e4c-491e-85b3-7201ce42766f" providerId="ADAL" clId="{BF51F815-647C-4D02-B69D-3A57B39DA4AE}" dt="2025-05-19T12:04:17.202" v="2699" actId="1076"/>
          <ac:spMkLst>
            <pc:docMk/>
            <pc:sldMk cId="1264526090" sldId="273"/>
            <ac:spMk id="13" creationId="{FAE9D60E-C601-287E-975F-D59A8337A3FE}"/>
          </ac:spMkLst>
        </pc:spChg>
        <pc:spChg chg="mod">
          <ac:chgData name="Dmitry Egorov" userId="07407bd3-7e4c-491e-85b3-7201ce42766f" providerId="ADAL" clId="{BF51F815-647C-4D02-B69D-3A57B39DA4AE}" dt="2025-05-19T12:09:42.125" v="2733" actId="1076"/>
          <ac:spMkLst>
            <pc:docMk/>
            <pc:sldMk cId="1264526090" sldId="273"/>
            <ac:spMk id="21" creationId="{10B6A3F5-F888-78A4-9EF7-2A08A9D5BFB3}"/>
          </ac:spMkLst>
        </pc:spChg>
        <pc:picChg chg="add del mod">
          <ac:chgData name="Dmitry Egorov" userId="07407bd3-7e4c-491e-85b3-7201ce42766f" providerId="ADAL" clId="{BF51F815-647C-4D02-B69D-3A57B39DA4AE}" dt="2025-05-21T16:49:00.015" v="2912" actId="21"/>
          <ac:picMkLst>
            <pc:docMk/>
            <pc:sldMk cId="1264526090" sldId="273"/>
            <ac:picMk id="4" creationId="{5F1C8CAE-0B11-5EB8-DF07-9B7E4C1EB4C3}"/>
          </ac:picMkLst>
        </pc:picChg>
      </pc:sldChg>
      <pc:sldChg chg="addSp modSp add mod">
        <pc:chgData name="Dmitry Egorov" userId="07407bd3-7e4c-491e-85b3-7201ce42766f" providerId="ADAL" clId="{BF51F815-647C-4D02-B69D-3A57B39DA4AE}" dt="2025-05-21T16:44:56.801" v="2891" actId="1076"/>
        <pc:sldMkLst>
          <pc:docMk/>
          <pc:sldMk cId="2414959492" sldId="274"/>
        </pc:sldMkLst>
        <pc:spChg chg="add mod">
          <ac:chgData name="Dmitry Egorov" userId="07407bd3-7e4c-491e-85b3-7201ce42766f" providerId="ADAL" clId="{BF51F815-647C-4D02-B69D-3A57B39DA4AE}" dt="2025-05-21T16:32:12.494" v="2889" actId="13822"/>
          <ac:spMkLst>
            <pc:docMk/>
            <pc:sldMk cId="2414959492" sldId="274"/>
            <ac:spMk id="2" creationId="{5ECA66C0-73B7-FE77-834D-D012C3D8FB8B}"/>
          </ac:spMkLst>
        </pc:spChg>
        <pc:spChg chg="add mod">
          <ac:chgData name="Dmitry Egorov" userId="07407bd3-7e4c-491e-85b3-7201ce42766f" providerId="ADAL" clId="{BF51F815-647C-4D02-B69D-3A57B39DA4AE}" dt="2025-05-21T16:30:21.232" v="2888" actId="1076"/>
          <ac:spMkLst>
            <pc:docMk/>
            <pc:sldMk cId="2414959492" sldId="274"/>
            <ac:spMk id="4" creationId="{DCD15DB7-2F3B-6A19-BEF6-E659D22B206B}"/>
          </ac:spMkLst>
        </pc:spChg>
        <pc:spChg chg="mod">
          <ac:chgData name="Dmitry Egorov" userId="07407bd3-7e4c-491e-85b3-7201ce42766f" providerId="ADAL" clId="{BF51F815-647C-4D02-B69D-3A57B39DA4AE}" dt="2025-05-21T16:26:23.011" v="2764" actId="20577"/>
          <ac:spMkLst>
            <pc:docMk/>
            <pc:sldMk cId="2414959492" sldId="274"/>
            <ac:spMk id="6" creationId="{878683EB-BBD8-B1DE-9F73-74B922444E16}"/>
          </ac:spMkLst>
        </pc:spChg>
        <pc:spChg chg="mod">
          <ac:chgData name="Dmitry Egorov" userId="07407bd3-7e4c-491e-85b3-7201ce42766f" providerId="ADAL" clId="{BF51F815-647C-4D02-B69D-3A57B39DA4AE}" dt="2025-05-21T16:44:56.801" v="2891" actId="1076"/>
          <ac:spMkLst>
            <pc:docMk/>
            <pc:sldMk cId="2414959492" sldId="274"/>
            <ac:spMk id="15" creationId="{5FE9C66B-8620-BDBE-E3F5-316C5F9EDA14}"/>
          </ac:spMkLst>
        </pc:spChg>
        <pc:spChg chg="mod">
          <ac:chgData name="Dmitry Egorov" userId="07407bd3-7e4c-491e-85b3-7201ce42766f" providerId="ADAL" clId="{BF51F815-647C-4D02-B69D-3A57B39DA4AE}" dt="2025-05-21T16:30:05.759" v="2885" actId="1076"/>
          <ac:spMkLst>
            <pc:docMk/>
            <pc:sldMk cId="2414959492" sldId="274"/>
            <ac:spMk id="18" creationId="{BA6DC076-03E1-3FAF-02EF-1E6A157A27F7}"/>
          </ac:spMkLst>
        </pc:spChg>
        <pc:spChg chg="mod">
          <ac:chgData name="Dmitry Egorov" userId="07407bd3-7e4c-491e-85b3-7201ce42766f" providerId="ADAL" clId="{BF51F815-647C-4D02-B69D-3A57B39DA4AE}" dt="2025-05-21T16:44:54.783" v="2890" actId="1076"/>
          <ac:spMkLst>
            <pc:docMk/>
            <pc:sldMk cId="2414959492" sldId="274"/>
            <ac:spMk id="20" creationId="{62A3E02E-CFAD-334E-D174-B61510F34B6E}"/>
          </ac:spMkLst>
        </pc:spChg>
      </pc:sldChg>
      <pc:sldChg chg="addSp delSp modSp add mod">
        <pc:chgData name="Dmitry Egorov" userId="07407bd3-7e4c-491e-85b3-7201ce42766f" providerId="ADAL" clId="{BF51F815-647C-4D02-B69D-3A57B39DA4AE}" dt="2025-05-21T17:23:38.065" v="3666" actId="20577"/>
        <pc:sldMkLst>
          <pc:docMk/>
          <pc:sldMk cId="2009314359" sldId="275"/>
        </pc:sldMkLst>
        <pc:spChg chg="mod">
          <ac:chgData name="Dmitry Egorov" userId="07407bd3-7e4c-491e-85b3-7201ce42766f" providerId="ADAL" clId="{BF51F815-647C-4D02-B69D-3A57B39DA4AE}" dt="2025-05-21T17:23:38.065" v="3666" actId="20577"/>
          <ac:spMkLst>
            <pc:docMk/>
            <pc:sldMk cId="2009314359" sldId="275"/>
            <ac:spMk id="6" creationId="{B022300E-33FA-2918-5AD9-7C6B1BE6F5E2}"/>
          </ac:spMkLst>
        </pc:spChg>
        <pc:spChg chg="mod">
          <ac:chgData name="Dmitry Egorov" userId="07407bd3-7e4c-491e-85b3-7201ce42766f" providerId="ADAL" clId="{BF51F815-647C-4D02-B69D-3A57B39DA4AE}" dt="2025-05-21T16:49:43.335" v="2980" actId="20577"/>
          <ac:spMkLst>
            <pc:docMk/>
            <pc:sldMk cId="2009314359" sldId="275"/>
            <ac:spMk id="7" creationId="{AF83F53C-87D8-5CCA-0751-98F6C2ACFA58}"/>
          </ac:spMkLst>
        </pc:spChg>
        <pc:picChg chg="del">
          <ac:chgData name="Dmitry Egorov" userId="07407bd3-7e4c-491e-85b3-7201ce42766f" providerId="ADAL" clId="{BF51F815-647C-4D02-B69D-3A57B39DA4AE}" dt="2025-05-21T16:49:15.851" v="2914" actId="478"/>
          <ac:picMkLst>
            <pc:docMk/>
            <pc:sldMk cId="2009314359" sldId="275"/>
            <ac:picMk id="3" creationId="{599688FA-4A3A-807A-F73D-046731292FB5}"/>
          </ac:picMkLst>
        </pc:picChg>
        <pc:picChg chg="add mod">
          <ac:chgData name="Dmitry Egorov" userId="07407bd3-7e4c-491e-85b3-7201ce42766f" providerId="ADAL" clId="{BF51F815-647C-4D02-B69D-3A57B39DA4AE}" dt="2025-05-21T16:49:20.243" v="2917" actId="1076"/>
          <ac:picMkLst>
            <pc:docMk/>
            <pc:sldMk cId="2009314359" sldId="275"/>
            <ac:picMk id="4" creationId="{5F1C8CAE-0B11-5EB8-DF07-9B7E4C1EB4C3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22T06:58:08.497" v="3716" actId="20577"/>
        <pc:sldMkLst>
          <pc:docMk/>
          <pc:sldMk cId="2698601591" sldId="276"/>
        </pc:sldMkLst>
        <pc:spChg chg="mod ord">
          <ac:chgData name="Dmitry Egorov" userId="07407bd3-7e4c-491e-85b3-7201ce42766f" providerId="ADAL" clId="{BF51F815-647C-4D02-B69D-3A57B39DA4AE}" dt="2025-05-22T06:58:08.497" v="3716" actId="20577"/>
          <ac:spMkLst>
            <pc:docMk/>
            <pc:sldMk cId="2698601591" sldId="276"/>
            <ac:spMk id="5" creationId="{78974CF1-1029-695A-708B-0FBAA54C7B5F}"/>
          </ac:spMkLst>
        </pc:spChg>
        <pc:spChg chg="mod">
          <ac:chgData name="Dmitry Egorov" userId="07407bd3-7e4c-491e-85b3-7201ce42766f" providerId="ADAL" clId="{BF51F815-647C-4D02-B69D-3A57B39DA4AE}" dt="2025-05-21T16:56:44.629" v="3101" actId="20577"/>
          <ac:spMkLst>
            <pc:docMk/>
            <pc:sldMk cId="2698601591" sldId="276"/>
            <ac:spMk id="6" creationId="{7FC663BD-646B-ACDB-2D7F-5D6F1F092D64}"/>
          </ac:spMkLst>
        </pc:spChg>
        <pc:spChg chg="add del mod">
          <ac:chgData name="Dmitry Egorov" userId="07407bd3-7e4c-491e-85b3-7201ce42766f" providerId="ADAL" clId="{BF51F815-647C-4D02-B69D-3A57B39DA4AE}" dt="2025-05-21T16:59:13.095" v="3119" actId="478"/>
          <ac:spMkLst>
            <pc:docMk/>
            <pc:sldMk cId="2698601591" sldId="276"/>
            <ac:spMk id="7" creationId="{87E7000A-8371-8BD0-7665-825847DE6107}"/>
          </ac:spMkLst>
        </pc:spChg>
        <pc:spChg chg="add del mod">
          <ac:chgData name="Dmitry Egorov" userId="07407bd3-7e4c-491e-85b3-7201ce42766f" providerId="ADAL" clId="{BF51F815-647C-4D02-B69D-3A57B39DA4AE}" dt="2025-05-21T17:01:28.898" v="3194"/>
          <ac:spMkLst>
            <pc:docMk/>
            <pc:sldMk cId="2698601591" sldId="276"/>
            <ac:spMk id="11" creationId="{738D285E-B72E-12DF-AF98-6DA865FBFC59}"/>
          </ac:spMkLst>
        </pc:spChg>
        <pc:spChg chg="add mod">
          <ac:chgData name="Dmitry Egorov" userId="07407bd3-7e4c-491e-85b3-7201ce42766f" providerId="ADAL" clId="{BF51F815-647C-4D02-B69D-3A57B39DA4AE}" dt="2025-05-21T17:07:02.384" v="3517" actId="1076"/>
          <ac:spMkLst>
            <pc:docMk/>
            <pc:sldMk cId="2698601591" sldId="276"/>
            <ac:spMk id="12" creationId="{7E0387C8-9007-0F77-A62A-7091D23F3682}"/>
          </ac:spMkLst>
        </pc:spChg>
        <pc:spChg chg="add">
          <ac:chgData name="Dmitry Egorov" userId="07407bd3-7e4c-491e-85b3-7201ce42766f" providerId="ADAL" clId="{BF51F815-647C-4D02-B69D-3A57B39DA4AE}" dt="2025-05-21T17:03:43.584" v="3414"/>
          <ac:spMkLst>
            <pc:docMk/>
            <pc:sldMk cId="2698601591" sldId="276"/>
            <ac:spMk id="13" creationId="{FD4F09EC-C440-6EEC-E7AF-5222DEE17A76}"/>
          </ac:spMkLst>
        </pc:spChg>
        <pc:picChg chg="add mod ord">
          <ac:chgData name="Dmitry Egorov" userId="07407bd3-7e4c-491e-85b3-7201ce42766f" providerId="ADAL" clId="{BF51F815-647C-4D02-B69D-3A57B39DA4AE}" dt="2025-05-21T17:00:40.633" v="3133" actId="14100"/>
          <ac:picMkLst>
            <pc:docMk/>
            <pc:sldMk cId="2698601591" sldId="276"/>
            <ac:picMk id="3" creationId="{C14CE3CC-22B9-A5F0-4654-671234F487E6}"/>
          </ac:picMkLst>
        </pc:picChg>
        <pc:picChg chg="del">
          <ac:chgData name="Dmitry Egorov" userId="07407bd3-7e4c-491e-85b3-7201ce42766f" providerId="ADAL" clId="{BF51F815-647C-4D02-B69D-3A57B39DA4AE}" dt="2025-05-21T16:56:46.483" v="3102" actId="478"/>
          <ac:picMkLst>
            <pc:docMk/>
            <pc:sldMk cId="2698601591" sldId="276"/>
            <ac:picMk id="4" creationId="{AA4DEECE-9B8E-AA7A-CAEC-D6879EEDDE53}"/>
          </ac:picMkLst>
        </pc:picChg>
        <pc:picChg chg="add mod">
          <ac:chgData name="Dmitry Egorov" userId="07407bd3-7e4c-491e-85b3-7201ce42766f" providerId="ADAL" clId="{BF51F815-647C-4D02-B69D-3A57B39DA4AE}" dt="2025-05-21T17:06:19.256" v="3487" actId="14100"/>
          <ac:picMkLst>
            <pc:docMk/>
            <pc:sldMk cId="2698601591" sldId="276"/>
            <ac:picMk id="10" creationId="{1D13FD38-9F81-3A8A-B904-31328E514AED}"/>
          </ac:picMkLst>
        </pc:picChg>
      </pc:sldChg>
      <pc:sldChg chg="addSp delSp modSp add mod">
        <pc:chgData name="Dmitry Egorov" userId="07407bd3-7e4c-491e-85b3-7201ce42766f" providerId="ADAL" clId="{BF51F815-647C-4D02-B69D-3A57B39DA4AE}" dt="2025-05-22T07:00:28.898" v="3734" actId="1440"/>
        <pc:sldMkLst>
          <pc:docMk/>
          <pc:sldMk cId="2005118616" sldId="277"/>
        </pc:sldMkLst>
        <pc:spChg chg="del">
          <ac:chgData name="Dmitry Egorov" userId="07407bd3-7e4c-491e-85b3-7201ce42766f" providerId="ADAL" clId="{BF51F815-647C-4D02-B69D-3A57B39DA4AE}" dt="2025-05-22T06:57:54.865" v="3695" actId="478"/>
          <ac:spMkLst>
            <pc:docMk/>
            <pc:sldMk cId="2005118616" sldId="277"/>
            <ac:spMk id="5" creationId="{2AE9CA90-5BB6-E322-D6B6-460F1FC4239B}"/>
          </ac:spMkLst>
        </pc:spChg>
        <pc:spChg chg="add mod">
          <ac:chgData name="Dmitry Egorov" userId="07407bd3-7e4c-491e-85b3-7201ce42766f" providerId="ADAL" clId="{BF51F815-647C-4D02-B69D-3A57B39DA4AE}" dt="2025-05-22T06:59:17.004" v="3727" actId="1076"/>
          <ac:spMkLst>
            <pc:docMk/>
            <pc:sldMk cId="2005118616" sldId="277"/>
            <ac:spMk id="8" creationId="{52A935F9-135B-4426-F341-2E0D8D759E30}"/>
          </ac:spMkLst>
        </pc:spChg>
        <pc:spChg chg="del">
          <ac:chgData name="Dmitry Egorov" userId="07407bd3-7e4c-491e-85b3-7201ce42766f" providerId="ADAL" clId="{BF51F815-647C-4D02-B69D-3A57B39DA4AE}" dt="2025-05-22T06:57:46.651" v="3693" actId="478"/>
          <ac:spMkLst>
            <pc:docMk/>
            <pc:sldMk cId="2005118616" sldId="277"/>
            <ac:spMk id="12" creationId="{301F88D8-782B-EA69-9DE9-E6156EAF232D}"/>
          </ac:spMkLst>
        </pc:spChg>
        <pc:picChg chg="del">
          <ac:chgData name="Dmitry Egorov" userId="07407bd3-7e4c-491e-85b3-7201ce42766f" providerId="ADAL" clId="{BF51F815-647C-4D02-B69D-3A57B39DA4AE}" dt="2025-05-22T06:57:51.909" v="3694" actId="478"/>
          <ac:picMkLst>
            <pc:docMk/>
            <pc:sldMk cId="2005118616" sldId="277"/>
            <ac:picMk id="3" creationId="{3C6F3B20-6C30-0A1D-0B6F-A799E7E1A7E9}"/>
          </ac:picMkLst>
        </pc:picChg>
        <pc:picChg chg="add mod">
          <ac:chgData name="Dmitry Egorov" userId="07407bd3-7e4c-491e-85b3-7201ce42766f" providerId="ADAL" clId="{BF51F815-647C-4D02-B69D-3A57B39DA4AE}" dt="2025-05-22T07:00:15.666" v="3731" actId="14100"/>
          <ac:picMkLst>
            <pc:docMk/>
            <pc:sldMk cId="2005118616" sldId="277"/>
            <ac:picMk id="4" creationId="{015AD4E6-2E39-8A59-34F0-D7E5501613E2}"/>
          </ac:picMkLst>
        </pc:picChg>
        <pc:picChg chg="del">
          <ac:chgData name="Dmitry Egorov" userId="07407bd3-7e4c-491e-85b3-7201ce42766f" providerId="ADAL" clId="{BF51F815-647C-4D02-B69D-3A57B39DA4AE}" dt="2025-05-22T06:57:44.131" v="3692" actId="478"/>
          <ac:picMkLst>
            <pc:docMk/>
            <pc:sldMk cId="2005118616" sldId="277"/>
            <ac:picMk id="10" creationId="{789779A9-FCB9-0CC8-8693-862132284D41}"/>
          </ac:picMkLst>
        </pc:picChg>
        <pc:picChg chg="add mod">
          <ac:chgData name="Dmitry Egorov" userId="07407bd3-7e4c-491e-85b3-7201ce42766f" providerId="ADAL" clId="{BF51F815-647C-4D02-B69D-3A57B39DA4AE}" dt="2025-05-22T07:00:28.898" v="3734" actId="1440"/>
          <ac:picMkLst>
            <pc:docMk/>
            <pc:sldMk cId="2005118616" sldId="277"/>
            <ac:picMk id="13" creationId="{3A174ABF-C715-293F-DFD5-BA8CC13420F8}"/>
          </ac:picMkLst>
        </pc:picChg>
      </pc:sldChg>
      <pc:sldChg chg="addSp delSp modSp add mod modAnim">
        <pc:chgData name="Dmitry Egorov" userId="07407bd3-7e4c-491e-85b3-7201ce42766f" providerId="ADAL" clId="{BF51F815-647C-4D02-B69D-3A57B39DA4AE}" dt="2025-05-22T07:08:22.206" v="3770" actId="113"/>
        <pc:sldMkLst>
          <pc:docMk/>
          <pc:sldMk cId="1915606813" sldId="278"/>
        </pc:sldMkLst>
        <pc:spChg chg="mod">
          <ac:chgData name="Dmitry Egorov" userId="07407bd3-7e4c-491e-85b3-7201ce42766f" providerId="ADAL" clId="{BF51F815-647C-4D02-B69D-3A57B39DA4AE}" dt="2025-05-22T07:08:22.206" v="3770" actId="113"/>
          <ac:spMkLst>
            <pc:docMk/>
            <pc:sldMk cId="1915606813" sldId="278"/>
            <ac:spMk id="6" creationId="{8B742916-F5E0-E3E5-16FC-950D570D5747}"/>
          </ac:spMkLst>
        </pc:spChg>
        <pc:spChg chg="del">
          <ac:chgData name="Dmitry Egorov" userId="07407bd3-7e4c-491e-85b3-7201ce42766f" providerId="ADAL" clId="{BF51F815-647C-4D02-B69D-3A57B39DA4AE}" dt="2025-05-22T07:04:26.860" v="3738" actId="478"/>
          <ac:spMkLst>
            <pc:docMk/>
            <pc:sldMk cId="1915606813" sldId="278"/>
            <ac:spMk id="8" creationId="{8971DC51-81B5-0662-82F1-E468D681F95E}"/>
          </ac:spMkLst>
        </pc:spChg>
        <pc:picChg chg="add mod">
          <ac:chgData name="Dmitry Egorov" userId="07407bd3-7e4c-491e-85b3-7201ce42766f" providerId="ADAL" clId="{BF51F815-647C-4D02-B69D-3A57B39DA4AE}" dt="2025-05-22T07:06:04.813" v="3750" actId="1076"/>
          <ac:picMkLst>
            <pc:docMk/>
            <pc:sldMk cId="1915606813" sldId="278"/>
            <ac:picMk id="3" creationId="{1748EA01-776A-EED5-A9E4-5F61682E0DE5}"/>
          </ac:picMkLst>
        </pc:picChg>
        <pc:picChg chg="del">
          <ac:chgData name="Dmitry Egorov" userId="07407bd3-7e4c-491e-85b3-7201ce42766f" providerId="ADAL" clId="{BF51F815-647C-4D02-B69D-3A57B39DA4AE}" dt="2025-05-22T07:04:21.390" v="3736" actId="478"/>
          <ac:picMkLst>
            <pc:docMk/>
            <pc:sldMk cId="1915606813" sldId="278"/>
            <ac:picMk id="5" creationId="{0F0FE869-E515-45C4-8156-871582B50D48}"/>
          </ac:picMkLst>
        </pc:picChg>
        <pc:picChg chg="add mod">
          <ac:chgData name="Dmitry Egorov" userId="07407bd3-7e4c-491e-85b3-7201ce42766f" providerId="ADAL" clId="{BF51F815-647C-4D02-B69D-3A57B39DA4AE}" dt="2025-05-22T07:05:59.303" v="3749" actId="1076"/>
          <ac:picMkLst>
            <pc:docMk/>
            <pc:sldMk cId="1915606813" sldId="278"/>
            <ac:picMk id="7" creationId="{3AA8A314-60DD-69CD-4D7B-0ED56EE5059A}"/>
          </ac:picMkLst>
        </pc:picChg>
        <pc:picChg chg="add mod">
          <ac:chgData name="Dmitry Egorov" userId="07407bd3-7e4c-491e-85b3-7201ce42766f" providerId="ADAL" clId="{BF51F815-647C-4D02-B69D-3A57B39DA4AE}" dt="2025-05-22T07:05:47.922" v="3747" actId="1076"/>
          <ac:picMkLst>
            <pc:docMk/>
            <pc:sldMk cId="1915606813" sldId="278"/>
            <ac:picMk id="11" creationId="{4435A862-38D9-6CE1-CCD3-A536BA121E91}"/>
          </ac:picMkLst>
        </pc:picChg>
        <pc:picChg chg="del">
          <ac:chgData name="Dmitry Egorov" userId="07407bd3-7e4c-491e-85b3-7201ce42766f" providerId="ADAL" clId="{BF51F815-647C-4D02-B69D-3A57B39DA4AE}" dt="2025-05-22T07:04:23.052" v="3737" actId="478"/>
          <ac:picMkLst>
            <pc:docMk/>
            <pc:sldMk cId="1915606813" sldId="278"/>
            <ac:picMk id="12" creationId="{87C5CF65-5DC2-899D-EA2F-AE71D69EE466}"/>
          </ac:picMkLst>
        </pc:picChg>
        <pc:picChg chg="add mod">
          <ac:chgData name="Dmitry Egorov" userId="07407bd3-7e4c-491e-85b3-7201ce42766f" providerId="ADAL" clId="{BF51F815-647C-4D02-B69D-3A57B39DA4AE}" dt="2025-05-22T07:06:45.142" v="3755" actId="14100"/>
          <ac:picMkLst>
            <pc:docMk/>
            <pc:sldMk cId="1915606813" sldId="278"/>
            <ac:picMk id="14" creationId="{CE1D8400-9204-9705-D813-CDDA4910C911}"/>
          </ac:picMkLst>
        </pc:picChg>
      </pc:sldChg>
      <pc:sldChg chg="addSp delSp modSp add mod ord">
        <pc:chgData name="Dmitry Egorov" userId="07407bd3-7e4c-491e-85b3-7201ce42766f" providerId="ADAL" clId="{BF51F815-647C-4D02-B69D-3A57B39DA4AE}" dt="2025-05-22T07:11:17.155" v="3951" actId="113"/>
        <pc:sldMkLst>
          <pc:docMk/>
          <pc:sldMk cId="197495633" sldId="279"/>
        </pc:sldMkLst>
        <pc:spChg chg="add mod">
          <ac:chgData name="Dmitry Egorov" userId="07407bd3-7e4c-491e-85b3-7201ce42766f" providerId="ADAL" clId="{BF51F815-647C-4D02-B69D-3A57B39DA4AE}" dt="2025-05-22T07:11:17.155" v="3951" actId="113"/>
          <ac:spMkLst>
            <pc:docMk/>
            <pc:sldMk cId="197495633" sldId="279"/>
            <ac:spMk id="2" creationId="{0A5E3024-8314-7614-A804-8805CEA38502}"/>
          </ac:spMkLst>
        </pc:spChg>
        <pc:spChg chg="mod">
          <ac:chgData name="Dmitry Egorov" userId="07407bd3-7e4c-491e-85b3-7201ce42766f" providerId="ADAL" clId="{BF51F815-647C-4D02-B69D-3A57B39DA4AE}" dt="2025-05-22T07:09:15.189" v="3794" actId="20577"/>
          <ac:spMkLst>
            <pc:docMk/>
            <pc:sldMk cId="197495633" sldId="279"/>
            <ac:spMk id="18" creationId="{B9E1BC1A-47DD-09A0-CF24-C4DD5A52CB6A}"/>
          </ac:spMkLst>
        </pc:spChg>
        <pc:spChg chg="del">
          <ac:chgData name="Dmitry Egorov" userId="07407bd3-7e4c-491e-85b3-7201ce42766f" providerId="ADAL" clId="{BF51F815-647C-4D02-B69D-3A57B39DA4AE}" dt="2025-05-22T07:08:35.325" v="3773" actId="478"/>
          <ac:spMkLst>
            <pc:docMk/>
            <pc:sldMk cId="197495633" sldId="279"/>
            <ac:spMk id="19" creationId="{706766A9-8400-342F-5491-9331DF2A4DA8}"/>
          </ac:spMkLst>
        </pc:spChg>
        <pc:picChg chg="del">
          <ac:chgData name="Dmitry Egorov" userId="07407bd3-7e4c-491e-85b3-7201ce42766f" providerId="ADAL" clId="{BF51F815-647C-4D02-B69D-3A57B39DA4AE}" dt="2025-05-22T07:08:32.957" v="3772" actId="478"/>
          <ac:picMkLst>
            <pc:docMk/>
            <pc:sldMk cId="197495633" sldId="279"/>
            <ac:picMk id="20" creationId="{6C62CF30-2B3C-74DA-05B3-174138E6D9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C210-77FC-402B-8ADF-773BBB0FDFDF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E89A-3322-4601-96AC-4528A7B4353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59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9E89A-3322-4601-96AC-4528A7B4353F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606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9E89A-3322-4601-96AC-4528A7B4353F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721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F916-3AD0-820E-E659-A5C2C50AE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0F43D-A697-254A-410F-C2C4F0232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C1B7-C291-D590-3390-B2158A64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DE26-18D5-481B-E8E1-7A7F515AE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0CA5-2916-408F-CE33-0278AED7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84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09F0-5CAE-9E43-075C-720B4F8E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B83C7-4A9D-3C99-DA11-7308931C4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98EB4-8E7B-B54A-0DDF-857817C5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9081-1BA8-0FCB-E1DE-9610B79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CFD68-A77D-AD5F-BF45-48B8EF85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36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5A2C0-7C03-0467-53C5-5CFCF641C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0B678-93C3-AB84-9468-6AE54CB4D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AD08-4746-3C9F-5261-98584163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6EFB2-2D4A-E227-C490-783F8DB97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3D9CC-508D-F7A6-5C77-FCB3EE08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799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E2F3-5C45-707C-558D-129685E6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E320A-5E00-C25B-DF34-AF94B5FE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D7121-0EC2-1490-BC17-7CE32323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3D9F-E8DA-DD68-6BD8-BFB1FB4D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85C94-4A7A-0614-F891-796F09AC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298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AC70-429F-180F-4E68-ECF15B0E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8691A-77EB-EB60-9954-80288383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869B9-2180-8562-706F-21B9ABE2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EAF8-19CD-1A5D-7FF8-F9EC6B93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214C-66E4-A5F5-C63A-158A60EA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994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5738-D6F4-4C74-8253-E1669BA5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6454-68AC-ACD3-5F19-4596CCE20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393D2-C09F-0B63-35DD-D9D75A7D8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A781-7C24-F34A-6808-5B787180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E2333-8ED0-6A2C-D324-EC8CC7AE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7991F-3937-84D1-AD8C-D8240FEE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8758-833B-B645-80B3-00DF7487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13812-D948-99C3-72EB-590B982C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33E8A-DED1-C98D-06B3-85A3A977D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7AF1D9-842E-CE6E-061D-E3D67EE0F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EC7DA-16B8-7AC0-CD5F-1BB1CA9D1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498425-ED0C-B379-655F-2D1C5A3A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3610F-6A13-025F-0933-7023F526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9AFEF-5632-137E-89E2-FE850AD3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158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6C96-C654-F960-5FA3-DB4AA207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B968B-3AEC-90EA-C15F-1ACB0B55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0E65A-7DC7-5DA6-4B18-E593EE7F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19178-90F1-E812-3493-42B4353A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630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B6C7B-C820-83B6-B3F5-301BDFBD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6962D-90B8-2834-C4DC-61A2CC7C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F5283-2DFA-DB7E-A874-65E6F76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45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6000-B78C-6278-42E4-6EBE9EFA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6EC97-3FA7-4C32-98D3-4B902899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96E19-F78F-A8F4-1B9E-2964A55D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5BC1-5D87-2443-1234-CC37B859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594E5-316E-0F23-7226-2FCFAF0E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7C4CC-917D-4371-DEF1-8719AF34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1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5734-4A1B-E8C0-9525-D330A189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C3612-2C2E-10AF-0B70-6B8307A64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B9DC4-9D03-852E-7675-9E693EDA4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AD943-2F2F-BA28-12FC-549BE96E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77F7E-6C7A-3544-EB04-7262250B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B24E-0F04-C096-D78B-93AAFA8D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12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3F837-6704-8CDD-7E55-56F1D793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BBA0-61F8-452B-BB42-FB9199BD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E849-11BD-1B64-26E8-DEA3ED3BB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D87C9-47C2-4553-AFA3-860626DA724C}" type="datetimeFigureOut">
              <a:rPr lang="LID4096" smtClean="0"/>
              <a:t>05/21/2025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3695-24C7-26E3-AB24-C46E679C0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CFDAB-5A78-AEF5-2189-2DA3E7C52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F1BA8-9294-46EE-9750-392380CBFDD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25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accelconf.web.cern.ch/icalepcs2017/doi/JACoW-ICALEPCS2017-TUPHA167.html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ccelconf.web.cern.ch/icalepcs2017/doi/JACoW-ICALEPCS2017-TUPHA17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git.jinr.ru/tango-aut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A37E-85A6-B861-1D63-0B7831575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0135"/>
            <a:ext cx="9144000" cy="1855466"/>
          </a:xfrm>
        </p:spPr>
        <p:txBody>
          <a:bodyPr>
            <a:normAutofit/>
          </a:bodyPr>
          <a:lstStyle/>
          <a:p>
            <a:r>
              <a:rPr lang="en-US" dirty="0"/>
              <a:t>Tango Server-side role-based access control system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9FC86-226F-47FD-8543-4C88485FFAA2}"/>
              </a:ext>
            </a:extLst>
          </p:cNvPr>
          <p:cNvSpPr txBox="1"/>
          <p:nvPr/>
        </p:nvSpPr>
        <p:spPr>
          <a:xfrm>
            <a:off x="2541245" y="4225601"/>
            <a:ext cx="710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39th Tango Community Meeting at INAF, </a:t>
            </a:r>
            <a:r>
              <a:rPr lang="en-US" b="1" dirty="0" err="1"/>
              <a:t>Giulianova</a:t>
            </a:r>
            <a:r>
              <a:rPr lang="en-US" b="1" dirty="0"/>
              <a:t>, May 22</a:t>
            </a:r>
            <a:r>
              <a:rPr lang="en-US" b="1" baseline="30000" dirty="0"/>
              <a:t>nd</a:t>
            </a:r>
            <a:r>
              <a:rPr lang="en-US" b="1" dirty="0"/>
              <a:t>, 2025</a:t>
            </a:r>
            <a:endParaRPr lang="LID4096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94693-1BFC-0C30-3CA3-2D47CECF9E03}"/>
              </a:ext>
            </a:extLst>
          </p:cNvPr>
          <p:cNvSpPr txBox="1"/>
          <p:nvPr/>
        </p:nvSpPr>
        <p:spPr>
          <a:xfrm>
            <a:off x="2122220" y="6146276"/>
            <a:ext cx="794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Evgeny Gorbachev (JINR), Georgy </a:t>
            </a:r>
            <a:r>
              <a:rPr lang="en-US" dirty="0" err="1"/>
              <a:t>Sedykh</a:t>
            </a:r>
            <a:r>
              <a:rPr lang="en-US" dirty="0"/>
              <a:t> (JINR), </a:t>
            </a:r>
            <a:r>
              <a:rPr lang="en-US" b="1" dirty="0"/>
              <a:t>Dmitry Egorov (MAX IV,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JINR</a:t>
            </a:r>
            <a:r>
              <a:rPr lang="en-US" b="1" dirty="0"/>
              <a:t>)</a:t>
            </a:r>
            <a:endParaRPr lang="LID40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75C50-4ACE-9C6B-75E1-88C281F3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" y="80127"/>
            <a:ext cx="2929010" cy="980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A2AF6-0C99-8CBB-D53C-A34DF04CCA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06" t="16342" r="7802" b="15413"/>
          <a:stretch/>
        </p:blipFill>
        <p:spPr>
          <a:xfrm>
            <a:off x="8724297" y="80127"/>
            <a:ext cx="3408208" cy="1222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85709-98FA-038B-1B6A-7CEAACD306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181767"/>
            <a:ext cx="3119438" cy="9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3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3D6A-F9F6-E9DC-181F-C094914C6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A19DE2-84B0-388A-8A2A-FB76BDDCE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EABAEE-B94A-19C2-1C0B-9387826C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89830E-A4FC-51DF-DC52-30B39BFD326D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Users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9A0D9-4429-4DFE-30CC-E81757095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7" y="878970"/>
            <a:ext cx="8268854" cy="5410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177E52-0E17-B897-8DF7-7F8D8F107761}"/>
              </a:ext>
            </a:extLst>
          </p:cNvPr>
          <p:cNvSpPr txBox="1"/>
          <p:nvPr/>
        </p:nvSpPr>
        <p:spPr>
          <a:xfrm>
            <a:off x="9225603" y="2782668"/>
            <a:ext cx="268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Define user profiles with user-password pairs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1435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0A159-6514-5461-EE37-87C603B0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27003D-905E-1708-0494-18664B299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92BDAA-E551-2860-00AF-33F0F4085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9F79B1-3009-2C4C-2535-E056ED67B791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Roles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71EB0-101C-B918-3847-38AE2649C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66" y="733049"/>
            <a:ext cx="7363853" cy="5391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1EFE68-F7EE-067C-0017-EB4FEA67B430}"/>
              </a:ext>
            </a:extLst>
          </p:cNvPr>
          <p:cNvSpPr txBox="1"/>
          <p:nvPr/>
        </p:nvSpPr>
        <p:spPr>
          <a:xfrm>
            <a:off x="9244457" y="2782669"/>
            <a:ext cx="268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roles with description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1118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B1FE7-E7A4-9CBA-1102-A862C7B5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C60CA9-C77A-D3F1-DACA-2F359262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A304B6-8E4B-5B65-7F50-14FDE9DAD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6CFD01-6061-683E-B347-352105DF99F8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User roles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4314F-BEAC-1F9C-07CA-2E1220C94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1041240"/>
            <a:ext cx="7888033" cy="4775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AF591-993B-CE93-624B-E9C64E81724B}"/>
              </a:ext>
            </a:extLst>
          </p:cNvPr>
          <p:cNvSpPr txBox="1"/>
          <p:nvPr/>
        </p:nvSpPr>
        <p:spPr>
          <a:xfrm>
            <a:off x="9098153" y="2746093"/>
            <a:ext cx="282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users with roles and allowed IP addresses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0055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27751-69E0-18C0-720F-CDA8DBBF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1AE58C-D3F0-D208-5BCD-EC25CC051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9ED2BD-5839-47CE-10C4-A7C971F0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69711F-EF90-377D-E913-DA0A81EE6665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Permissions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E196F-BE35-87BC-9BEC-BC00CD972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0" y="723521"/>
            <a:ext cx="7354326" cy="5410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F8841-6125-F8B0-9A29-21B4FC13D2F6}"/>
              </a:ext>
            </a:extLst>
          </p:cNvPr>
          <p:cNvSpPr txBox="1"/>
          <p:nvPr/>
        </p:nvSpPr>
        <p:spPr>
          <a:xfrm>
            <a:off x="8342721" y="1325314"/>
            <a:ext cx="3770722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Define permissions for roles: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Device Name and attribute/command name.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Wildcards (“%”) are supported – rules can be defined for the whole device domain or subset of attributes/commands.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Priority – permission with lower number will be used in case of multiple options.</a:t>
            </a:r>
          </a:p>
        </p:txBody>
      </p:sp>
    </p:spTree>
    <p:extLst>
      <p:ext uri="{BB962C8B-B14F-4D97-AF65-F5344CB8AC3E}">
        <p14:creationId xmlns:p14="http://schemas.microsoft.com/office/powerpoint/2010/main" val="121590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D92D0-45A5-CA6D-C9E6-BA35867B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D35A07-25E6-64E7-2874-F00FE99C8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F41BA-25CE-3BDE-2D55-2AD4BE53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C9C8D2-F0B2-AD25-3B89-0D572742BD07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Sessions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0498A-B2E1-46A0-7A92-88D08FCFE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9" y="1162075"/>
            <a:ext cx="7492558" cy="4533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43589-7371-9288-5BF1-4C1340552161}"/>
              </a:ext>
            </a:extLst>
          </p:cNvPr>
          <p:cNvSpPr txBox="1"/>
          <p:nvPr/>
        </p:nvSpPr>
        <p:spPr>
          <a:xfrm>
            <a:off x="8163613" y="1488554"/>
            <a:ext cx="3896412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User must open session  by sending the command </a:t>
            </a:r>
          </a:p>
          <a:p>
            <a:pPr>
              <a:lnSpc>
                <a:spcPct val="150000"/>
              </a:lnSpc>
            </a:pPr>
            <a:r>
              <a:rPr lang="en-US" i="1" dirty="0" err="1"/>
              <a:t>open_session</a:t>
            </a:r>
            <a:r>
              <a:rPr lang="en-US" i="1" dirty="0"/>
              <a:t>(user, password) </a:t>
            </a:r>
          </a:p>
          <a:p>
            <a:pPr>
              <a:lnSpc>
                <a:spcPct val="150000"/>
              </a:lnSpc>
            </a:pPr>
            <a:r>
              <a:rPr lang="en-US" dirty="0"/>
              <a:t>to the RBAC server.</a:t>
            </a:r>
          </a:p>
          <a:p>
            <a:pPr>
              <a:lnSpc>
                <a:spcPct val="150000"/>
              </a:lnSpc>
            </a:pPr>
            <a:r>
              <a:rPr lang="en-US" dirty="0"/>
              <a:t>Otherwise, session for default user ‘</a:t>
            </a:r>
            <a:r>
              <a:rPr lang="en-US" i="1" dirty="0"/>
              <a:t>operator</a:t>
            </a:r>
            <a:r>
              <a:rPr lang="en-US" dirty="0"/>
              <a:t>’ will be opened.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It’s possible to replace with SSO authorization, JINR SSO version is in production now.</a:t>
            </a:r>
          </a:p>
        </p:txBody>
      </p:sp>
    </p:spTree>
    <p:extLst>
      <p:ext uri="{BB962C8B-B14F-4D97-AF65-F5344CB8AC3E}">
        <p14:creationId xmlns:p14="http://schemas.microsoft.com/office/powerpoint/2010/main" val="84960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0158-5D8D-8C3C-3788-4969E50A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C269770-3CE9-A242-7AA9-4192DCEEF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B1DC04-798C-345E-9049-26EF4C3FC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C663BD-646B-ACDB-2D7F-5D6F1F092D64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Sessions (web!)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13FD38-9F81-3A8A-B904-31328E514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476" y="2377875"/>
            <a:ext cx="7917524" cy="4127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CE3CC-22B9-A5F0-4654-671234F48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01" y="765173"/>
            <a:ext cx="4686021" cy="4905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74CF1-1029-695A-708B-0FBAA54C7B5F}"/>
              </a:ext>
            </a:extLst>
          </p:cNvPr>
          <p:cNvSpPr txBox="1"/>
          <p:nvPr/>
        </p:nvSpPr>
        <p:spPr>
          <a:xfrm>
            <a:off x="552905" y="5453861"/>
            <a:ext cx="3896412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Web login page, JINR SSO-based authorization is in production now.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0387C8-9007-0F77-A62A-7091D23F3682}"/>
              </a:ext>
            </a:extLst>
          </p:cNvPr>
          <p:cNvSpPr txBox="1"/>
          <p:nvPr/>
        </p:nvSpPr>
        <p:spPr>
          <a:xfrm>
            <a:off x="5399674" y="663495"/>
            <a:ext cx="6634225" cy="1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Sessions and permissions are checked for end-user computers, not web-server.</a:t>
            </a:r>
          </a:p>
          <a:p>
            <a:pPr>
              <a:lnSpc>
                <a:spcPct val="150000"/>
              </a:lnSpc>
            </a:pPr>
            <a:r>
              <a:rPr lang="en-US" dirty="0"/>
              <a:t>Checked with </a:t>
            </a:r>
            <a:r>
              <a:rPr lang="en-US" i="1" dirty="0" err="1"/>
              <a:t>check_permissions_www</a:t>
            </a:r>
            <a:r>
              <a:rPr lang="en-US" i="1" dirty="0"/>
              <a:t>, </a:t>
            </a:r>
            <a:r>
              <a:rPr lang="en-US" dirty="0"/>
              <a:t>session key is stored in </a:t>
            </a:r>
            <a:r>
              <a:rPr lang="en-US" b="1" dirty="0" err="1"/>
              <a:t>IndexedDB</a:t>
            </a:r>
            <a:r>
              <a:rPr lang="en-US" dirty="0"/>
              <a:t> storage in browser</a:t>
            </a:r>
          </a:p>
        </p:txBody>
      </p:sp>
    </p:spTree>
    <p:extLst>
      <p:ext uri="{BB962C8B-B14F-4D97-AF65-F5344CB8AC3E}">
        <p14:creationId xmlns:p14="http://schemas.microsoft.com/office/powerpoint/2010/main" val="269860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4FC33-5C7E-66E6-2B0C-A79AB894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AA65B9-7BBE-7986-95CA-532BF35A3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FB38D3-6B4B-3155-60B1-EE4A58A5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1F51D5-EDD3-B04B-67DD-FF40B46EB725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Sessions (web!)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AD4E6-2E39-8A59-34F0-D7E550161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633" y="1066800"/>
            <a:ext cx="7653605" cy="4884159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52A935F9-135B-4426-F341-2E0D8D759E30}"/>
              </a:ext>
            </a:extLst>
          </p:cNvPr>
          <p:cNvSpPr txBox="1"/>
          <p:nvPr/>
        </p:nvSpPr>
        <p:spPr>
          <a:xfrm>
            <a:off x="864870" y="6245999"/>
            <a:ext cx="104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ID4096" dirty="0">
                <a:hlinkClick r:id="rId5"/>
              </a:rPr>
              <a:t>https://accelconf.web.cern.ch/icalepcs2017/doi/JACoW-ICALEPCS2017-TUPHA167.html</a:t>
            </a:r>
            <a:endParaRPr lang="LID4096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174ABF-C715-293F-DFD5-BA8CC1342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76" y="595312"/>
            <a:ext cx="4005877" cy="56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11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A3399-8125-2556-002C-74CD825D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6623C6-A853-4077-6980-044DE0A99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A891E-769E-153D-A790-402E8405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F679BDF-46A8-B95B-127D-24FD010C6316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Logs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5800D-4DB1-1F82-EA62-CF8DB43B8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1" y="765174"/>
            <a:ext cx="8535138" cy="58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8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C4E2-04EB-5941-01AA-BB638432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8E61A5-3E39-CF9A-1E96-F0AD611B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E2C162-C57F-5773-6412-8305AED26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71227B-3881-F8A8-4821-FE0FBA93DC09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Code (on Device Server)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AE9D60E-C601-287E-975F-D59A8337A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11" y="1211983"/>
            <a:ext cx="3477490" cy="10926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void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TangoAuthTest::off()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LID4096" altLang="LID4096" sz="13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auth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CheckAccess(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"off"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set_state(Tango::OFF);</a:t>
            </a:r>
            <a:br>
              <a:rPr kumimoji="0" lang="LID4096" altLang="LID4096" sz="13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6A3F5-F888-78A4-9EF7-2A08A9D5BFB3}"/>
              </a:ext>
            </a:extLst>
          </p:cNvPr>
          <p:cNvSpPr txBox="1"/>
          <p:nvPr/>
        </p:nvSpPr>
        <p:spPr>
          <a:xfrm>
            <a:off x="383311" y="4838943"/>
            <a:ext cx="41816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CheckAccess</a:t>
            </a:r>
            <a:r>
              <a:rPr lang="en-US" dirty="0"/>
              <a:t>() takes ~2.5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(DB and C++ servers on the same host)</a:t>
            </a:r>
            <a:endParaRPr lang="LID4096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3AB91F6F-82CE-431A-180D-D91E05B4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017" y="1177518"/>
            <a:ext cx="7222837" cy="52937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CheckAccess(string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const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&amp;object_name,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throw_ex=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74118C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string cl_ip=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get_ip();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auth_rec.resize(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auth_rec[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]=tangodev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get_name_lower();</a:t>
            </a:r>
            <a:b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auth_rec[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]=object_name;</a:t>
            </a:r>
            <a:b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auth_rec[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1750EB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]=cl_ip;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74118C"/>
                </a:solidFill>
                <a:effectLst/>
                <a:latin typeface="Consolas" panose="020B0609020204030204" pitchFamily="49" charset="0"/>
              </a:rPr>
              <a:t>try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74118C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74118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Tango::DeviceProxy authdev(tangoauthserver);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argin &lt;&lt; auth_rec;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argout = 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authdev.command_inout(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"check_permissions"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,argin);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argout &gt;&gt; auth_success;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74118C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(Tango::DevFailed &amp;e)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{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Tango::Except::print_exception(e);</a:t>
            </a:r>
            <a:br>
              <a:rPr kumimoji="0" lang="LID4096" altLang="LID4096" sz="13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br>
              <a:rPr kumimoji="0" lang="LID4096" altLang="LID4096" sz="13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(throw_ex &amp;&amp; !auth_success)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Tango::Except::throw_exception(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"Permissions denied"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"Permissions denied, contact TANGO administrator"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"TangoAuthClientClass::CheckAccess()"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auth_success;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F92C86-0C7A-E318-9083-4C46217CA59C}"/>
              </a:ext>
            </a:extLst>
          </p:cNvPr>
          <p:cNvSpPr/>
          <p:nvPr/>
        </p:nvSpPr>
        <p:spPr>
          <a:xfrm rot="16200000">
            <a:off x="3769975" y="1053243"/>
            <a:ext cx="508000" cy="14100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452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28B4F-F692-F4BF-3CC6-B82892C4D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D40482-8A1B-D283-FE29-FD77F831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F948DC-D650-181F-E202-742CF313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02AC72-4D0F-3416-0E68-8A6A5A59F63D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Code (on Device Server)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6ACAC31-A13D-5468-DEE0-A6EB1EB13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618" y="1795369"/>
            <a:ext cx="5902036" cy="692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string get_ip(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Tango::client_addr *cl=</a:t>
            </a:r>
            <a:r>
              <a:rPr kumimoji="0" lang="LID4096" altLang="LID4096" sz="130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tangodev</a:t>
            </a:r>
            <a:r>
              <a:rPr kumimoji="0" lang="LID4096" altLang="LID4096" sz="130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LID4096" altLang="LID4096" sz="1300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get_client_ident();</a:t>
            </a:r>
            <a:b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string ip=cl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kumimoji="0" lang="LID4096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client_ip;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B7ECB-084D-9D4B-1E68-E641B42495AC}"/>
              </a:ext>
            </a:extLst>
          </p:cNvPr>
          <p:cNvSpPr txBox="1"/>
          <p:nvPr/>
        </p:nvSpPr>
        <p:spPr>
          <a:xfrm>
            <a:off x="529820" y="3715099"/>
            <a:ext cx="10797310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ID4096" dirty="0"/>
              <a:t>JAVA client class jive3.MainPanel - PID=1236 from host giop:tcp:[::ffff:10.18.86.34]:60266</a:t>
            </a:r>
          </a:p>
          <a:p>
            <a:pPr algn="ctr">
              <a:lnSpc>
                <a:spcPct val="150000"/>
              </a:lnSpc>
            </a:pPr>
            <a:r>
              <a:rPr lang="LID4096" dirty="0"/>
              <a:t>CPP or Python client with PID 1687470 from host giop:unix:/tmp/omni-tango/002077882-1747491397</a:t>
            </a:r>
          </a:p>
          <a:p>
            <a:pPr algn="ctr">
              <a:lnSpc>
                <a:spcPct val="150000"/>
              </a:lnSpc>
            </a:pPr>
            <a:r>
              <a:rPr lang="LID4096" dirty="0"/>
              <a:t>CPP or Python client with PID 33880 from host giop:tcp:[::ffff:10.18.86.34]:58630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3BC2897-91DD-946F-BFFD-F750F641DE00}"/>
              </a:ext>
            </a:extLst>
          </p:cNvPr>
          <p:cNvSpPr/>
          <p:nvPr/>
        </p:nvSpPr>
        <p:spPr>
          <a:xfrm>
            <a:off x="5506029" y="3019210"/>
            <a:ext cx="408708" cy="5951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482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77220-8E8B-E1EE-4507-76EA54DC6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0BC72E-DA2F-1E12-EC7B-07F3A1211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A983E-7AB7-5876-7173-BE3F2D6C0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9E1BC1A-47DD-09A0-CF24-C4DD5A52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70" y="-1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aven Pro" pitchFamily="2" charset="0"/>
              </a:rPr>
              <a:t>Acknowledgement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E3024-8314-7614-A804-8805CEA38502}"/>
              </a:ext>
            </a:extLst>
          </p:cNvPr>
          <p:cNvSpPr txBox="1"/>
          <p:nvPr/>
        </p:nvSpPr>
        <p:spPr>
          <a:xfrm>
            <a:off x="2004767" y="2736502"/>
            <a:ext cx="8182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All the design and code were done by </a:t>
            </a:r>
            <a:r>
              <a:rPr lang="en-US" sz="2800" b="1" dirty="0"/>
              <a:t>Evgeny Gorbachev </a:t>
            </a:r>
            <a:r>
              <a:rPr lang="en-US" sz="2800" dirty="0"/>
              <a:t>and </a:t>
            </a:r>
            <a:r>
              <a:rPr lang="en-US" sz="2800" b="1" dirty="0"/>
              <a:t>Georgy </a:t>
            </a:r>
            <a:r>
              <a:rPr lang="en-US" sz="2800" b="1" dirty="0" err="1"/>
              <a:t>Sedykh</a:t>
            </a:r>
            <a:r>
              <a:rPr lang="en-US" sz="2800" b="1" dirty="0"/>
              <a:t> </a:t>
            </a:r>
            <a:r>
              <a:rPr lang="en-US" sz="2800" dirty="0"/>
              <a:t>from Joint Institute for Nuclear Research (JINR), Dubna, Russia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9749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FEDD4-8390-66E1-6642-A5151BE6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E4D43A-73D2-66EB-02B6-E9CB54408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AE146B-4266-3B9F-5BCB-D2AC2670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8683EB-BBD8-B1DE-9F73-74B922444E16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Code (on Device Server)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E9C66B-8620-BDBE-E3F5-316C5F9ED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722" y="4639274"/>
            <a:ext cx="3045506" cy="2923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LID4096" sz="13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LID4096" sz="13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self.get_client_ident</a:t>
            </a:r>
            <a:r>
              <a:rPr kumimoji="0" lang="fr-FR" altLang="LID4096" sz="13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())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6DC076-03E1-3FAF-02EF-1E6A157A27F7}"/>
              </a:ext>
            </a:extLst>
          </p:cNvPr>
          <p:cNvSpPr txBox="1"/>
          <p:nvPr/>
        </p:nvSpPr>
        <p:spPr>
          <a:xfrm>
            <a:off x="529820" y="5631334"/>
            <a:ext cx="10797310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JAVA client class jive3.MainPanel - PID=7080 from host </a:t>
            </a:r>
            <a:r>
              <a:rPr lang="en-US" dirty="0" err="1"/>
              <a:t>giop:tcp</a:t>
            </a:r>
            <a:r>
              <a:rPr lang="en-US" dirty="0"/>
              <a:t>:[::ffff:10.255.255.254]:34708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CPP or Python client with PID 7737 from host </a:t>
            </a:r>
            <a:r>
              <a:rPr lang="en-US" dirty="0" err="1"/>
              <a:t>giop:unix</a:t>
            </a:r>
            <a:r>
              <a:rPr lang="en-US" dirty="0"/>
              <a:t>:/</a:t>
            </a:r>
            <a:r>
              <a:rPr lang="en-US" dirty="0" err="1"/>
              <a:t>tmp</a:t>
            </a:r>
            <a:r>
              <a:rPr lang="en-US" dirty="0"/>
              <a:t>/omni-user/000007898-1747844645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2A3E02E-CFAD-334E-D174-B61510F34B6E}"/>
              </a:ext>
            </a:extLst>
          </p:cNvPr>
          <p:cNvSpPr/>
          <p:nvPr/>
        </p:nvSpPr>
        <p:spPr>
          <a:xfrm>
            <a:off x="5724121" y="5036191"/>
            <a:ext cx="408708" cy="5951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A66C0-73B7-FE77-834D-D012C3D8FB8B}"/>
              </a:ext>
            </a:extLst>
          </p:cNvPr>
          <p:cNvSpPr txBox="1"/>
          <p:nvPr/>
        </p:nvSpPr>
        <p:spPr>
          <a:xfrm>
            <a:off x="6995160" y="1827384"/>
            <a:ext cx="336354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/>
              <a:t>PyTango</a:t>
            </a:r>
            <a:r>
              <a:rPr lang="en-US" dirty="0"/>
              <a:t> commit from last week </a:t>
            </a:r>
          </a:p>
          <a:p>
            <a:pPr algn="ctr"/>
            <a:r>
              <a:rPr lang="en-US" dirty="0"/>
              <a:t>(Thanks to Yury!)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15DB7-2F3B-6A19-BEF6-E659D22B206B}"/>
              </a:ext>
            </a:extLst>
          </p:cNvPr>
          <p:cNvSpPr txBox="1"/>
          <p:nvPr/>
        </p:nvSpPr>
        <p:spPr>
          <a:xfrm>
            <a:off x="529820" y="1177881"/>
            <a:ext cx="6094476" cy="2545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/>
              <a:t>PyTango</a:t>
            </a:r>
            <a:r>
              <a:rPr lang="en-US" dirty="0"/>
              <a:t> 10.1.0.dev2 (10, 1, 0, 'dev', 2)</a:t>
            </a:r>
          </a:p>
          <a:p>
            <a:pPr algn="ctr">
              <a:lnSpc>
                <a:spcPct val="150000"/>
              </a:lnSpc>
            </a:pPr>
            <a:r>
              <a:rPr lang="en-US" dirty="0" err="1"/>
              <a:t>PyTango</a:t>
            </a:r>
            <a:r>
              <a:rPr lang="en-US" dirty="0"/>
              <a:t> compiled with: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   Python   : 3.13.3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   </a:t>
            </a:r>
            <a:r>
              <a:rPr lang="en-US" dirty="0" err="1"/>
              <a:t>Numpy</a:t>
            </a:r>
            <a:r>
              <a:rPr lang="en-US" dirty="0"/>
              <a:t>    : 2.2.5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   Tango    : 10.1.0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   pybind11 : 2.13.6</a:t>
            </a:r>
          </a:p>
        </p:txBody>
      </p:sp>
    </p:spTree>
    <p:extLst>
      <p:ext uri="{BB962C8B-B14F-4D97-AF65-F5344CB8AC3E}">
        <p14:creationId xmlns:p14="http://schemas.microsoft.com/office/powerpoint/2010/main" val="241495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589AB-DD51-326C-50F8-37FC24D3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CF6966D-F3C1-6BBB-41A7-2936E79A23BC}"/>
              </a:ext>
            </a:extLst>
          </p:cNvPr>
          <p:cNvSpPr/>
          <p:nvPr/>
        </p:nvSpPr>
        <p:spPr>
          <a:xfrm>
            <a:off x="1904214" y="5971152"/>
            <a:ext cx="7654565" cy="80359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0C669F-F232-22C8-D8F5-A3085F0F0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1D1FE8-9B4D-DB94-4D02-C2DD50A69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742C88-4100-8C7B-F760-8FF9B7F197C4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Maven Pro" pitchFamily="2" charset="0"/>
              </a:rPr>
              <a:t>Authorization on RBAC server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5B85F3-90DC-03D0-6818-2970116A2C2E}"/>
              </a:ext>
            </a:extLst>
          </p:cNvPr>
          <p:cNvSpPr/>
          <p:nvPr/>
        </p:nvSpPr>
        <p:spPr>
          <a:xfrm>
            <a:off x="4276436" y="765174"/>
            <a:ext cx="2937164" cy="12469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check_permission</a:t>
            </a:r>
            <a:r>
              <a:rPr lang="en-US" dirty="0"/>
              <a:t>(</a:t>
            </a:r>
          </a:p>
          <a:p>
            <a:pPr algn="ctr"/>
            <a:r>
              <a:rPr lang="en-US" dirty="0" err="1"/>
              <a:t>devname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keyword,</a:t>
            </a:r>
          </a:p>
          <a:p>
            <a:pPr algn="ctr"/>
            <a:r>
              <a:rPr lang="en-US" dirty="0" err="1"/>
              <a:t>ipaddr</a:t>
            </a:r>
            <a:r>
              <a:rPr lang="en-US" dirty="0"/>
              <a:t>)</a:t>
            </a:r>
            <a:endParaRPr lang="LID4096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940585-D37B-CE23-76D6-BAE96BBDCC51}"/>
              </a:ext>
            </a:extLst>
          </p:cNvPr>
          <p:cNvSpPr/>
          <p:nvPr/>
        </p:nvSpPr>
        <p:spPr>
          <a:xfrm>
            <a:off x="4276436" y="2312266"/>
            <a:ext cx="2937163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</a:t>
            </a:r>
            <a:r>
              <a:rPr lang="en-US" dirty="0" err="1"/>
              <a:t>access_cache</a:t>
            </a:r>
            <a:endParaRPr lang="LID4096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C7DB991-AA0A-654B-B5F0-20DDCFC71966}"/>
              </a:ext>
            </a:extLst>
          </p:cNvPr>
          <p:cNvSpPr/>
          <p:nvPr/>
        </p:nvSpPr>
        <p:spPr>
          <a:xfrm>
            <a:off x="2059707" y="6037407"/>
            <a:ext cx="2937163" cy="671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Grant access</a:t>
            </a:r>
            <a:endParaRPr lang="LID4096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0ADBDF-A044-1ACF-BBCF-98CF6FD3594E}"/>
              </a:ext>
            </a:extLst>
          </p:cNvPr>
          <p:cNvSpPr/>
          <p:nvPr/>
        </p:nvSpPr>
        <p:spPr>
          <a:xfrm>
            <a:off x="4276434" y="3203574"/>
            <a:ext cx="2937163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user session</a:t>
            </a:r>
            <a:endParaRPr lang="LID4096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8EBC38-E754-5E16-4DE3-2C31E173A650}"/>
              </a:ext>
            </a:extLst>
          </p:cNvPr>
          <p:cNvSpPr/>
          <p:nvPr/>
        </p:nvSpPr>
        <p:spPr>
          <a:xfrm>
            <a:off x="8682177" y="3203574"/>
            <a:ext cx="2937163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Open session for user “operator”</a:t>
            </a:r>
            <a:endParaRPr lang="LID4096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BECBE8-24CE-3728-B288-499A9B5BDDA3}"/>
              </a:ext>
            </a:extLst>
          </p:cNvPr>
          <p:cNvSpPr/>
          <p:nvPr/>
        </p:nvSpPr>
        <p:spPr>
          <a:xfrm>
            <a:off x="4276434" y="4094882"/>
            <a:ext cx="2937163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Get user role from opened session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4131C6-DE92-3C08-0F48-F22938CD5138}"/>
              </a:ext>
            </a:extLst>
          </p:cNvPr>
          <p:cNvSpPr/>
          <p:nvPr/>
        </p:nvSpPr>
        <p:spPr>
          <a:xfrm>
            <a:off x="4276433" y="5066145"/>
            <a:ext cx="2937163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role permissions</a:t>
            </a:r>
            <a:endParaRPr lang="LID4096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F2F9F8-B72C-95C2-8B3A-F7B3F44FF641}"/>
              </a:ext>
            </a:extLst>
          </p:cNvPr>
          <p:cNvSpPr/>
          <p:nvPr/>
        </p:nvSpPr>
        <p:spPr>
          <a:xfrm>
            <a:off x="6479304" y="6034232"/>
            <a:ext cx="2937163" cy="671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Deny access</a:t>
            </a:r>
            <a:endParaRPr lang="LID4096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3D8E454-104A-4FE8-591E-F5F0428E9B7C}"/>
              </a:ext>
            </a:extLst>
          </p:cNvPr>
          <p:cNvCxnSpPr>
            <a:stCxn id="19" idx="3"/>
            <a:endCxn id="20" idx="0"/>
          </p:cNvCxnSpPr>
          <p:nvPr/>
        </p:nvCxnSpPr>
        <p:spPr>
          <a:xfrm>
            <a:off x="7213596" y="5401685"/>
            <a:ext cx="734290" cy="632547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8A22A96-9D68-4A9F-0B8F-FD0410E52E7F}"/>
              </a:ext>
            </a:extLst>
          </p:cNvPr>
          <p:cNvCxnSpPr>
            <a:cxnSpLocks/>
            <a:stCxn id="19" idx="1"/>
            <a:endCxn id="13" idx="0"/>
          </p:cNvCxnSpPr>
          <p:nvPr/>
        </p:nvCxnSpPr>
        <p:spPr>
          <a:xfrm rot="10800000" flipV="1">
            <a:off x="3528289" y="5401685"/>
            <a:ext cx="748144" cy="635722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5DF0C9E-21B5-8018-2428-7490BA565F4C}"/>
              </a:ext>
            </a:extLst>
          </p:cNvPr>
          <p:cNvCxnSpPr>
            <a:stCxn id="11" idx="1"/>
          </p:cNvCxnSpPr>
          <p:nvPr/>
        </p:nvCxnSpPr>
        <p:spPr>
          <a:xfrm rot="10800000" flipV="1">
            <a:off x="2904838" y="2647806"/>
            <a:ext cx="1371598" cy="3389602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EA52CA-982D-DD23-BD13-7277FDB3774D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7213597" y="3539114"/>
            <a:ext cx="14685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0D1C370-68A8-B2FD-F62C-72B48C1374EE}"/>
              </a:ext>
            </a:extLst>
          </p:cNvPr>
          <p:cNvCxnSpPr>
            <a:stCxn id="16" idx="2"/>
            <a:endCxn id="18" idx="3"/>
          </p:cNvCxnSpPr>
          <p:nvPr/>
        </p:nvCxnSpPr>
        <p:spPr>
          <a:xfrm rot="5400000">
            <a:off x="8404294" y="2683957"/>
            <a:ext cx="555768" cy="2937162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1FD36A-1EA8-DEBD-7118-52E1D7C5A6B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5745016" y="3874654"/>
            <a:ext cx="0" cy="2202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CE03A7-0377-AA89-0B8D-0E721DCA4F39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5745015" y="4765962"/>
            <a:ext cx="1" cy="3001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67C5D-CCE7-5E20-0702-583E2C111F7D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flipH="1">
            <a:off x="5745016" y="2983346"/>
            <a:ext cx="2" cy="2202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D871A0-2645-C8D7-9670-CB028CB7543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5745018" y="2012083"/>
            <a:ext cx="0" cy="30018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474A9C2-2C23-DAF9-368B-C67A750C9869}"/>
              </a:ext>
            </a:extLst>
          </p:cNvPr>
          <p:cNvSpPr txBox="1"/>
          <p:nvPr/>
        </p:nvSpPr>
        <p:spPr>
          <a:xfrm>
            <a:off x="7419188" y="2356463"/>
            <a:ext cx="105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there are no opened sessions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02603B-C9FB-408F-13D3-E97CDCFCDEA8}"/>
              </a:ext>
            </a:extLst>
          </p:cNvPr>
          <p:cNvSpPr txBox="1"/>
          <p:nvPr/>
        </p:nvSpPr>
        <p:spPr>
          <a:xfrm>
            <a:off x="2904837" y="1740487"/>
            <a:ext cx="137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access session is cached</a:t>
            </a:r>
            <a:endParaRPr lang="LID4096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17C2B7-F2FD-7E45-5C0A-8CB79663D25D}"/>
              </a:ext>
            </a:extLst>
          </p:cNvPr>
          <p:cNvSpPr/>
          <p:nvPr/>
        </p:nvSpPr>
        <p:spPr>
          <a:xfrm>
            <a:off x="303166" y="4898277"/>
            <a:ext cx="1493308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Cache access</a:t>
            </a:r>
            <a:endParaRPr lang="LID4096" dirty="0"/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F5C698B-F30F-A139-961E-7A5C7A01EAF3}"/>
              </a:ext>
            </a:extLst>
          </p:cNvPr>
          <p:cNvCxnSpPr>
            <a:cxnSpLocks/>
            <a:stCxn id="13" idx="1"/>
            <a:endCxn id="53" idx="2"/>
          </p:cNvCxnSpPr>
          <p:nvPr/>
        </p:nvCxnSpPr>
        <p:spPr>
          <a:xfrm rot="10800000">
            <a:off x="1049821" y="5569357"/>
            <a:ext cx="1009887" cy="803590"/>
          </a:xfrm>
          <a:prstGeom prst="bentConnector2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FAD749-CA73-1CA4-A8DC-BCE180BE1253}"/>
              </a:ext>
            </a:extLst>
          </p:cNvPr>
          <p:cNvSpPr/>
          <p:nvPr/>
        </p:nvSpPr>
        <p:spPr>
          <a:xfrm>
            <a:off x="10182231" y="6034232"/>
            <a:ext cx="1493308" cy="671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  <a:endParaRPr lang="LID4096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C71868C-127D-EA69-9839-83FCA0E78C0B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 flipV="1">
            <a:off x="9558779" y="6369772"/>
            <a:ext cx="623452" cy="317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9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5180C-BBB2-6D28-B2C8-83A8A931F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B7E1B2-F7AF-BEC5-541D-A86ABD434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C4AF9-DC48-4F53-A513-6D8570BA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07B534-8102-17FA-3479-4317C9B6D90A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Access Control for </a:t>
            </a:r>
            <a:r>
              <a:rPr lang="en-US" dirty="0" err="1">
                <a:latin typeface="Maven Pro" pitchFamily="2" charset="0"/>
              </a:rPr>
              <a:t>TangoDB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5D7EF-5977-3E7B-0C2A-CD2338418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1304334"/>
            <a:ext cx="5553937" cy="483454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6B9F53-4159-4A22-C70F-1898459C0E62}"/>
              </a:ext>
            </a:extLst>
          </p:cNvPr>
          <p:cNvSpPr/>
          <p:nvPr/>
        </p:nvSpPr>
        <p:spPr>
          <a:xfrm>
            <a:off x="7444139" y="1789701"/>
            <a:ext cx="4389120" cy="150876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252F06-DBD4-5AC2-F5FD-4F6EE8C4C2B9}"/>
              </a:ext>
            </a:extLst>
          </p:cNvPr>
          <p:cNvSpPr/>
          <p:nvPr/>
        </p:nvSpPr>
        <p:spPr>
          <a:xfrm>
            <a:off x="7849523" y="2403745"/>
            <a:ext cx="3569970" cy="76517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Dynamically added </a:t>
            </a:r>
            <a:r>
              <a:rPr lang="en-US" dirty="0" err="1"/>
              <a:t>TangoDB</a:t>
            </a:r>
            <a:r>
              <a:rPr lang="en-US" dirty="0"/>
              <a:t> commands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26249-BB31-03AA-D0E8-89DEA08A60F5}"/>
              </a:ext>
            </a:extLst>
          </p:cNvPr>
          <p:cNvSpPr txBox="1"/>
          <p:nvPr/>
        </p:nvSpPr>
        <p:spPr>
          <a:xfrm>
            <a:off x="8707812" y="188336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CheckAccess</a:t>
            </a:r>
            <a:r>
              <a:rPr lang="en-US" sz="2000" dirty="0"/>
              <a:t>()</a:t>
            </a:r>
            <a:endParaRPr lang="LID4096" sz="2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57D1DE-C820-3A30-838F-72B4F3310DF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904509" y="2544081"/>
            <a:ext cx="2539630" cy="1141228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E77E247-9AC7-9894-683E-F8F915DDF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1019" y="4218524"/>
            <a:ext cx="5299411" cy="18910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DEE91F9-55BB-6A01-C16D-507CAA7085D2}"/>
              </a:ext>
            </a:extLst>
          </p:cNvPr>
          <p:cNvSpPr/>
          <p:nvPr/>
        </p:nvSpPr>
        <p:spPr>
          <a:xfrm>
            <a:off x="2532888" y="5093208"/>
            <a:ext cx="2935224" cy="144475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8D150D-D11D-045E-DE95-CC9B433E7312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901952" y="5815584"/>
            <a:ext cx="630936" cy="11887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9BF9434-4E28-6962-2600-743805C2321F}"/>
              </a:ext>
            </a:extLst>
          </p:cNvPr>
          <p:cNvSpPr/>
          <p:nvPr/>
        </p:nvSpPr>
        <p:spPr>
          <a:xfrm>
            <a:off x="56834" y="5164062"/>
            <a:ext cx="1845118" cy="1664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it be “</a:t>
            </a:r>
            <a:r>
              <a:rPr lang="en-US" dirty="0" err="1"/>
              <a:t>dockerized</a:t>
            </a:r>
            <a:r>
              <a:rPr lang="en-US" dirty="0"/>
              <a:t>” on the same host?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596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4491E-153F-4C5E-0929-18E52D9EE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76B029-5767-CFAE-C4A3-5A1129097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7051D7-E34B-C9C4-609C-5B947F93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7D333-9D5A-023F-08A8-C439038A1645}"/>
              </a:ext>
            </a:extLst>
          </p:cNvPr>
          <p:cNvSpPr txBox="1"/>
          <p:nvPr/>
        </p:nvSpPr>
        <p:spPr>
          <a:xfrm>
            <a:off x="3121914" y="2497976"/>
            <a:ext cx="609447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/>
              <a:t>DEMO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(if I have time)</a:t>
            </a:r>
            <a:endParaRPr lang="LID4096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295B9F-E66E-C1AE-D1FE-EA3F7FFF3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3EEA54-E715-1B26-EC1F-23B63198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9FE4618-7D8D-AE1B-90B0-C3D5291A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70" y="-1"/>
            <a:ext cx="10462260" cy="7651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aven Pro" pitchFamily="2" charset="0"/>
              </a:rPr>
              <a:t>Original Tango Access Control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14630-371C-A391-40B0-09F104289AAB}"/>
              </a:ext>
            </a:extLst>
          </p:cNvPr>
          <p:cNvSpPr txBox="1"/>
          <p:nvPr/>
        </p:nvSpPr>
        <p:spPr>
          <a:xfrm>
            <a:off x="4590288" y="1773974"/>
            <a:ext cx="7341076" cy="337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Limitations and problems: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Only system users can be used;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Groups do nothing (?);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No access control for attributes;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Allowed commands are defined per class, not per device;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No logging of user actions;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Easy to bypass by client (!) computer with the special environment variable.</a:t>
            </a:r>
            <a:endParaRPr lang="ru-RU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98D920-1B4F-926D-84E5-57DDFA4A8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36" y="902300"/>
            <a:ext cx="3780876" cy="58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DD083-C45B-0318-9616-84D70B8BD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AE8354-0DAC-F9D4-7715-5925A1419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D8417A-771F-E774-7E1A-9ED48924F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5C1348-9F47-3EC9-B205-0D6E0F88BACB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Role-based Access Control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797F7-9B9B-9034-DAAB-E6616083DA52}"/>
              </a:ext>
            </a:extLst>
          </p:cNvPr>
          <p:cNvSpPr txBox="1"/>
          <p:nvPr/>
        </p:nvSpPr>
        <p:spPr>
          <a:xfrm>
            <a:off x="1524381" y="6397412"/>
            <a:ext cx="9143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https://accelconf.web.cern.ch/icalepcs2017/doi/JACoW-ICALEPCS2017-TUPHA171.html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6E01E-BB01-86EE-72E0-DF899A736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32" y="765174"/>
            <a:ext cx="3982766" cy="562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D8E34-D59D-255E-3D34-EA606D37C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805" y="1138508"/>
            <a:ext cx="7482367" cy="48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1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4AD8-124B-AFB8-E8BA-B493AB4D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87EA7A-9AF6-7471-1D1F-442D163D2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DB0D81-AF55-B908-2DF2-0EB103102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742916-F5E0-E3E5-16FC-950D570D5747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latin typeface="Maven Pro" pitchFamily="2" charset="0"/>
              </a:rPr>
              <a:t>NICA (</a:t>
            </a:r>
            <a:r>
              <a:rPr lang="en-US" sz="3400" b="1" dirty="0" err="1">
                <a:latin typeface="Maven Pro" pitchFamily="2" charset="0"/>
              </a:rPr>
              <a:t>N</a:t>
            </a:r>
            <a:r>
              <a:rPr lang="en-US" sz="3400" dirty="0" err="1">
                <a:latin typeface="Maven Pro" pitchFamily="2" charset="0"/>
              </a:rPr>
              <a:t>uclotron</a:t>
            </a:r>
            <a:r>
              <a:rPr lang="en-US" sz="3400" dirty="0">
                <a:latin typeface="Maven Pro" pitchFamily="2" charset="0"/>
              </a:rPr>
              <a:t>-based </a:t>
            </a:r>
            <a:r>
              <a:rPr lang="en-US" sz="3400" b="1" dirty="0">
                <a:latin typeface="Maven Pro" pitchFamily="2" charset="0"/>
              </a:rPr>
              <a:t>I</a:t>
            </a:r>
            <a:r>
              <a:rPr lang="en-US" sz="3400" dirty="0">
                <a:latin typeface="Maven Pro" pitchFamily="2" charset="0"/>
              </a:rPr>
              <a:t>on </a:t>
            </a:r>
            <a:r>
              <a:rPr lang="en-US" sz="3400" b="1" dirty="0">
                <a:latin typeface="Maven Pro" pitchFamily="2" charset="0"/>
              </a:rPr>
              <a:t>C</a:t>
            </a:r>
            <a:r>
              <a:rPr lang="en-US" sz="3400" dirty="0">
                <a:latin typeface="Maven Pro" pitchFamily="2" charset="0"/>
              </a:rPr>
              <a:t>ollider </a:t>
            </a:r>
            <a:r>
              <a:rPr lang="en-US" sz="3400" dirty="0" err="1">
                <a:latin typeface="Maven Pro" pitchFamily="2" charset="0"/>
              </a:rPr>
              <a:t>f</a:t>
            </a:r>
            <a:r>
              <a:rPr lang="en-US" sz="3400" b="1" dirty="0" err="1">
                <a:latin typeface="Maven Pro" pitchFamily="2" charset="0"/>
              </a:rPr>
              <a:t>A</a:t>
            </a:r>
            <a:r>
              <a:rPr lang="en-US" sz="3400" dirty="0" err="1">
                <a:latin typeface="Maven Pro" pitchFamily="2" charset="0"/>
              </a:rPr>
              <a:t>cility</a:t>
            </a:r>
            <a:r>
              <a:rPr lang="en-US" sz="3400" dirty="0">
                <a:latin typeface="Maven Pro" pitchFamily="2" charset="0"/>
              </a:rPr>
              <a:t>)</a:t>
            </a:r>
            <a:endParaRPr lang="en-GB" sz="3400" dirty="0">
              <a:latin typeface="Maven Pr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8EA01-776A-EED5-A9E4-5F61682E0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8" y="1121438"/>
            <a:ext cx="6215634" cy="1642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8A314-60DD-69CD-4D7B-0ED56EE50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357" y="1095265"/>
            <a:ext cx="6344193" cy="1694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5A862-38D9-6CE1-CCD3-A536BA121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8" y="2836045"/>
            <a:ext cx="6466713" cy="3637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1D8400-9204-9705-D813-CDDA4910C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804" y="2596896"/>
            <a:ext cx="6237746" cy="41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E497F-932D-C5CA-10A5-B1E600848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325F87-B7FA-510A-DEAE-DB37B89DE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F8EB7B-DDE1-2127-AA97-F5D3F795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B43CDE-CE36-7D0F-8CF2-346A6BF7E3C7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Role-based Access Control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C6260-68DC-93F2-724C-EDFB488A542C}"/>
              </a:ext>
            </a:extLst>
          </p:cNvPr>
          <p:cNvSpPr txBox="1"/>
          <p:nvPr/>
        </p:nvSpPr>
        <p:spPr>
          <a:xfrm>
            <a:off x="3048761" y="637893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https://git.jinr.ru/tango-auth</a:t>
            </a:r>
            <a:endParaRPr lang="LID409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2EB6F3-DD33-12AA-E2DD-15765E05E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1024119"/>
            <a:ext cx="7705725" cy="50958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E9D081-3184-E53E-DFEB-22E9A3D840E6}"/>
              </a:ext>
            </a:extLst>
          </p:cNvPr>
          <p:cNvSpPr/>
          <p:nvPr/>
        </p:nvSpPr>
        <p:spPr>
          <a:xfrm>
            <a:off x="2642616" y="5029200"/>
            <a:ext cx="7013448" cy="475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C7FFEE-A62F-58A1-C075-3DD81188A919}"/>
              </a:ext>
            </a:extLst>
          </p:cNvPr>
          <p:cNvSpPr/>
          <p:nvPr/>
        </p:nvSpPr>
        <p:spPr>
          <a:xfrm>
            <a:off x="2642616" y="3938406"/>
            <a:ext cx="7013448" cy="475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01238-E936-F0AF-6E60-C02AB4B1D46D}"/>
              </a:ext>
            </a:extLst>
          </p:cNvPr>
          <p:cNvSpPr/>
          <p:nvPr/>
        </p:nvSpPr>
        <p:spPr>
          <a:xfrm>
            <a:off x="2642616" y="3393009"/>
            <a:ext cx="7013448" cy="475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568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2EED-240F-0BB6-DE52-45B82D3A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09419A-053A-B831-2900-B814D0772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415ECB-A02C-2CA0-9782-F8DF212C7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D5BB8-149E-30BC-9745-99C2566F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04" y="982844"/>
            <a:ext cx="7987997" cy="51784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A6DC31-E0F6-096B-C465-CA6E63B8F8F8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Role-based Access Control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8830B-B671-FFA2-C0FE-88CFC074E0E6}"/>
              </a:ext>
            </a:extLst>
          </p:cNvPr>
          <p:cNvSpPr txBox="1"/>
          <p:nvPr/>
        </p:nvSpPr>
        <p:spPr>
          <a:xfrm>
            <a:off x="2699765" y="637894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Authorization algorithm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9914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2A5B7-F43E-D9F3-D4AA-79231487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031CFF-2447-9251-B5A5-41BEEC890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3F822D-DF29-CE90-C819-0BFA1079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5D502E9-86ED-32A9-0634-4B543F3A8F25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RBAC DB Schema</a:t>
            </a:r>
            <a:endParaRPr lang="en-GB" dirty="0">
              <a:latin typeface="Maven Pr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B4EC-3488-8B98-2679-A6BE7A52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4" y="863599"/>
            <a:ext cx="11289971" cy="513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EB8BB7-5E4A-00B3-F96B-C0B2621860C3}"/>
              </a:ext>
            </a:extLst>
          </p:cNvPr>
          <p:cNvSpPr txBox="1"/>
          <p:nvPr/>
        </p:nvSpPr>
        <p:spPr>
          <a:xfrm>
            <a:off x="3048762" y="609282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Database structure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9259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BE43F-E07D-A70D-EE64-34C6E085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022BA4-2535-4539-FB57-698359631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306" cy="5400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64A249-B447-B481-31DC-961090400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000" y="0"/>
            <a:ext cx="1377000" cy="61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22300E-33FA-2918-5AD9-7C6B1BE6F5E2}"/>
              </a:ext>
            </a:extLst>
          </p:cNvPr>
          <p:cNvSpPr txBox="1">
            <a:spLocks/>
          </p:cNvSpPr>
          <p:nvPr/>
        </p:nvSpPr>
        <p:spPr>
          <a:xfrm>
            <a:off x="864870" y="-1"/>
            <a:ext cx="1046226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Maven Pro" pitchFamily="2" charset="0"/>
              </a:rPr>
              <a:t>Tango Property</a:t>
            </a:r>
            <a:endParaRPr lang="en-GB" dirty="0">
              <a:latin typeface="Maven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3F53C-87D8-5CCA-0751-98F6C2ACFA58}"/>
              </a:ext>
            </a:extLst>
          </p:cNvPr>
          <p:cNvSpPr txBox="1"/>
          <p:nvPr/>
        </p:nvSpPr>
        <p:spPr>
          <a:xfrm>
            <a:off x="3048762" y="609282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Set the </a:t>
            </a:r>
            <a:r>
              <a:rPr lang="en-US" dirty="0" err="1"/>
              <a:t>FreeProperty</a:t>
            </a:r>
            <a:r>
              <a:rPr lang="en-US" dirty="0"/>
              <a:t> in Jive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8CAE-0B11-5EB8-DF07-9B7E4C1E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74" y="1368968"/>
            <a:ext cx="11643652" cy="41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1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3553</TotalTime>
  <Words>906</Words>
  <Application>Microsoft Office PowerPoint</Application>
  <PresentationFormat>Widescreen</PresentationFormat>
  <Paragraphs>95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Consolas</vt:lpstr>
      <vt:lpstr>Maven Pro</vt:lpstr>
      <vt:lpstr>Open Sans</vt:lpstr>
      <vt:lpstr>Office Theme</vt:lpstr>
      <vt:lpstr>Tango Server-side role-based access control system</vt:lpstr>
      <vt:lpstr>Acknowledgement</vt:lpstr>
      <vt:lpstr>Original Tango Access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Dmitry Egorov</dc:creator>
  <cp:lastModifiedBy>Dmitry Egorov</cp:lastModifiedBy>
  <cp:revision>1</cp:revision>
  <dcterms:created xsi:type="dcterms:W3CDTF">2025-05-17T16:00:18Z</dcterms:created>
  <dcterms:modified xsi:type="dcterms:W3CDTF">2025-05-22T07:11:21Z</dcterms:modified>
</cp:coreProperties>
</file>