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1" r:id="rId3"/>
    <p:sldId id="309" r:id="rId4"/>
    <p:sldId id="312" r:id="rId5"/>
    <p:sldId id="310" r:id="rId6"/>
    <p:sldId id="311" r:id="rId7"/>
    <p:sldId id="298" r:id="rId8"/>
    <p:sldId id="308" r:id="rId9"/>
    <p:sldId id="316" r:id="rId10"/>
    <p:sldId id="317" r:id="rId11"/>
    <p:sldId id="315" r:id="rId12"/>
    <p:sldId id="318" r:id="rId13"/>
    <p:sldId id="319" r:id="rId14"/>
    <p:sldId id="320" r:id="rId15"/>
    <p:sldId id="321" r:id="rId16"/>
    <p:sldId id="297" r:id="rId17"/>
    <p:sldId id="28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133"/>
    <a:srgbClr val="CC8E35"/>
    <a:srgbClr val="FFB142"/>
    <a:srgbClr val="2C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7436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9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6B26D2-D4EB-4F2A-AF86-86DAAAF2B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803901-4EB8-4B7D-A8A7-B3E5A803D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F74E-F782-4A87-9517-D0F05EC80680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95C808-05E6-4FE6-9072-A13A981A0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D2DE4E-04FD-4AD7-B0C7-245CFD5C7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F2B0-91E5-409C-82F6-5FDA81DA0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4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8CFA-D2E1-421C-9FF1-72A3BDF2EFF6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27C9-E85E-485B-B23B-28B37B751B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03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4845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706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7822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6280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113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B13DE-631D-4B47-87B2-AD98F9FC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E17F60-EE3B-4409-86CF-A115CD9F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17B051-F484-4387-A0A7-FA3FCEC9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2B15A-385C-4666-9BCA-1B385B4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E1032F-C0A7-401D-8B51-B60B7820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2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EFEEB-8578-41F1-AF93-D8ACC8B2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61DE4E-DA0E-41F6-9BEF-23E63175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3015D-1467-4A2B-854D-58C088E7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B0B97-E938-4794-BADD-6344194A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9A8E8-10FE-462E-A667-B80D4248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137552-87BD-4DF4-B3A8-51A49946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AE5155-A3AB-47C7-B62D-050221C31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11A94-C66D-4FD0-99A8-39303F91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FD459B-CF2A-4971-A6A5-ED33A1C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3B068-79E7-4981-A68D-D485B3F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C952C-A9FD-449A-8926-CF11BF14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E947D-65A3-4D68-9227-CDB397F7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4E4B7-9826-4792-B9B6-D9B7CBF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85B36E-466F-4194-AD0E-5A244A8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8E93F5-CCA9-42B0-89F5-D0D178AE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1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661EE-63EA-4810-9F3C-A100647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94F67B-3B41-4E84-9B5F-DE45CA09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4B808-81B0-4AED-B740-3A0C87E9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756891-CBA2-4175-98D5-47B0297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1EA80-1771-4C65-ADF8-AB8B9048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A6AA1-D9AC-43DA-9E64-BE12783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18C7C-5F37-41E6-B7B6-275259731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60694-F07D-41D5-A484-756863343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1B172D-2973-4534-AFF3-BC1056A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55FFB3-FEE5-43C9-B747-E6652EC5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881587-31EF-4A8C-973F-2D6F2B1E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1D5C-9C5C-421B-82E5-D18C6F11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B05469-705B-4EE6-A8FF-B988B642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335C4-A163-43F6-8ACF-A2916479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C9532F-FF49-4BD1-B66A-BAE74CD6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A0EDD0-2DEF-446F-A5CE-F2DF8812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294D4E-DBE7-4A5D-83F8-4585EC2D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3226C2-3C22-4EAB-B618-DDD0584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225984-2CF9-4D80-84EA-A7579E0D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CDDA8-9E5D-433E-AB51-528C3C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4F6A6A-B655-441C-B9DC-0F87C8EA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0A05A-B887-4AFF-8364-3C09043C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33F4EF-4E89-46B2-BCBE-3C829A4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DDCC9C-D94E-4661-8927-D0E63683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4DD5E0-06A4-4D4B-8F32-47C3CAB5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0A0F4-79EE-413A-B9AA-C03C2C9A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45CB6-2843-4102-B481-BFFD409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5E659-BAE1-45AA-A6AE-55D99B4C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63F89-C35E-47A1-9A68-F8AAB96D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1195B1-6727-4259-9A42-1F9E1489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8C425D-482E-43E1-B506-59CCC8CF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4CD2D5-3ED2-4C4E-8771-DDB19C8B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68806-D219-4FEA-B067-9560D9F3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DCEDF2-3B75-4A81-80FA-1B1F6C33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EB89A5-461B-4CDF-B230-A8FCB04D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61927E-F3A2-4FC1-B8ED-A265AD5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6FA6E-2C86-42CB-8152-C50550A3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438C8A-9FBF-4997-8189-144215B2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5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DE408C-1653-44D3-A41A-0DC30A9C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84AAC8-3CD4-4EE4-9F43-F85DD95B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D40C32-A821-4720-9409-B476D679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C184-D1D5-4C5E-8E53-B68C3BD311FB}" type="datetimeFigureOut">
              <a:rPr lang="pl-PL" smtClean="0"/>
              <a:t>22.05.2025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377C7-DC9C-4696-BF64-DD836E004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F233B6-9580-46E1-A7A7-41EA8F31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7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CFA5963-726E-4011-A66F-90810F33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2" y="768129"/>
            <a:ext cx="3041264" cy="1162964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525" y="3002805"/>
            <a:ext cx="10668000" cy="97365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High throughput data streaming system for</a:t>
            </a:r>
            <a:br>
              <a:rPr lang="en-US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</a:br>
            <a:r>
              <a:rPr lang="en-US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diagnostic signal analysis</a:t>
            </a:r>
            <a:endParaRPr lang="pl-PL" sz="40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577" y="4400471"/>
            <a:ext cx="10662948" cy="1779835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39th Tango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Meeting</a:t>
            </a:r>
          </a:p>
          <a:p>
            <a:pPr algn="l"/>
            <a:r>
              <a:rPr lang="pl-PL" sz="13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INAF 2025</a:t>
            </a:r>
          </a:p>
          <a:p>
            <a:pPr algn="l"/>
            <a:endParaRPr lang="pl-PL" sz="20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Maciej Mleczko</a:t>
            </a:r>
          </a:p>
          <a:p>
            <a:pPr algn="l"/>
            <a:r>
              <a:rPr lang="pl-PL" sz="13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National</a:t>
            </a:r>
            <a:r>
              <a:rPr lang="pl-PL" sz="13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Synchrotron </a:t>
            </a:r>
            <a:r>
              <a:rPr lang="pl-PL" sz="13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Radiation</a:t>
            </a:r>
            <a:r>
              <a:rPr lang="pl-PL" sz="13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Centre SOLARIS</a:t>
            </a:r>
          </a:p>
        </p:txBody>
      </p:sp>
    </p:spTree>
    <p:extLst>
      <p:ext uri="{BB962C8B-B14F-4D97-AF65-F5344CB8AC3E}">
        <p14:creationId xmlns:p14="http://schemas.microsoft.com/office/powerpoint/2010/main" val="395703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10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Architecture (ZMQ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patterns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)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Streaming system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Basic PUB-SUB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pattern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Provide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sufficient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Easy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handle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139">
            <a:off x="11737953" y="588931"/>
            <a:ext cx="1240545" cy="1278000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2384985-0AD3-1014-BCDA-D0BFF3715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50" y="1706487"/>
            <a:ext cx="84868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3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11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Architecture and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technologies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Code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structure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BPM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Signal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Handler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class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implements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b="1" i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</a:t>
            </a:r>
            <a:r>
              <a:rPr lang="pl-PL" sz="1200" i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b="1" i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acquire_signal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b="1" i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handler_state</a:t>
            </a:r>
            <a:r>
              <a:rPr lang="pl-PL" sz="1200" b="1" i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property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Python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3.9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ZMQ Framework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NumPy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(BLAS)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PyTango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(of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course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  <a:sym typeface="Wingdings" panose="05000000000000000000" pitchFamily="2" charset="2"/>
              </a:rPr>
              <a:t>)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0322" y="-639000"/>
            <a:ext cx="1240545" cy="127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D411F-8B71-9FEB-6116-52C345966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19" y="377034"/>
            <a:ext cx="481823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Control System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Layer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Simple ATK panel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view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370" flipH="1">
            <a:off x="-691924" y="4203562"/>
            <a:ext cx="1240545" cy="127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970C63-70D2-350C-5C4E-EC6C98F34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26" y="2082638"/>
            <a:ext cx="3782147" cy="26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usage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(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examples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)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Data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ML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application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PCA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497" flipH="1">
            <a:off x="1220143" y="4495662"/>
            <a:ext cx="1240545" cy="127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5378F4-11B7-6D53-2806-9B73D452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03" y="230618"/>
            <a:ext cx="6972250" cy="54000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933225-52B5-5DE5-0328-2FFE24C61518}"/>
              </a:ext>
            </a:extLst>
          </p:cNvPr>
          <p:cNvSpPr/>
          <p:nvPr/>
        </p:nvSpPr>
        <p:spPr>
          <a:xfrm rot="359401">
            <a:off x="2240874" y="3779549"/>
            <a:ext cx="1708026" cy="653525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/>
              <a:t>Mmm</a:t>
            </a:r>
            <a:r>
              <a:rPr lang="pl-PL" sz="1600" b="1" dirty="0"/>
              <a:t>… </a:t>
            </a:r>
            <a:r>
              <a:rPr lang="pl-PL" sz="1600" b="1" dirty="0" err="1"/>
              <a:t>what</a:t>
            </a:r>
            <a:r>
              <a:rPr lang="pl-PL" sz="1600" b="1" dirty="0"/>
              <a:t> a </a:t>
            </a:r>
            <a:r>
              <a:rPr lang="pl-PL" sz="1600" b="1" dirty="0" err="1"/>
              <a:t>tasty</a:t>
            </a:r>
            <a:r>
              <a:rPr lang="pl-PL" sz="1600" b="1" dirty="0"/>
              <a:t> </a:t>
            </a:r>
            <a:r>
              <a:rPr lang="pl-PL" sz="1600" b="1" dirty="0" err="1"/>
              <a:t>donut</a:t>
            </a:r>
            <a:r>
              <a:rPr lang="pl-PL" sz="1600" b="1" dirty="0"/>
              <a:t>!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5B2A0-6AE8-D4E7-F883-B371D8827507}"/>
              </a:ext>
            </a:extLst>
          </p:cNvPr>
          <p:cNvSpPr txBox="1"/>
          <p:nvPr/>
        </p:nvSpPr>
        <p:spPr>
          <a:xfrm>
            <a:off x="5934121" y="5637338"/>
            <a:ext cx="464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J. Biernat, M. Wróbel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usage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(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examples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)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Data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ML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application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PCA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FFT/PDF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023">
            <a:off x="909729" y="4449711"/>
            <a:ext cx="1240545" cy="127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A8DC852-1FF5-E32A-39CB-60A9C40AF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5" y="230618"/>
            <a:ext cx="7464336" cy="54000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5B97BDA-2CB2-D0E9-40BD-366981F80A4E}"/>
              </a:ext>
            </a:extLst>
          </p:cNvPr>
          <p:cNvSpPr/>
          <p:nvPr/>
        </p:nvSpPr>
        <p:spPr>
          <a:xfrm rot="359401">
            <a:off x="1873226" y="4180727"/>
            <a:ext cx="1242758" cy="444664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/>
              <a:t>Meh</a:t>
            </a:r>
            <a:r>
              <a:rPr lang="pl-PL" sz="1600" b="1" dirty="0"/>
              <a:t>…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9B7B4-11C0-EE04-6FA6-5CBD86F78C17}"/>
              </a:ext>
            </a:extLst>
          </p:cNvPr>
          <p:cNvSpPr txBox="1"/>
          <p:nvPr/>
        </p:nvSpPr>
        <p:spPr>
          <a:xfrm>
            <a:off x="5934121" y="5637338"/>
            <a:ext cx="464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J. Biernat, M. Wróbel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usage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(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examples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)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Data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ML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application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PCA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FFT/PDF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Beam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Anomaly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Detection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(ML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classifier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964">
            <a:off x="10460906" y="6340098"/>
            <a:ext cx="1240545" cy="1278000"/>
          </a:xfrm>
          <a:prstGeom prst="rect">
            <a:avLst/>
          </a:prstGeom>
        </p:spPr>
      </p:pic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BDECB1A0-062F-3F6F-E83D-FBE15A201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96" y="230618"/>
            <a:ext cx="3761467" cy="54000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6193DA6-5D63-1C0D-C92A-DF448FBE7522}"/>
              </a:ext>
            </a:extLst>
          </p:cNvPr>
          <p:cNvSpPr/>
          <p:nvPr/>
        </p:nvSpPr>
        <p:spPr>
          <a:xfrm rot="359401">
            <a:off x="11178208" y="5720527"/>
            <a:ext cx="973163" cy="385168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?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3AFD3-9718-13D0-CA94-4A4145949559}"/>
              </a:ext>
            </a:extLst>
          </p:cNvPr>
          <p:cNvSpPr txBox="1"/>
          <p:nvPr/>
        </p:nvSpPr>
        <p:spPr>
          <a:xfrm>
            <a:off x="5934121" y="5637338"/>
            <a:ext cx="464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J. Biernat, M. Wróbel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16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Streaming System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Future</a:t>
            </a:r>
            <a:r>
              <a:rPr lang="pl-PL" sz="16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plans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Implementation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Parallel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Pipeline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ZMQ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pattern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task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distribution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Implementation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core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features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C++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increase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performance (pybind11),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Config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management.</a:t>
            </a: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2" name="Picture 1" descr="A platypus wearing a hat&#10;&#10;Description automatically generated">
            <a:extLst>
              <a:ext uri="{FF2B5EF4-FFF2-40B4-BE49-F238E27FC236}">
                <a16:creationId xmlns:a16="http://schemas.microsoft.com/office/drawing/2014/main" id="{3EBD242C-7A01-81A2-6C73-4820D3163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067" flipH="1">
            <a:off x="-4672" y="6219000"/>
            <a:ext cx="1240545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4">
            <a:extLst>
              <a:ext uri="{FF2B5EF4-FFF2-40B4-BE49-F238E27FC236}">
                <a16:creationId xmlns:a16="http://schemas.microsoft.com/office/drawing/2014/main" id="{B8DB7BCE-6F26-4697-9564-A45B528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772C4522-FFAF-4366-84F4-2BACBE98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This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project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is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executed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under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the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provision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of the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Polish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Ministry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and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Higher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Education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project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“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Support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for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research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and development with the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use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of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research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infrastructure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of the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National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Synchrotron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Radiation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Centre SOLARIS”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under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pl-PL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contract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nr 1/SOL/2021/2. </a:t>
            </a: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Cambria"/>
              <a:cs typeface="+mn-cs"/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B1EE63C1-AFD1-43B6-934D-E1C3A6E2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17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1B6C12E0-734F-4CB0-A22F-74DA7588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5" name="Picture 4" descr="A platypus wearing a hat&#10;&#10;Description automatically generated">
            <a:extLst>
              <a:ext uri="{FF2B5EF4-FFF2-40B4-BE49-F238E27FC236}">
                <a16:creationId xmlns:a16="http://schemas.microsoft.com/office/drawing/2014/main" id="{362B3068-5FDA-37FD-7AD9-3CAF9DFA4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66" y="3051946"/>
            <a:ext cx="1921970" cy="1980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22FFD6B-A9E1-1A32-FE4B-CF550A30F1B1}"/>
              </a:ext>
            </a:extLst>
          </p:cNvPr>
          <p:cNvSpPr/>
          <p:nvPr/>
        </p:nvSpPr>
        <p:spPr>
          <a:xfrm rot="20990441" flipH="1">
            <a:off x="4523817" y="2366836"/>
            <a:ext cx="2322695" cy="1016215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Grazie!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856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Agenda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streaming system? Basic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functionalities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platypus wearing a hat&#10;&#10;Description automatically generated">
            <a:extLst>
              <a:ext uri="{FF2B5EF4-FFF2-40B4-BE49-F238E27FC236}">
                <a16:creationId xmlns:a16="http://schemas.microsoft.com/office/drawing/2014/main" id="{3EF7A934-5A9D-2E06-AB6D-059954A9A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2131">
            <a:off x="7954668" y="3183382"/>
            <a:ext cx="476838" cy="4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Agenda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streaming system? Basic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functionalities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3" name="Picture 2" descr="A platypus wearing a hat&#10;&#10;Description automatically generated">
            <a:extLst>
              <a:ext uri="{FF2B5EF4-FFF2-40B4-BE49-F238E27FC236}">
                <a16:creationId xmlns:a16="http://schemas.microsoft.com/office/drawing/2014/main" id="{3EF7A934-5A9D-2E06-AB6D-059954A9A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6545">
            <a:off x="8037704" y="3092399"/>
            <a:ext cx="65346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Agenda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streaming system? Basic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functionalities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Control system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layer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2" name="Picture 1" descr="A platypus wearing a hat&#10;&#10;Description automatically generated">
            <a:extLst>
              <a:ext uri="{FF2B5EF4-FFF2-40B4-BE49-F238E27FC236}">
                <a16:creationId xmlns:a16="http://schemas.microsoft.com/office/drawing/2014/main" id="{47F08C38-5037-EAB7-24CC-CB349B363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1877">
            <a:off x="8235586" y="3034564"/>
            <a:ext cx="828193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4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Agenda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streaming system? Basic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functionalities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Control system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layer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usage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2" name="Picture 1" descr="A platypus wearing a hat&#10;&#10;Description automatically generated">
            <a:extLst>
              <a:ext uri="{FF2B5EF4-FFF2-40B4-BE49-F238E27FC236}">
                <a16:creationId xmlns:a16="http://schemas.microsoft.com/office/drawing/2014/main" id="{77B5F9A2-3E99-75E9-4DD1-F5A2EC760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4854">
            <a:off x="8707959" y="3037483"/>
            <a:ext cx="1002917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6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Agenda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streaming system? Basic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functionalities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 and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technology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Control system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layer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usage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Further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steps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plans</a:t>
            </a: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2" name="Picture 1" descr="A platypus wearing a hat&#10;&#10;Description automatically generated">
            <a:extLst>
              <a:ext uri="{FF2B5EF4-FFF2-40B4-BE49-F238E27FC236}">
                <a16:creationId xmlns:a16="http://schemas.microsoft.com/office/drawing/2014/main" id="{F5B99F2F-34E0-E84D-842F-8219138D9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686">
            <a:off x="9221447" y="4342856"/>
            <a:ext cx="1177644" cy="12132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522D9CB-6079-B5A4-CB01-BC84E8575652}"/>
              </a:ext>
            </a:extLst>
          </p:cNvPr>
          <p:cNvSpPr/>
          <p:nvPr/>
        </p:nvSpPr>
        <p:spPr>
          <a:xfrm rot="20528343" flipH="1">
            <a:off x="8103304" y="3791278"/>
            <a:ext cx="1138460" cy="674623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Hmm</a:t>
            </a:r>
            <a:r>
              <a:rPr lang="pl-PL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054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7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Introduction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Reasons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Many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requests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provide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raw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fast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signal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purposes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build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online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applications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Fast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archiving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solutions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„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” for Machine Learning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solutions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Basic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functionalities</a:t>
            </a:r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features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Ability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source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Custom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data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filters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Speed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10k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samples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second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least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Scallable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pic>
        <p:nvPicPr>
          <p:cNvPr id="8" name="Picture 7" descr="A platypus wearing a hat&#10;&#10;Description automatically generated">
            <a:extLst>
              <a:ext uri="{FF2B5EF4-FFF2-40B4-BE49-F238E27FC236}">
                <a16:creationId xmlns:a16="http://schemas.microsoft.com/office/drawing/2014/main" id="{7AD6D5B7-9396-A108-DDEE-A9CA669B8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686">
            <a:off x="9221447" y="4342856"/>
            <a:ext cx="1177644" cy="12132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F383F77-D9BC-2A8D-C15C-486EBB45D6AE}"/>
              </a:ext>
            </a:extLst>
          </p:cNvPr>
          <p:cNvSpPr/>
          <p:nvPr/>
        </p:nvSpPr>
        <p:spPr>
          <a:xfrm rot="20528343" flipH="1">
            <a:off x="8103304" y="3791278"/>
            <a:ext cx="1138460" cy="674623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Why</a:t>
            </a:r>
            <a:r>
              <a:rPr lang="pl-PL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806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8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Architecture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Streaming system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Server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compound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with 3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layers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Source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endParaRPr lang="pl-PL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Capturing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filtering</a:t>
            </a:r>
            <a:endParaRPr lang="pl-PL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Pushing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into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ether</a:t>
            </a:r>
            <a:endParaRPr lang="pl-PL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Client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compound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with 2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layers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Gathering</a:t>
            </a:r>
            <a:endParaRPr lang="pl-PL" sz="12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Analysis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9194AA4-BE73-9A8A-3C14-3EE5EC60B260}"/>
              </a:ext>
            </a:extLst>
          </p:cNvPr>
          <p:cNvSpPr/>
          <p:nvPr/>
        </p:nvSpPr>
        <p:spPr>
          <a:xfrm rot="20528719" flipV="1">
            <a:off x="1886806" y="4660514"/>
            <a:ext cx="1599289" cy="887854"/>
          </a:xfrm>
          <a:prstGeom prst="wedgeRoundRectCallout">
            <a:avLst/>
          </a:prstGeom>
          <a:solidFill>
            <a:srgbClr val="C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9997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Ok, but how does it work?</a:t>
            </a:r>
            <a:endParaRPr lang="pl-PL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888" flipH="1">
            <a:off x="599733" y="4061174"/>
            <a:ext cx="1240545" cy="1278000"/>
          </a:xfrm>
          <a:prstGeom prst="rect">
            <a:avLst/>
          </a:prstGeom>
        </p:spPr>
      </p:pic>
      <p:pic>
        <p:nvPicPr>
          <p:cNvPr id="18" name="Picture 17" descr="A diagram of a computer&#10;&#10;Description automatically generated">
            <a:extLst>
              <a:ext uri="{FF2B5EF4-FFF2-40B4-BE49-F238E27FC236}">
                <a16:creationId xmlns:a16="http://schemas.microsoft.com/office/drawing/2014/main" id="{00491A1F-6D21-E153-E0A1-2255C5596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5340"/>
            <a:ext cx="529763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1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9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Architecture (ZMQ </a:t>
            </a:r>
            <a:r>
              <a:rPr lang="pl-PL" sz="18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patterns</a:t>
            </a:r>
            <a:r>
              <a:rPr lang="pl-PL" sz="18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)</a:t>
            </a:r>
            <a:endParaRPr lang="en-US" sz="1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Streaming system </a:t>
            </a:r>
            <a:r>
              <a:rPr lang="pl-PL" sz="1600" b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architecture</a:t>
            </a:r>
            <a:endParaRPr lang="pl-PL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Basic PUB-SUB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pattern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Provide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sufficient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Easy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handle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b="1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1999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C342D-7865-9E97-0634-8D152786E9B4}"/>
              </a:ext>
            </a:extLst>
          </p:cNvPr>
          <p:cNvSpPr txBox="1"/>
          <p:nvPr/>
        </p:nvSpPr>
        <p:spPr>
          <a:xfrm>
            <a:off x="8767212" y="4117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latypus wearing a hat&#10;&#10;Description automatically generated">
            <a:extLst>
              <a:ext uri="{FF2B5EF4-FFF2-40B4-BE49-F238E27FC236}">
                <a16:creationId xmlns:a16="http://schemas.microsoft.com/office/drawing/2014/main" id="{20FC7276-DB06-C235-00C6-540031D0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139">
            <a:off x="11737953" y="588931"/>
            <a:ext cx="1240545" cy="1278000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38F5E81F-40B5-54CC-86BE-B221D603B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95" y="1706487"/>
            <a:ext cx="262040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435</Words>
  <Application>Microsoft Office PowerPoint</Application>
  <PresentationFormat>Widescreen</PresentationFormat>
  <Paragraphs>144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Poppins</vt:lpstr>
      <vt:lpstr>Poppins Medium</vt:lpstr>
      <vt:lpstr>Motyw pakietu Office</vt:lpstr>
      <vt:lpstr>High throughput data streaming system for diagnostic signal analysis</vt:lpstr>
      <vt:lpstr>Agenda</vt:lpstr>
      <vt:lpstr>Agenda</vt:lpstr>
      <vt:lpstr>Agenda</vt:lpstr>
      <vt:lpstr>Agenda</vt:lpstr>
      <vt:lpstr>Agenda</vt:lpstr>
      <vt:lpstr>Introduction</vt:lpstr>
      <vt:lpstr>Architecture</vt:lpstr>
      <vt:lpstr>Architecture (ZMQ patterns)</vt:lpstr>
      <vt:lpstr>Architecture (ZMQ patterns)</vt:lpstr>
      <vt:lpstr>Architecture and technologies</vt:lpstr>
      <vt:lpstr>Control System Layer</vt:lpstr>
      <vt:lpstr>Current usage (examples)</vt:lpstr>
      <vt:lpstr>Current usage (examples)</vt:lpstr>
      <vt:lpstr>Current usage (examples)</vt:lpstr>
      <vt:lpstr>Streaming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Kowalik</dc:creator>
  <cp:lastModifiedBy>Maciej Mleczko</cp:lastModifiedBy>
  <cp:revision>80</cp:revision>
  <dcterms:created xsi:type="dcterms:W3CDTF">2022-04-21T09:26:44Z</dcterms:created>
  <dcterms:modified xsi:type="dcterms:W3CDTF">2025-05-22T09:14:09Z</dcterms:modified>
</cp:coreProperties>
</file>