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2" r:id="rId2"/>
    <p:sldId id="258" r:id="rId3"/>
    <p:sldId id="257" r:id="rId4"/>
    <p:sldId id="261" r:id="rId5"/>
    <p:sldId id="266" r:id="rId6"/>
    <p:sldId id="264" r:id="rId7"/>
    <p:sldId id="286" r:id="rId8"/>
    <p:sldId id="272" r:id="rId9"/>
    <p:sldId id="292" r:id="rId10"/>
    <p:sldId id="273" r:id="rId11"/>
    <p:sldId id="309" r:id="rId12"/>
    <p:sldId id="308" r:id="rId13"/>
    <p:sldId id="281" r:id="rId14"/>
    <p:sldId id="307" r:id="rId15"/>
    <p:sldId id="296" r:id="rId16"/>
    <p:sldId id="306" r:id="rId17"/>
    <p:sldId id="310" r:id="rId18"/>
    <p:sldId id="305" r:id="rId19"/>
    <p:sldId id="284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807280-11E7-176F-48E9-3EC0B96AF8E7}" name="Michał Fałowski" initials="MF" userId="S::michal.falowski@uj.edu.pl::918b688d-0fce-4fed-8e26-648929a8781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2C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0688B-4D51-47BA-B5D0-0003660F1598}" v="5" dt="2025-05-21T07:33:46.514"/>
    <p1510:client id="{A3DDA6D7-22A3-480F-8B98-80BC2D659F9D}" v="85" dt="2025-05-21T10:58:09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00" y="-1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microsoft.com/office/2018/10/relationships/authors" Target="author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28" Type="http://schemas.microsoft.com/office/2015/10/relationships/revisionInfo" Target="revisionInfo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handoutMaster" Target="handoutMasters/handoutMaster1.xml" /><Relationship Id="rId27" Type="http://schemas.microsoft.com/office/2016/11/relationships/changesInfo" Target="changesInfos/changesInfo1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Szczepanik" userId="6796f801-c7a2-4b13-a4a1-1920173a4910" providerId="ADAL" clId="{BD796C3F-C9E6-4380-825A-16133B8E2113}"/>
    <pc:docChg chg="custSel addSld modSld">
      <pc:chgData name="Magdalena Szczepanik" userId="6796f801-c7a2-4b13-a4a1-1920173a4910" providerId="ADAL" clId="{BD796C3F-C9E6-4380-825A-16133B8E2113}" dt="2024-05-24T09:09:31.424" v="191" actId="478"/>
      <pc:docMkLst>
        <pc:docMk/>
      </pc:docMkLst>
      <pc:sldChg chg="add">
        <pc:chgData name="Magdalena Szczepanik" userId="6796f801-c7a2-4b13-a4a1-1920173a4910" providerId="ADAL" clId="{BD796C3F-C9E6-4380-825A-16133B8E2113}" dt="2024-05-24T08:40:52.547" v="189"/>
        <pc:sldMkLst>
          <pc:docMk/>
          <pc:sldMk cId="2027857452" sldId="264"/>
        </pc:sldMkLst>
      </pc:sldChg>
      <pc:sldChg chg="modSp mod">
        <pc:chgData name="Magdalena Szczepanik" userId="6796f801-c7a2-4b13-a4a1-1920173a4910" providerId="ADAL" clId="{BD796C3F-C9E6-4380-825A-16133B8E2113}" dt="2024-05-23T12:23:12.965" v="164" actId="790"/>
        <pc:sldMkLst>
          <pc:docMk/>
          <pc:sldMk cId="2257647700" sldId="269"/>
        </pc:sldMkLst>
      </pc:sldChg>
      <pc:sldChg chg="delSp modSp mod">
        <pc:chgData name="Magdalena Szczepanik" userId="6796f801-c7a2-4b13-a4a1-1920173a4910" providerId="ADAL" clId="{BD796C3F-C9E6-4380-825A-16133B8E2113}" dt="2024-05-24T09:09:31.424" v="191" actId="478"/>
        <pc:sldMkLst>
          <pc:docMk/>
          <pc:sldMk cId="37888460" sldId="272"/>
        </pc:sldMkLst>
      </pc:sldChg>
      <pc:sldChg chg="addSp modSp">
        <pc:chgData name="Magdalena Szczepanik" userId="6796f801-c7a2-4b13-a4a1-1920173a4910" providerId="ADAL" clId="{BD796C3F-C9E6-4380-825A-16133B8E2113}" dt="2024-05-23T12:19:35.506" v="1"/>
        <pc:sldMkLst>
          <pc:docMk/>
          <pc:sldMk cId="800748443" sldId="289"/>
        </pc:sldMkLst>
      </pc:sldChg>
      <pc:sldChg chg="addSp delSp modSp add mod setBg">
        <pc:chgData name="Magdalena Szczepanik" userId="6796f801-c7a2-4b13-a4a1-1920173a4910" providerId="ADAL" clId="{BD796C3F-C9E6-4380-825A-16133B8E2113}" dt="2024-05-23T12:57:09.547" v="188" actId="14100"/>
        <pc:sldMkLst>
          <pc:docMk/>
          <pc:sldMk cId="2186973379" sldId="294"/>
        </pc:sldMkLst>
      </pc:sldChg>
    </pc:docChg>
  </pc:docChgLst>
  <pc:docChgLst>
    <pc:chgData name="Michał Piekarski" userId="S::michal.piekarski@uj.edu.pl::7cfd12b1-3860-4c84-a47e-c741d8f25ca5" providerId="AD" clId="Web-{03073CCB-DD75-41DE-82DE-A9CADF7D8B15}"/>
    <pc:docChg chg="sldOrd">
      <pc:chgData name="Michał Piekarski" userId="S::michal.piekarski@uj.edu.pl::7cfd12b1-3860-4c84-a47e-c741d8f25ca5" providerId="AD" clId="Web-{03073CCB-DD75-41DE-82DE-A9CADF7D8B15}" dt="2024-05-23T13:29:02.633" v="0"/>
      <pc:docMkLst>
        <pc:docMk/>
      </pc:docMkLst>
      <pc:sldChg chg="ord">
        <pc:chgData name="Michał Piekarski" userId="S::michal.piekarski@uj.edu.pl::7cfd12b1-3860-4c84-a47e-c741d8f25ca5" providerId="AD" clId="Web-{03073CCB-DD75-41DE-82DE-A9CADF7D8B15}" dt="2024-05-23T13:29:02.633" v="0"/>
        <pc:sldMkLst>
          <pc:docMk/>
          <pc:sldMk cId="852071565" sldId="284"/>
        </pc:sldMkLst>
      </pc:sldChg>
    </pc:docChg>
  </pc:docChgLst>
  <pc:docChgLst>
    <pc:chgData name="Michał Fałowski" userId="S::michal.falowski@uj.edu.pl::918b688d-0fce-4fed-8e26-648929a87817" providerId="AD" clId="Web-{6386B729-F9D1-4366-B78C-110D55C14E1F}"/>
    <pc:docChg chg="addSld modSld">
      <pc:chgData name="Michał Fałowski" userId="S::michal.falowski@uj.edu.pl::918b688d-0fce-4fed-8e26-648929a87817" providerId="AD" clId="Web-{6386B729-F9D1-4366-B78C-110D55C14E1F}" dt="2024-05-28T10:08:56.815" v="20" actId="1076"/>
      <pc:docMkLst>
        <pc:docMk/>
      </pc:docMkLst>
      <pc:sldChg chg="addSp delSp modSp">
        <pc:chgData name="Michał Fałowski" userId="S::michal.falowski@uj.edu.pl::918b688d-0fce-4fed-8e26-648929a87817" providerId="AD" clId="Web-{6386B729-F9D1-4366-B78C-110D55C14E1F}" dt="2024-05-28T10:08:20.815" v="9"/>
        <pc:sldMkLst>
          <pc:docMk/>
          <pc:sldMk cId="1120379391" sldId="299"/>
        </pc:sldMkLst>
      </pc:sldChg>
      <pc:sldChg chg="addSp delSp modSp add replId">
        <pc:chgData name="Michał Fałowski" userId="S::michal.falowski@uj.edu.pl::918b688d-0fce-4fed-8e26-648929a87817" providerId="AD" clId="Web-{6386B729-F9D1-4366-B78C-110D55C14E1F}" dt="2024-05-28T10:08:56.815" v="20" actId="1076"/>
        <pc:sldMkLst>
          <pc:docMk/>
          <pc:sldMk cId="2492516993" sldId="303"/>
        </pc:sldMkLst>
      </pc:sldChg>
    </pc:docChg>
  </pc:docChgLst>
  <pc:docChgLst>
    <pc:chgData name="Michał Fałowski" userId="S::michal.falowski@uj.edu.pl::918b688d-0fce-4fed-8e26-648929a87817" providerId="AD" clId="Web-{E9B9C722-14DF-42F0-B351-57A23F76BED8}"/>
    <pc:docChg chg="modSld">
      <pc:chgData name="Michał Fałowski" userId="S::michal.falowski@uj.edu.pl::918b688d-0fce-4fed-8e26-648929a87817" providerId="AD" clId="Web-{E9B9C722-14DF-42F0-B351-57A23F76BED8}" dt="2024-05-27T22:34:38.603" v="1920" actId="20577"/>
      <pc:docMkLst>
        <pc:docMk/>
      </pc:docMkLst>
      <pc:sldChg chg="modSp">
        <pc:chgData name="Michał Fałowski" userId="S::michal.falowski@uj.edu.pl::918b688d-0fce-4fed-8e26-648929a87817" providerId="AD" clId="Web-{E9B9C722-14DF-42F0-B351-57A23F76BED8}" dt="2024-05-27T22:34:14.494" v="1907" actId="20577"/>
        <pc:sldMkLst>
          <pc:docMk/>
          <pc:sldMk cId="1449625696" sldId="281"/>
        </pc:sldMkLst>
      </pc:sldChg>
      <pc:sldChg chg="modSp">
        <pc:chgData name="Michał Fałowski" userId="S::michal.falowski@uj.edu.pl::918b688d-0fce-4fed-8e26-648929a87817" providerId="AD" clId="Web-{E9B9C722-14DF-42F0-B351-57A23F76BED8}" dt="2024-05-27T22:21:39.697" v="258" actId="20577"/>
        <pc:sldMkLst>
          <pc:docMk/>
          <pc:sldMk cId="345745835" sldId="297"/>
        </pc:sldMkLst>
      </pc:sldChg>
      <pc:sldChg chg="modSp">
        <pc:chgData name="Michał Fałowski" userId="S::michal.falowski@uj.edu.pl::918b688d-0fce-4fed-8e26-648929a87817" providerId="AD" clId="Web-{E9B9C722-14DF-42F0-B351-57A23F76BED8}" dt="2024-05-27T22:25:33.572" v="501" actId="14100"/>
        <pc:sldMkLst>
          <pc:docMk/>
          <pc:sldMk cId="1692493915" sldId="298"/>
        </pc:sldMkLst>
      </pc:sldChg>
      <pc:sldChg chg="modSp">
        <pc:chgData name="Michał Fałowski" userId="S::michal.falowski@uj.edu.pl::918b688d-0fce-4fed-8e26-648929a87817" providerId="AD" clId="Web-{E9B9C722-14DF-42F0-B351-57A23F76BED8}" dt="2024-05-27T22:34:38.603" v="1920" actId="20577"/>
        <pc:sldMkLst>
          <pc:docMk/>
          <pc:sldMk cId="1120379391" sldId="299"/>
        </pc:sldMkLst>
      </pc:sldChg>
    </pc:docChg>
  </pc:docChgLst>
  <pc:docChgLst>
    <pc:chgData name="Michał Fałowski" userId="918b688d-0fce-4fed-8e26-648929a87817" providerId="ADAL" clId="{A3DDA6D7-22A3-480F-8B98-80BC2D659F9D}"/>
    <pc:docChg chg="undo redo custSel addSld delSld modSld sldOrd">
      <pc:chgData name="Michał Fałowski" userId="918b688d-0fce-4fed-8e26-648929a87817" providerId="ADAL" clId="{A3DDA6D7-22A3-480F-8B98-80BC2D659F9D}" dt="2025-05-21T10:59:20.089" v="4852" actId="20577"/>
      <pc:docMkLst>
        <pc:docMk/>
      </pc:docMkLst>
      <pc:sldChg chg="modSp mod">
        <pc:chgData name="Michał Fałowski" userId="918b688d-0fce-4fed-8e26-648929a87817" providerId="ADAL" clId="{A3DDA6D7-22A3-480F-8B98-80BC2D659F9D}" dt="2025-05-21T10:02:46.864" v="1981" actId="20577"/>
        <pc:sldMkLst>
          <pc:docMk/>
          <pc:sldMk cId="3957032172" sldId="258"/>
        </pc:sldMkLst>
        <pc:spChg chg="mod">
          <ac:chgData name="Michał Fałowski" userId="918b688d-0fce-4fed-8e26-648929a87817" providerId="ADAL" clId="{A3DDA6D7-22A3-480F-8B98-80BC2D659F9D}" dt="2025-05-21T10:02:46.864" v="1981" actId="20577"/>
          <ac:spMkLst>
            <pc:docMk/>
            <pc:sldMk cId="3957032172" sldId="258"/>
            <ac:spMk id="6" creationId="{08E40827-2699-40B0-9C81-0F76152C7008}"/>
          </ac:spMkLst>
        </pc:spChg>
      </pc:sldChg>
      <pc:sldChg chg="addSp delSp modSp mod delAnim modAnim">
        <pc:chgData name="Michał Fałowski" userId="918b688d-0fce-4fed-8e26-648929a87817" providerId="ADAL" clId="{A3DDA6D7-22A3-480F-8B98-80BC2D659F9D}" dt="2025-05-21T07:47:27.740" v="105" actId="207"/>
        <pc:sldMkLst>
          <pc:docMk/>
          <pc:sldMk cId="2027857452" sldId="264"/>
        </pc:sldMkLst>
        <pc:spChg chg="add mod">
          <ac:chgData name="Michał Fałowski" userId="918b688d-0fce-4fed-8e26-648929a87817" providerId="ADAL" clId="{A3DDA6D7-22A3-480F-8B98-80BC2D659F9D}" dt="2025-05-21T07:43:56.049" v="44" actId="1076"/>
          <ac:spMkLst>
            <pc:docMk/>
            <pc:sldMk cId="2027857452" sldId="264"/>
            <ac:spMk id="3" creationId="{A3141ACA-F981-5559-69B3-FECB398199E1}"/>
          </ac:spMkLst>
        </pc:spChg>
        <pc:spChg chg="add mod">
          <ac:chgData name="Michał Fałowski" userId="918b688d-0fce-4fed-8e26-648929a87817" providerId="ADAL" clId="{A3DDA6D7-22A3-480F-8B98-80BC2D659F9D}" dt="2025-05-21T07:43:58.044" v="45"/>
          <ac:spMkLst>
            <pc:docMk/>
            <pc:sldMk cId="2027857452" sldId="264"/>
            <ac:spMk id="4" creationId="{8A168D97-046B-FBF5-D024-49FD5F110E28}"/>
          </ac:spMkLst>
        </pc:spChg>
        <pc:spChg chg="add mod">
          <ac:chgData name="Michał Fałowski" userId="918b688d-0fce-4fed-8e26-648929a87817" providerId="ADAL" clId="{A3DDA6D7-22A3-480F-8B98-80BC2D659F9D}" dt="2025-05-21T07:44:22.056" v="57" actId="1076"/>
          <ac:spMkLst>
            <pc:docMk/>
            <pc:sldMk cId="2027857452" sldId="264"/>
            <ac:spMk id="5" creationId="{16BE03C7-AC39-7721-7EB1-DD51D95D77CF}"/>
          </ac:spMkLst>
        </pc:spChg>
        <pc:spChg chg="mod">
          <ac:chgData name="Michał Fałowski" userId="918b688d-0fce-4fed-8e26-648929a87817" providerId="ADAL" clId="{A3DDA6D7-22A3-480F-8B98-80BC2D659F9D}" dt="2025-05-21T07:39:34.812" v="31" actId="20577"/>
          <ac:spMkLst>
            <pc:docMk/>
            <pc:sldMk cId="2027857452" sldId="264"/>
            <ac:spMk id="161" creationId="{F6561AB3-B32D-3430-7DC0-E592D470BE8F}"/>
          </ac:spMkLst>
        </pc:spChg>
        <pc:spChg chg="mod">
          <ac:chgData name="Michał Fałowski" userId="918b688d-0fce-4fed-8e26-648929a87817" providerId="ADAL" clId="{A3DDA6D7-22A3-480F-8B98-80BC2D659F9D}" dt="2025-05-21T07:47:27.740" v="105" actId="207"/>
          <ac:spMkLst>
            <pc:docMk/>
            <pc:sldMk cId="2027857452" sldId="264"/>
            <ac:spMk id="164" creationId="{B36E3477-E88D-A723-BD92-5A32DA211573}"/>
          </ac:spMkLst>
        </pc:spChg>
        <pc:spChg chg="del">
          <ac:chgData name="Michał Fałowski" userId="918b688d-0fce-4fed-8e26-648929a87817" providerId="ADAL" clId="{A3DDA6D7-22A3-480F-8B98-80BC2D659F9D}" dt="2025-05-21T07:44:18.594" v="56" actId="478"/>
          <ac:spMkLst>
            <pc:docMk/>
            <pc:sldMk cId="2027857452" sldId="264"/>
            <ac:spMk id="165" creationId="{598557BD-DFEF-896C-0532-0FD766616705}"/>
          </ac:spMkLst>
        </pc:spChg>
        <pc:spChg chg="del mod">
          <ac:chgData name="Michał Fałowski" userId="918b688d-0fce-4fed-8e26-648929a87817" providerId="ADAL" clId="{A3DDA6D7-22A3-480F-8B98-80BC2D659F9D}" dt="2025-05-21T07:43:50.139" v="43" actId="478"/>
          <ac:spMkLst>
            <pc:docMk/>
            <pc:sldMk cId="2027857452" sldId="264"/>
            <ac:spMk id="167" creationId="{832DE4A0-6EA8-0689-C805-182C6FEC197E}"/>
          </ac:spMkLst>
        </pc:spChg>
        <pc:spChg chg="mod">
          <ac:chgData name="Michał Fałowski" userId="918b688d-0fce-4fed-8e26-648929a87817" providerId="ADAL" clId="{A3DDA6D7-22A3-480F-8B98-80BC2D659F9D}" dt="2025-05-21T07:46:00.996" v="77" actId="20577"/>
          <ac:spMkLst>
            <pc:docMk/>
            <pc:sldMk cId="2027857452" sldId="264"/>
            <ac:spMk id="179" creationId="{3D16C791-38E5-FFFA-02D1-2FA33C5528B3}"/>
          </ac:spMkLst>
        </pc:spChg>
        <pc:spChg chg="mod">
          <ac:chgData name="Michał Fałowski" userId="918b688d-0fce-4fed-8e26-648929a87817" providerId="ADAL" clId="{A3DDA6D7-22A3-480F-8B98-80BC2D659F9D}" dt="2025-05-21T07:46:51.158" v="104" actId="20577"/>
          <ac:spMkLst>
            <pc:docMk/>
            <pc:sldMk cId="2027857452" sldId="264"/>
            <ac:spMk id="181" creationId="{C7EF8454-3506-66ED-4917-A1D5CFF7453A}"/>
          </ac:spMkLst>
        </pc:spChg>
        <pc:spChg chg="del mod">
          <ac:chgData name="Michał Fałowski" userId="918b688d-0fce-4fed-8e26-648929a87817" providerId="ADAL" clId="{A3DDA6D7-22A3-480F-8B98-80BC2D659F9D}" dt="2025-05-21T07:45:33.198" v="60" actId="478"/>
          <ac:spMkLst>
            <pc:docMk/>
            <pc:sldMk cId="2027857452" sldId="264"/>
            <ac:spMk id="185" creationId="{D05DCAF4-9834-B921-919A-5F2FAFEC2E0A}"/>
          </ac:spMkLst>
        </pc:spChg>
        <pc:spChg chg="mod">
          <ac:chgData name="Michał Fałowski" userId="918b688d-0fce-4fed-8e26-648929a87817" providerId="ADAL" clId="{A3DDA6D7-22A3-480F-8B98-80BC2D659F9D}" dt="2025-05-21T07:45:50.431" v="76" actId="20577"/>
          <ac:spMkLst>
            <pc:docMk/>
            <pc:sldMk cId="2027857452" sldId="264"/>
            <ac:spMk id="200" creationId="{1E2B06F4-BC74-FD57-0F70-5B7D86A010CB}"/>
          </ac:spMkLst>
        </pc:spChg>
        <pc:spChg chg="del">
          <ac:chgData name="Michał Fałowski" userId="918b688d-0fce-4fed-8e26-648929a87817" providerId="ADAL" clId="{A3DDA6D7-22A3-480F-8B98-80BC2D659F9D}" dt="2025-05-21T07:45:37.048" v="62" actId="478"/>
          <ac:spMkLst>
            <pc:docMk/>
            <pc:sldMk cId="2027857452" sldId="264"/>
            <ac:spMk id="201" creationId="{AEF919AA-D786-91C1-462B-F0317ABBA492}"/>
          </ac:spMkLst>
        </pc:spChg>
        <pc:spChg chg="del">
          <ac:chgData name="Michał Fałowski" userId="918b688d-0fce-4fed-8e26-648929a87817" providerId="ADAL" clId="{A3DDA6D7-22A3-480F-8B98-80BC2D659F9D}" dt="2025-05-21T07:45:34.922" v="61" actId="478"/>
          <ac:spMkLst>
            <pc:docMk/>
            <pc:sldMk cId="2027857452" sldId="264"/>
            <ac:spMk id="202" creationId="{AA3A4FF9-FBAE-FA63-8CDC-840C563EC300}"/>
          </ac:spMkLst>
        </pc:spChg>
      </pc:sldChg>
      <pc:sldChg chg="modSp mod">
        <pc:chgData name="Michał Fałowski" userId="918b688d-0fce-4fed-8e26-648929a87817" providerId="ADAL" clId="{A3DDA6D7-22A3-480F-8B98-80BC2D659F9D}" dt="2025-05-21T10:44:31.176" v="3579" actId="20577"/>
        <pc:sldMkLst>
          <pc:docMk/>
          <pc:sldMk cId="346022153" sldId="273"/>
        </pc:sldMkLst>
        <pc:spChg chg="mod">
          <ac:chgData name="Michał Fałowski" userId="918b688d-0fce-4fed-8e26-648929a87817" providerId="ADAL" clId="{A3DDA6D7-22A3-480F-8B98-80BC2D659F9D}" dt="2025-05-21T10:44:31.176" v="3579" actId="20577"/>
          <ac:spMkLst>
            <pc:docMk/>
            <pc:sldMk cId="346022153" sldId="273"/>
            <ac:spMk id="8" creationId="{14E47699-35E4-5E5B-6B6A-C79C555426D1}"/>
          </ac:spMkLst>
        </pc:spChg>
      </pc:sldChg>
      <pc:sldChg chg="addSp delSp modSp mod">
        <pc:chgData name="Michał Fałowski" userId="918b688d-0fce-4fed-8e26-648929a87817" providerId="ADAL" clId="{A3DDA6D7-22A3-480F-8B98-80BC2D659F9D}" dt="2025-05-21T10:06:16.268" v="1999" actId="113"/>
        <pc:sldMkLst>
          <pc:docMk/>
          <pc:sldMk cId="1449625696" sldId="281"/>
        </pc:sldMkLst>
        <pc:spChg chg="add mod">
          <ac:chgData name="Michał Fałowski" userId="918b688d-0fce-4fed-8e26-648929a87817" providerId="ADAL" clId="{A3DDA6D7-22A3-480F-8B98-80BC2D659F9D}" dt="2025-05-21T10:06:16.268" v="1999" actId="113"/>
          <ac:spMkLst>
            <pc:docMk/>
            <pc:sldMk cId="1449625696" sldId="281"/>
            <ac:spMk id="3" creationId="{44CAD0AA-2D27-5F3F-3D3F-F83DFE0F9961}"/>
          </ac:spMkLst>
        </pc:spChg>
        <pc:spChg chg="del mod">
          <ac:chgData name="Michał Fałowski" userId="918b688d-0fce-4fed-8e26-648929a87817" providerId="ADAL" clId="{A3DDA6D7-22A3-480F-8B98-80BC2D659F9D}" dt="2025-05-21T10:05:25.663" v="1989" actId="478"/>
          <ac:spMkLst>
            <pc:docMk/>
            <pc:sldMk cId="1449625696" sldId="281"/>
            <ac:spMk id="21" creationId="{42B62E96-4B06-472D-9FF4-F9EA95F825E3}"/>
          </ac:spMkLst>
        </pc:spChg>
        <pc:spChg chg="del mod">
          <ac:chgData name="Michał Fałowski" userId="918b688d-0fce-4fed-8e26-648929a87817" providerId="ADAL" clId="{A3DDA6D7-22A3-480F-8B98-80BC2D659F9D}" dt="2025-05-21T10:05:14.909" v="1987" actId="478"/>
          <ac:spMkLst>
            <pc:docMk/>
            <pc:sldMk cId="1449625696" sldId="281"/>
            <ac:spMk id="22" creationId="{651E93A5-5BF3-473F-88B6-FECEF5905B6A}"/>
          </ac:spMkLst>
        </pc:spChg>
      </pc:sldChg>
      <pc:sldChg chg="modSp">
        <pc:chgData name="Michał Fałowski" userId="918b688d-0fce-4fed-8e26-648929a87817" providerId="ADAL" clId="{A3DDA6D7-22A3-480F-8B98-80BC2D659F9D}" dt="2025-05-21T10:04:09.782" v="1983" actId="1076"/>
        <pc:sldMkLst>
          <pc:docMk/>
          <pc:sldMk cId="3328105173" sldId="286"/>
        </pc:sldMkLst>
        <pc:picChg chg="mod">
          <ac:chgData name="Michał Fałowski" userId="918b688d-0fce-4fed-8e26-648929a87817" providerId="ADAL" clId="{A3DDA6D7-22A3-480F-8B98-80BC2D659F9D}" dt="2025-05-21T10:04:09.782" v="1983" actId="1076"/>
          <ac:picMkLst>
            <pc:docMk/>
            <pc:sldMk cId="3328105173" sldId="286"/>
            <ac:picMk id="1026" creationId="{59C8166F-B171-884D-4169-09BF862CEB23}"/>
          </ac:picMkLst>
        </pc:picChg>
      </pc:sldChg>
      <pc:sldChg chg="del">
        <pc:chgData name="Michał Fałowski" userId="918b688d-0fce-4fed-8e26-648929a87817" providerId="ADAL" clId="{A3DDA6D7-22A3-480F-8B98-80BC2D659F9D}" dt="2025-05-21T10:17:25.138" v="2405" actId="47"/>
        <pc:sldMkLst>
          <pc:docMk/>
          <pc:sldMk cId="2936874150" sldId="293"/>
        </pc:sldMkLst>
      </pc:sldChg>
      <pc:sldChg chg="del">
        <pc:chgData name="Michał Fałowski" userId="918b688d-0fce-4fed-8e26-648929a87817" providerId="ADAL" clId="{A3DDA6D7-22A3-480F-8B98-80BC2D659F9D}" dt="2025-05-21T10:17:29.855" v="2406" actId="47"/>
        <pc:sldMkLst>
          <pc:docMk/>
          <pc:sldMk cId="2186973379" sldId="294"/>
        </pc:sldMkLst>
      </pc:sldChg>
      <pc:sldChg chg="modSp mod ord">
        <pc:chgData name="Michał Fałowski" userId="918b688d-0fce-4fed-8e26-648929a87817" providerId="ADAL" clId="{A3DDA6D7-22A3-480F-8B98-80BC2D659F9D}" dt="2025-05-21T10:56:44.421" v="4554" actId="20577"/>
        <pc:sldMkLst>
          <pc:docMk/>
          <pc:sldMk cId="1173393568" sldId="296"/>
        </pc:sldMkLst>
        <pc:spChg chg="mod">
          <ac:chgData name="Michał Fałowski" userId="918b688d-0fce-4fed-8e26-648929a87817" providerId="ADAL" clId="{A3DDA6D7-22A3-480F-8B98-80BC2D659F9D}" dt="2025-05-21T07:52:50.984" v="121" actId="20577"/>
          <ac:spMkLst>
            <pc:docMk/>
            <pc:sldMk cId="1173393568" sldId="296"/>
            <ac:spMk id="21" creationId="{42B62E96-4B06-472D-9FF4-F9EA95F825E3}"/>
          </ac:spMkLst>
        </pc:spChg>
        <pc:spChg chg="mod">
          <ac:chgData name="Michał Fałowski" userId="918b688d-0fce-4fed-8e26-648929a87817" providerId="ADAL" clId="{A3DDA6D7-22A3-480F-8B98-80BC2D659F9D}" dt="2025-05-21T10:56:44.421" v="4554" actId="20577"/>
          <ac:spMkLst>
            <pc:docMk/>
            <pc:sldMk cId="1173393568" sldId="296"/>
            <ac:spMk id="22" creationId="{651E93A5-5BF3-473F-88B6-FECEF5905B6A}"/>
          </ac:spMkLst>
        </pc:spChg>
      </pc:sldChg>
      <pc:sldChg chg="del">
        <pc:chgData name="Michał Fałowski" userId="918b688d-0fce-4fed-8e26-648929a87817" providerId="ADAL" clId="{A3DDA6D7-22A3-480F-8B98-80BC2D659F9D}" dt="2025-05-21T10:17:05.201" v="2401" actId="47"/>
        <pc:sldMkLst>
          <pc:docMk/>
          <pc:sldMk cId="345745835" sldId="297"/>
        </pc:sldMkLst>
      </pc:sldChg>
      <pc:sldChg chg="del">
        <pc:chgData name="Michał Fałowski" userId="918b688d-0fce-4fed-8e26-648929a87817" providerId="ADAL" clId="{A3DDA6D7-22A3-480F-8B98-80BC2D659F9D}" dt="2025-05-21T10:17:09.882" v="2402" actId="47"/>
        <pc:sldMkLst>
          <pc:docMk/>
          <pc:sldMk cId="1692493915" sldId="298"/>
        </pc:sldMkLst>
      </pc:sldChg>
      <pc:sldChg chg="del">
        <pc:chgData name="Michał Fałowski" userId="918b688d-0fce-4fed-8e26-648929a87817" providerId="ADAL" clId="{A3DDA6D7-22A3-480F-8B98-80BC2D659F9D}" dt="2025-05-21T10:17:14.662" v="2403" actId="47"/>
        <pc:sldMkLst>
          <pc:docMk/>
          <pc:sldMk cId="1120379391" sldId="299"/>
        </pc:sldMkLst>
      </pc:sldChg>
      <pc:sldChg chg="del">
        <pc:chgData name="Michał Fałowski" userId="918b688d-0fce-4fed-8e26-648929a87817" providerId="ADAL" clId="{A3DDA6D7-22A3-480F-8B98-80BC2D659F9D}" dt="2025-05-21T10:55:54.410" v="4503" actId="47"/>
        <pc:sldMkLst>
          <pc:docMk/>
          <pc:sldMk cId="257593868" sldId="300"/>
        </pc:sldMkLst>
      </pc:sldChg>
      <pc:sldChg chg="del">
        <pc:chgData name="Michał Fałowski" userId="918b688d-0fce-4fed-8e26-648929a87817" providerId="ADAL" clId="{A3DDA6D7-22A3-480F-8B98-80BC2D659F9D}" dt="2025-05-21T10:17:43.818" v="2408" actId="47"/>
        <pc:sldMkLst>
          <pc:docMk/>
          <pc:sldMk cId="2048805194" sldId="301"/>
        </pc:sldMkLst>
      </pc:sldChg>
      <pc:sldChg chg="del">
        <pc:chgData name="Michał Fałowski" userId="918b688d-0fce-4fed-8e26-648929a87817" providerId="ADAL" clId="{A3DDA6D7-22A3-480F-8B98-80BC2D659F9D}" dt="2025-05-21T10:17:38.421" v="2407" actId="47"/>
        <pc:sldMkLst>
          <pc:docMk/>
          <pc:sldMk cId="1074368276" sldId="302"/>
        </pc:sldMkLst>
      </pc:sldChg>
      <pc:sldChg chg="del">
        <pc:chgData name="Michał Fałowski" userId="918b688d-0fce-4fed-8e26-648929a87817" providerId="ADAL" clId="{A3DDA6D7-22A3-480F-8B98-80BC2D659F9D}" dt="2025-05-21T10:17:17.112" v="2404" actId="47"/>
        <pc:sldMkLst>
          <pc:docMk/>
          <pc:sldMk cId="2492516993" sldId="303"/>
        </pc:sldMkLst>
      </pc:sldChg>
      <pc:sldChg chg="add del">
        <pc:chgData name="Michał Fałowski" userId="918b688d-0fce-4fed-8e26-648929a87817" providerId="ADAL" clId="{A3DDA6D7-22A3-480F-8B98-80BC2D659F9D}" dt="2025-05-21T08:33:52.326" v="1311" actId="47"/>
        <pc:sldMkLst>
          <pc:docMk/>
          <pc:sldMk cId="4177937492" sldId="304"/>
        </pc:sldMkLst>
      </pc:sldChg>
      <pc:sldChg chg="modSp add mod">
        <pc:chgData name="Michał Fałowski" userId="918b688d-0fce-4fed-8e26-648929a87817" providerId="ADAL" clId="{A3DDA6D7-22A3-480F-8B98-80BC2D659F9D}" dt="2025-05-21T10:55:34.081" v="4502" actId="20577"/>
        <pc:sldMkLst>
          <pc:docMk/>
          <pc:sldMk cId="881715772" sldId="305"/>
        </pc:sldMkLst>
        <pc:spChg chg="mod">
          <ac:chgData name="Michał Fałowski" userId="918b688d-0fce-4fed-8e26-648929a87817" providerId="ADAL" clId="{A3DDA6D7-22A3-480F-8B98-80BC2D659F9D}" dt="2025-05-21T10:54:55.067" v="4446" actId="20577"/>
          <ac:spMkLst>
            <pc:docMk/>
            <pc:sldMk cId="881715772" sldId="305"/>
            <ac:spMk id="21" creationId="{1566D906-082F-72AC-FE57-9453C91BE90C}"/>
          </ac:spMkLst>
        </pc:spChg>
        <pc:spChg chg="mod">
          <ac:chgData name="Michał Fałowski" userId="918b688d-0fce-4fed-8e26-648929a87817" providerId="ADAL" clId="{A3DDA6D7-22A3-480F-8B98-80BC2D659F9D}" dt="2025-05-21T10:55:34.081" v="4502" actId="20577"/>
          <ac:spMkLst>
            <pc:docMk/>
            <pc:sldMk cId="881715772" sldId="305"/>
            <ac:spMk id="22" creationId="{A99CE915-2B3B-784B-9140-F15566C1AADC}"/>
          </ac:spMkLst>
        </pc:spChg>
      </pc:sldChg>
      <pc:sldChg chg="new del">
        <pc:chgData name="Michał Fałowski" userId="918b688d-0fce-4fed-8e26-648929a87817" providerId="ADAL" clId="{A3DDA6D7-22A3-480F-8B98-80BC2D659F9D}" dt="2025-05-21T08:32:26.986" v="1208" actId="680"/>
        <pc:sldMkLst>
          <pc:docMk/>
          <pc:sldMk cId="2748614808" sldId="306"/>
        </pc:sldMkLst>
      </pc:sldChg>
      <pc:sldChg chg="modSp add mod">
        <pc:chgData name="Michał Fałowski" userId="918b688d-0fce-4fed-8e26-648929a87817" providerId="ADAL" clId="{A3DDA6D7-22A3-480F-8B98-80BC2D659F9D}" dt="2025-05-21T10:16:05.693" v="2397" actId="20577"/>
        <pc:sldMkLst>
          <pc:docMk/>
          <pc:sldMk cId="3471449647" sldId="306"/>
        </pc:sldMkLst>
        <pc:spChg chg="mod">
          <ac:chgData name="Michał Fałowski" userId="918b688d-0fce-4fed-8e26-648929a87817" providerId="ADAL" clId="{A3DDA6D7-22A3-480F-8B98-80BC2D659F9D}" dt="2025-05-21T08:36:49.061" v="1393" actId="20577"/>
          <ac:spMkLst>
            <pc:docMk/>
            <pc:sldMk cId="3471449647" sldId="306"/>
            <ac:spMk id="21" creationId="{47071BA5-F021-E47B-53E7-CE2AC284039B}"/>
          </ac:spMkLst>
        </pc:spChg>
        <pc:spChg chg="mod">
          <ac:chgData name="Michał Fałowski" userId="918b688d-0fce-4fed-8e26-648929a87817" providerId="ADAL" clId="{A3DDA6D7-22A3-480F-8B98-80BC2D659F9D}" dt="2025-05-21T10:16:05.693" v="2397" actId="20577"/>
          <ac:spMkLst>
            <pc:docMk/>
            <pc:sldMk cId="3471449647" sldId="306"/>
            <ac:spMk id="22" creationId="{9E0C575E-6709-5998-514B-377EB372B241}"/>
          </ac:spMkLst>
        </pc:spChg>
      </pc:sldChg>
      <pc:sldChg chg="modSp add mod">
        <pc:chgData name="Michał Fałowski" userId="918b688d-0fce-4fed-8e26-648929a87817" providerId="ADAL" clId="{A3DDA6D7-22A3-480F-8B98-80BC2D659F9D}" dt="2025-05-21T10:59:20.089" v="4852" actId="20577"/>
        <pc:sldMkLst>
          <pc:docMk/>
          <pc:sldMk cId="202436927" sldId="307"/>
        </pc:sldMkLst>
        <pc:spChg chg="mod">
          <ac:chgData name="Michał Fałowski" userId="918b688d-0fce-4fed-8e26-648929a87817" providerId="ADAL" clId="{A3DDA6D7-22A3-480F-8B98-80BC2D659F9D}" dt="2025-05-21T10:07:33.682" v="2028" actId="20577"/>
          <ac:spMkLst>
            <pc:docMk/>
            <pc:sldMk cId="202436927" sldId="307"/>
            <ac:spMk id="21" creationId="{14B7EC0A-FB1B-92F0-35D0-7A9D061FE40A}"/>
          </ac:spMkLst>
        </pc:spChg>
        <pc:spChg chg="mod">
          <ac:chgData name="Michał Fałowski" userId="918b688d-0fce-4fed-8e26-648929a87817" providerId="ADAL" clId="{A3DDA6D7-22A3-480F-8B98-80BC2D659F9D}" dt="2025-05-21T10:59:20.089" v="4852" actId="20577"/>
          <ac:spMkLst>
            <pc:docMk/>
            <pc:sldMk cId="202436927" sldId="307"/>
            <ac:spMk id="22" creationId="{1974DC97-2074-F2EA-4794-5F866AB0FAC8}"/>
          </ac:spMkLst>
        </pc:spChg>
      </pc:sldChg>
      <pc:sldChg chg="delSp modSp add mod">
        <pc:chgData name="Michał Fałowski" userId="918b688d-0fce-4fed-8e26-648929a87817" providerId="ADAL" clId="{A3DDA6D7-22A3-480F-8B98-80BC2D659F9D}" dt="2025-05-21T10:45:01.370" v="3587" actId="20577"/>
        <pc:sldMkLst>
          <pc:docMk/>
          <pc:sldMk cId="812776056" sldId="308"/>
        </pc:sldMkLst>
        <pc:spChg chg="mod">
          <ac:chgData name="Michał Fałowski" userId="918b688d-0fce-4fed-8e26-648929a87817" providerId="ADAL" clId="{A3DDA6D7-22A3-480F-8B98-80BC2D659F9D}" dt="2025-05-21T10:45:01.370" v="3587" actId="20577"/>
          <ac:spMkLst>
            <pc:docMk/>
            <pc:sldMk cId="812776056" sldId="308"/>
            <ac:spMk id="8" creationId="{53ADD065-2010-B88E-F212-0FA44A10C544}"/>
          </ac:spMkLst>
        </pc:spChg>
        <pc:spChg chg="mod">
          <ac:chgData name="Michał Fałowski" userId="918b688d-0fce-4fed-8e26-648929a87817" providerId="ADAL" clId="{A3DDA6D7-22A3-480F-8B98-80BC2D659F9D}" dt="2025-05-21T10:20:18.117" v="2435" actId="20577"/>
          <ac:spMkLst>
            <pc:docMk/>
            <pc:sldMk cId="812776056" sldId="308"/>
            <ac:spMk id="21" creationId="{BC4E948A-4A87-166E-0E7E-A0F26BC40ECE}"/>
          </ac:spMkLst>
        </pc:spChg>
        <pc:picChg chg="del">
          <ac:chgData name="Michał Fałowski" userId="918b688d-0fce-4fed-8e26-648929a87817" providerId="ADAL" clId="{A3DDA6D7-22A3-480F-8B98-80BC2D659F9D}" dt="2025-05-21T10:20:12.360" v="2422" actId="478"/>
          <ac:picMkLst>
            <pc:docMk/>
            <pc:sldMk cId="812776056" sldId="308"/>
            <ac:picMk id="12" creationId="{2D1844DC-8A8B-0D38-595E-8439F58FED62}"/>
          </ac:picMkLst>
        </pc:picChg>
      </pc:sldChg>
      <pc:sldChg chg="delSp modSp add mod">
        <pc:chgData name="Michał Fałowski" userId="918b688d-0fce-4fed-8e26-648929a87817" providerId="ADAL" clId="{A3DDA6D7-22A3-480F-8B98-80BC2D659F9D}" dt="2025-05-21T10:44:45.050" v="3584" actId="20577"/>
        <pc:sldMkLst>
          <pc:docMk/>
          <pc:sldMk cId="2592854599" sldId="309"/>
        </pc:sldMkLst>
        <pc:spChg chg="mod">
          <ac:chgData name="Michał Fałowski" userId="918b688d-0fce-4fed-8e26-648929a87817" providerId="ADAL" clId="{A3DDA6D7-22A3-480F-8B98-80BC2D659F9D}" dt="2025-05-21T10:44:45.050" v="3584" actId="20577"/>
          <ac:spMkLst>
            <pc:docMk/>
            <pc:sldMk cId="2592854599" sldId="309"/>
            <ac:spMk id="8" creationId="{8763D2BF-8421-92DD-A859-E5A8E1293F1A}"/>
          </ac:spMkLst>
        </pc:spChg>
        <pc:spChg chg="mod">
          <ac:chgData name="Michał Fałowski" userId="918b688d-0fce-4fed-8e26-648929a87817" providerId="ADAL" clId="{A3DDA6D7-22A3-480F-8B98-80BC2D659F9D}" dt="2025-05-21T10:22:05.877" v="2454" actId="20577"/>
          <ac:spMkLst>
            <pc:docMk/>
            <pc:sldMk cId="2592854599" sldId="309"/>
            <ac:spMk id="21" creationId="{8099754D-957F-AF80-15D2-DADC1AC362F5}"/>
          </ac:spMkLst>
        </pc:spChg>
        <pc:picChg chg="del">
          <ac:chgData name="Michał Fałowski" userId="918b688d-0fce-4fed-8e26-648929a87817" providerId="ADAL" clId="{A3DDA6D7-22A3-480F-8B98-80BC2D659F9D}" dt="2025-05-21T10:25:11.379" v="2524" actId="478"/>
          <ac:picMkLst>
            <pc:docMk/>
            <pc:sldMk cId="2592854599" sldId="309"/>
            <ac:picMk id="12" creationId="{90167D91-4338-5EF2-99AE-F1640563B5D7}"/>
          </ac:picMkLst>
        </pc:picChg>
      </pc:sldChg>
      <pc:sldChg chg="modSp add mod">
        <pc:chgData name="Michał Fałowski" userId="918b688d-0fce-4fed-8e26-648929a87817" providerId="ADAL" clId="{A3DDA6D7-22A3-480F-8B98-80BC2D659F9D}" dt="2025-05-21T10:53:38.593" v="4442" actId="20577"/>
        <pc:sldMkLst>
          <pc:docMk/>
          <pc:sldMk cId="2911619364" sldId="310"/>
        </pc:sldMkLst>
        <pc:spChg chg="mod">
          <ac:chgData name="Michał Fałowski" userId="918b688d-0fce-4fed-8e26-648929a87817" providerId="ADAL" clId="{A3DDA6D7-22A3-480F-8B98-80BC2D659F9D}" dt="2025-05-21T10:53:35.791" v="4441" actId="6549"/>
          <ac:spMkLst>
            <pc:docMk/>
            <pc:sldMk cId="2911619364" sldId="310"/>
            <ac:spMk id="21" creationId="{3740B126-C15C-8494-D096-A153BE6160B8}"/>
          </ac:spMkLst>
        </pc:spChg>
        <pc:spChg chg="mod">
          <ac:chgData name="Michał Fałowski" userId="918b688d-0fce-4fed-8e26-648929a87817" providerId="ADAL" clId="{A3DDA6D7-22A3-480F-8B98-80BC2D659F9D}" dt="2025-05-21T10:53:38.593" v="4442" actId="20577"/>
          <ac:spMkLst>
            <pc:docMk/>
            <pc:sldMk cId="2911619364" sldId="310"/>
            <ac:spMk id="22" creationId="{2AF3D711-68F6-EF29-47FD-95BDF146198F}"/>
          </ac:spMkLst>
        </pc:spChg>
      </pc:sldChg>
    </pc:docChg>
  </pc:docChgLst>
  <pc:docChgLst>
    <pc:chgData name="Michał Piekarski" userId="7cfd12b1-3860-4c84-a47e-c741d8f25ca5" providerId="ADAL" clId="{DA9807B1-E382-4C63-A2DF-41D28E4ED96F}"/>
    <pc:docChg chg="undo custSel addSld delSld modSld sldOrd">
      <pc:chgData name="Michał Piekarski" userId="7cfd12b1-3860-4c84-a47e-c741d8f25ca5" providerId="ADAL" clId="{DA9807B1-E382-4C63-A2DF-41D28E4ED96F}" dt="2024-05-28T09:43:38.710" v="1766" actId="1035"/>
      <pc:docMkLst>
        <pc:docMk/>
      </pc:docMkLst>
      <pc:sldChg chg="delSp mod">
        <pc:chgData name="Michał Piekarski" userId="7cfd12b1-3860-4c84-a47e-c741d8f25ca5" providerId="ADAL" clId="{DA9807B1-E382-4C63-A2DF-41D28E4ED96F}" dt="2024-05-28T09:42:54.275" v="1705" actId="478"/>
        <pc:sldMkLst>
          <pc:docMk/>
          <pc:sldMk cId="1523071118" sldId="257"/>
        </pc:sldMkLst>
      </pc:sldChg>
      <pc:sldChg chg="del">
        <pc:chgData name="Michał Piekarski" userId="7cfd12b1-3860-4c84-a47e-c741d8f25ca5" providerId="ADAL" clId="{DA9807B1-E382-4C63-A2DF-41D28E4ED96F}" dt="2024-05-28T09:34:54.150" v="1665" actId="47"/>
        <pc:sldMkLst>
          <pc:docMk/>
          <pc:sldMk cId="3838366322" sldId="263"/>
        </pc:sldMkLst>
      </pc:sldChg>
      <pc:sldChg chg="del">
        <pc:chgData name="Michał Piekarski" userId="7cfd12b1-3860-4c84-a47e-c741d8f25ca5" providerId="ADAL" clId="{DA9807B1-E382-4C63-A2DF-41D28E4ED96F}" dt="2024-05-28T09:34:55.277" v="1669" actId="47"/>
        <pc:sldMkLst>
          <pc:docMk/>
          <pc:sldMk cId="3217886484" sldId="265"/>
        </pc:sldMkLst>
      </pc:sldChg>
      <pc:sldChg chg="delSp mod">
        <pc:chgData name="Michał Piekarski" userId="7cfd12b1-3860-4c84-a47e-c741d8f25ca5" providerId="ADAL" clId="{DA9807B1-E382-4C63-A2DF-41D28E4ED96F}" dt="2024-05-28T09:42:58.110" v="1706" actId="478"/>
        <pc:sldMkLst>
          <pc:docMk/>
          <pc:sldMk cId="1803540565" sldId="266"/>
        </pc:sldMkLst>
      </pc:sldChg>
      <pc:sldChg chg="del ord">
        <pc:chgData name="Michał Piekarski" userId="7cfd12b1-3860-4c84-a47e-c741d8f25ca5" providerId="ADAL" clId="{DA9807B1-E382-4C63-A2DF-41D28E4ED96F}" dt="2024-05-28T09:35:00.693" v="1677" actId="47"/>
        <pc:sldMkLst>
          <pc:docMk/>
          <pc:sldMk cId="2027831539" sldId="268"/>
        </pc:sldMkLst>
      </pc:sldChg>
      <pc:sldChg chg="del">
        <pc:chgData name="Michał Piekarski" userId="7cfd12b1-3860-4c84-a47e-c741d8f25ca5" providerId="ADAL" clId="{DA9807B1-E382-4C63-A2DF-41D28E4ED96F}" dt="2024-05-28T09:35:07.455" v="1681" actId="47"/>
        <pc:sldMkLst>
          <pc:docMk/>
          <pc:sldMk cId="2257647700" sldId="269"/>
        </pc:sldMkLst>
      </pc:sldChg>
      <pc:sldChg chg="del">
        <pc:chgData name="Michał Piekarski" userId="7cfd12b1-3860-4c84-a47e-c741d8f25ca5" providerId="ADAL" clId="{DA9807B1-E382-4C63-A2DF-41D28E4ED96F}" dt="2024-05-28T09:35:06.962" v="1680" actId="47"/>
        <pc:sldMkLst>
          <pc:docMk/>
          <pc:sldMk cId="4206597469" sldId="270"/>
        </pc:sldMkLst>
      </pc:sldChg>
      <pc:sldChg chg="del">
        <pc:chgData name="Michał Piekarski" userId="7cfd12b1-3860-4c84-a47e-c741d8f25ca5" providerId="ADAL" clId="{DA9807B1-E382-4C63-A2DF-41D28E4ED96F}" dt="2024-05-28T09:35:06.313" v="1679" actId="47"/>
        <pc:sldMkLst>
          <pc:docMk/>
          <pc:sldMk cId="2669106512" sldId="271"/>
        </pc:sldMkLst>
      </pc:sldChg>
      <pc:sldChg chg="delSp mod">
        <pc:chgData name="Michał Piekarski" userId="7cfd12b1-3860-4c84-a47e-c741d8f25ca5" providerId="ADAL" clId="{DA9807B1-E382-4C63-A2DF-41D28E4ED96F}" dt="2024-05-28T09:43:03.297" v="1707" actId="478"/>
        <pc:sldMkLst>
          <pc:docMk/>
          <pc:sldMk cId="37888460" sldId="272"/>
        </pc:sldMkLst>
      </pc:sldChg>
      <pc:sldChg chg="delSp mod">
        <pc:chgData name="Michał Piekarski" userId="7cfd12b1-3860-4c84-a47e-c741d8f25ca5" providerId="ADAL" clId="{DA9807B1-E382-4C63-A2DF-41D28E4ED96F}" dt="2024-05-28T09:43:06.203" v="1708" actId="478"/>
        <pc:sldMkLst>
          <pc:docMk/>
          <pc:sldMk cId="346022153" sldId="273"/>
        </pc:sldMkLst>
      </pc:sldChg>
      <pc:sldChg chg="del">
        <pc:chgData name="Michał Piekarski" userId="7cfd12b1-3860-4c84-a47e-c741d8f25ca5" providerId="ADAL" clId="{DA9807B1-E382-4C63-A2DF-41D28E4ED96F}" dt="2024-05-28T09:34:58.706" v="1675" actId="47"/>
        <pc:sldMkLst>
          <pc:docMk/>
          <pc:sldMk cId="3635292926" sldId="274"/>
        </pc:sldMkLst>
      </pc:sldChg>
      <pc:sldChg chg="del">
        <pc:chgData name="Michał Piekarski" userId="7cfd12b1-3860-4c84-a47e-c741d8f25ca5" providerId="ADAL" clId="{DA9807B1-E382-4C63-A2DF-41D28E4ED96F}" dt="2024-05-28T09:34:57.981" v="1674" actId="47"/>
        <pc:sldMkLst>
          <pc:docMk/>
          <pc:sldMk cId="950377990" sldId="275"/>
        </pc:sldMkLst>
      </pc:sldChg>
      <pc:sldChg chg="del">
        <pc:chgData name="Michał Piekarski" userId="7cfd12b1-3860-4c84-a47e-c741d8f25ca5" providerId="ADAL" clId="{DA9807B1-E382-4C63-A2DF-41D28E4ED96F}" dt="2024-05-28T09:34:56.638" v="1673" actId="47"/>
        <pc:sldMkLst>
          <pc:docMk/>
          <pc:sldMk cId="363289386" sldId="277"/>
        </pc:sldMkLst>
      </pc:sldChg>
      <pc:sldChg chg="del">
        <pc:chgData name="Michał Piekarski" userId="7cfd12b1-3860-4c84-a47e-c741d8f25ca5" providerId="ADAL" clId="{DA9807B1-E382-4C63-A2DF-41D28E4ED96F}" dt="2024-05-28T09:34:56.371" v="1672" actId="47"/>
        <pc:sldMkLst>
          <pc:docMk/>
          <pc:sldMk cId="4101053497" sldId="278"/>
        </pc:sldMkLst>
      </pc:sldChg>
      <pc:sldChg chg="del">
        <pc:chgData name="Michał Piekarski" userId="7cfd12b1-3860-4c84-a47e-c741d8f25ca5" providerId="ADAL" clId="{DA9807B1-E382-4C63-A2DF-41D28E4ED96F}" dt="2024-05-28T09:34:55.693" v="1671" actId="47"/>
        <pc:sldMkLst>
          <pc:docMk/>
          <pc:sldMk cId="1857331234" sldId="279"/>
        </pc:sldMkLst>
      </pc:sldChg>
      <pc:sldChg chg="modSp mod ord">
        <pc:chgData name="Michał Piekarski" userId="7cfd12b1-3860-4c84-a47e-c741d8f25ca5" providerId="ADAL" clId="{DA9807B1-E382-4C63-A2DF-41D28E4ED96F}" dt="2024-05-24T07:35:00.574" v="25" actId="113"/>
        <pc:sldMkLst>
          <pc:docMk/>
          <pc:sldMk cId="1449625696" sldId="281"/>
        </pc:sldMkLst>
      </pc:sldChg>
      <pc:sldChg chg="del">
        <pc:chgData name="Michał Piekarski" userId="7cfd12b1-3860-4c84-a47e-c741d8f25ca5" providerId="ADAL" clId="{DA9807B1-E382-4C63-A2DF-41D28E4ED96F}" dt="2024-05-28T09:34:55.064" v="1668" actId="47"/>
        <pc:sldMkLst>
          <pc:docMk/>
          <pc:sldMk cId="595931020" sldId="282"/>
        </pc:sldMkLst>
      </pc:sldChg>
      <pc:sldChg chg="del">
        <pc:chgData name="Michał Piekarski" userId="7cfd12b1-3860-4c84-a47e-c741d8f25ca5" providerId="ADAL" clId="{DA9807B1-E382-4C63-A2DF-41D28E4ED96F}" dt="2024-05-28T09:34:54.884" v="1667" actId="47"/>
        <pc:sldMkLst>
          <pc:docMk/>
          <pc:sldMk cId="4065696955" sldId="283"/>
        </pc:sldMkLst>
      </pc:sldChg>
      <pc:sldChg chg="delSp modSp mod">
        <pc:chgData name="Michał Piekarski" userId="7cfd12b1-3860-4c84-a47e-c741d8f25ca5" providerId="ADAL" clId="{DA9807B1-E382-4C63-A2DF-41D28E4ED96F}" dt="2024-05-28T09:43:38.710" v="1766" actId="1035"/>
        <pc:sldMkLst>
          <pc:docMk/>
          <pc:sldMk cId="852071565" sldId="284"/>
        </pc:sldMkLst>
      </pc:sldChg>
      <pc:sldChg chg="del">
        <pc:chgData name="Michał Piekarski" userId="7cfd12b1-3860-4c84-a47e-c741d8f25ca5" providerId="ADAL" clId="{DA9807B1-E382-4C63-A2DF-41D28E4ED96F}" dt="2024-05-28T09:35:08.825" v="1682" actId="47"/>
        <pc:sldMkLst>
          <pc:docMk/>
          <pc:sldMk cId="2027564655" sldId="285"/>
        </pc:sldMkLst>
      </pc:sldChg>
      <pc:sldChg chg="del">
        <pc:chgData name="Michał Piekarski" userId="7cfd12b1-3860-4c84-a47e-c741d8f25ca5" providerId="ADAL" clId="{DA9807B1-E382-4C63-A2DF-41D28E4ED96F}" dt="2024-05-28T09:35:04.309" v="1678" actId="47"/>
        <pc:sldMkLst>
          <pc:docMk/>
          <pc:sldMk cId="3557030670" sldId="287"/>
        </pc:sldMkLst>
      </pc:sldChg>
      <pc:sldChg chg="modSp del mod ord">
        <pc:chgData name="Michał Piekarski" userId="7cfd12b1-3860-4c84-a47e-c741d8f25ca5" providerId="ADAL" clId="{DA9807B1-E382-4C63-A2DF-41D28E4ED96F}" dt="2024-05-28T09:34:48.703" v="1664" actId="47"/>
        <pc:sldMkLst>
          <pc:docMk/>
          <pc:sldMk cId="800748443" sldId="289"/>
        </pc:sldMkLst>
      </pc:sldChg>
      <pc:sldChg chg="del">
        <pc:chgData name="Michał Piekarski" userId="7cfd12b1-3860-4c84-a47e-c741d8f25ca5" providerId="ADAL" clId="{DA9807B1-E382-4C63-A2DF-41D28E4ED96F}" dt="2024-05-28T09:35:00.125" v="1676" actId="47"/>
        <pc:sldMkLst>
          <pc:docMk/>
          <pc:sldMk cId="2177576921" sldId="290"/>
        </pc:sldMkLst>
      </pc:sldChg>
      <pc:sldChg chg="del">
        <pc:chgData name="Michał Piekarski" userId="7cfd12b1-3860-4c84-a47e-c741d8f25ca5" providerId="ADAL" clId="{DA9807B1-E382-4C63-A2DF-41D28E4ED96F}" dt="2024-05-28T09:34:54.578" v="1666" actId="47"/>
        <pc:sldMkLst>
          <pc:docMk/>
          <pc:sldMk cId="416001389" sldId="291"/>
        </pc:sldMkLst>
      </pc:sldChg>
      <pc:sldChg chg="delSp mod">
        <pc:chgData name="Michał Piekarski" userId="7cfd12b1-3860-4c84-a47e-c741d8f25ca5" providerId="ADAL" clId="{DA9807B1-E382-4C63-A2DF-41D28E4ED96F}" dt="2024-05-24T07:04:11.425" v="0" actId="478"/>
        <pc:sldMkLst>
          <pc:docMk/>
          <pc:sldMk cId="2267661253" sldId="292"/>
        </pc:sldMkLst>
      </pc:sldChg>
      <pc:sldChg chg="ord">
        <pc:chgData name="Michał Piekarski" userId="7cfd12b1-3860-4c84-a47e-c741d8f25ca5" providerId="ADAL" clId="{DA9807B1-E382-4C63-A2DF-41D28E4ED96F}" dt="2024-05-28T09:35:16.994" v="1684"/>
        <pc:sldMkLst>
          <pc:docMk/>
          <pc:sldMk cId="2186973379" sldId="294"/>
        </pc:sldMkLst>
      </pc:sldChg>
      <pc:sldChg chg="add del">
        <pc:chgData name="Michał Piekarski" userId="7cfd12b1-3860-4c84-a47e-c741d8f25ca5" providerId="ADAL" clId="{DA9807B1-E382-4C63-A2DF-41D28E4ED96F}" dt="2024-05-28T09:34:55.459" v="1670" actId="47"/>
        <pc:sldMkLst>
          <pc:docMk/>
          <pc:sldMk cId="243795132" sldId="295"/>
        </pc:sldMkLst>
      </pc:sldChg>
      <pc:sldChg chg="modSp add mod">
        <pc:chgData name="Michał Piekarski" userId="7cfd12b1-3860-4c84-a47e-c741d8f25ca5" providerId="ADAL" clId="{DA9807B1-E382-4C63-A2DF-41D28E4ED96F}" dt="2024-05-24T08:06:38.339" v="525" actId="20577"/>
        <pc:sldMkLst>
          <pc:docMk/>
          <pc:sldMk cId="1173393568" sldId="296"/>
        </pc:sldMkLst>
      </pc:sldChg>
      <pc:sldChg chg="new del">
        <pc:chgData name="Michał Piekarski" userId="7cfd12b1-3860-4c84-a47e-c741d8f25ca5" providerId="ADAL" clId="{DA9807B1-E382-4C63-A2DF-41D28E4ED96F}" dt="2024-05-24T07:41:48.611" v="27" actId="47"/>
        <pc:sldMkLst>
          <pc:docMk/>
          <pc:sldMk cId="2675625887" sldId="296"/>
        </pc:sldMkLst>
      </pc:sldChg>
      <pc:sldChg chg="addSp delSp modSp add mod setBg addAnim delAnim modAnim">
        <pc:chgData name="Michał Piekarski" userId="7cfd12b1-3860-4c84-a47e-c741d8f25ca5" providerId="ADAL" clId="{DA9807B1-E382-4C63-A2DF-41D28E4ED96F}" dt="2024-05-24T08:16:59.532" v="658" actId="5793"/>
        <pc:sldMkLst>
          <pc:docMk/>
          <pc:sldMk cId="345745835" sldId="297"/>
        </pc:sldMkLst>
      </pc:sldChg>
      <pc:sldChg chg="addSp delSp modSp add mod">
        <pc:chgData name="Michał Piekarski" userId="7cfd12b1-3860-4c84-a47e-c741d8f25ca5" providerId="ADAL" clId="{DA9807B1-E382-4C63-A2DF-41D28E4ED96F}" dt="2024-05-28T09:40:36.212" v="1704" actId="2711"/>
        <pc:sldMkLst>
          <pc:docMk/>
          <pc:sldMk cId="1692493915" sldId="298"/>
        </pc:sldMkLst>
      </pc:sldChg>
      <pc:sldChg chg="addSp modSp add mod">
        <pc:chgData name="Michał Piekarski" userId="7cfd12b1-3860-4c84-a47e-c741d8f25ca5" providerId="ADAL" clId="{DA9807B1-E382-4C63-A2DF-41D28E4ED96F}" dt="2024-05-28T09:37:17.571" v="1690" actId="2711"/>
        <pc:sldMkLst>
          <pc:docMk/>
          <pc:sldMk cId="1120379391" sldId="299"/>
        </pc:sldMkLst>
      </pc:sldChg>
      <pc:sldChg chg="addSp modSp add mod">
        <pc:chgData name="Michał Piekarski" userId="7cfd12b1-3860-4c84-a47e-c741d8f25ca5" providerId="ADAL" clId="{DA9807B1-E382-4C63-A2DF-41D28E4ED96F}" dt="2024-05-24T14:08:56.838" v="1663" actId="20577"/>
        <pc:sldMkLst>
          <pc:docMk/>
          <pc:sldMk cId="257593868" sldId="300"/>
        </pc:sldMkLst>
      </pc:sldChg>
      <pc:sldChg chg="modSp add mod">
        <pc:chgData name="Michał Piekarski" userId="7cfd12b1-3860-4c84-a47e-c741d8f25ca5" providerId="ADAL" clId="{DA9807B1-E382-4C63-A2DF-41D28E4ED96F}" dt="2024-05-24T09:14:01.469" v="1222" actId="20577"/>
        <pc:sldMkLst>
          <pc:docMk/>
          <pc:sldMk cId="2048805194" sldId="301"/>
        </pc:sldMkLst>
      </pc:sldChg>
      <pc:sldChg chg="addSp delSp modSp add mod">
        <pc:chgData name="Michał Piekarski" userId="7cfd12b1-3860-4c84-a47e-c741d8f25ca5" providerId="ADAL" clId="{DA9807B1-E382-4C63-A2DF-41D28E4ED96F}" dt="2024-05-24T10:05:25.857" v="1307" actId="14100"/>
        <pc:sldMkLst>
          <pc:docMk/>
          <pc:sldMk cId="1074368276" sldId="302"/>
        </pc:sldMkLst>
      </pc:sldChg>
    </pc:docChg>
  </pc:docChgLst>
  <pc:docChgLst>
    <pc:chgData name="Michał Fałowski" userId="918b688d-0fce-4fed-8e26-648929a87817" providerId="ADAL" clId="{0948F7BB-C840-4445-BD88-8B3EF184B45F}"/>
    <pc:docChg chg="modSld">
      <pc:chgData name="Michał Fałowski" userId="918b688d-0fce-4fed-8e26-648929a87817" providerId="ADAL" clId="{0948F7BB-C840-4445-BD88-8B3EF184B45F}" dt="2025-05-21T11:38:31.654" v="18" actId="20577"/>
      <pc:docMkLst>
        <pc:docMk/>
      </pc:docMkLst>
      <pc:sldChg chg="modSp modNotesTx">
        <pc:chgData name="Michał Fałowski" userId="918b688d-0fce-4fed-8e26-648929a87817" providerId="ADAL" clId="{0948F7BB-C840-4445-BD88-8B3EF184B45F}" dt="2025-05-21T11:38:31.654" v="18" actId="20577"/>
        <pc:sldMkLst>
          <pc:docMk/>
          <pc:sldMk cId="202436927" sldId="307"/>
        </pc:sldMkLst>
        <pc:spChg chg="mod">
          <ac:chgData name="Michał Fałowski" userId="918b688d-0fce-4fed-8e26-648929a87817" providerId="ADAL" clId="{0948F7BB-C840-4445-BD88-8B3EF184B45F}" dt="2025-05-21T11:38:31.654" v="18" actId="20577"/>
          <ac:spMkLst>
            <pc:docMk/>
            <pc:sldMk cId="202436927" sldId="307"/>
            <ac:spMk id="22" creationId="{1974DC97-2074-F2EA-4794-5F866AB0FAC8}"/>
          </ac:spMkLst>
        </pc:spChg>
      </pc:sldChg>
    </pc:docChg>
  </pc:docChgLst>
  <pc:docChgLst>
    <pc:chgData name="Michał Fałowski" userId="S::michal.falowski@uj.edu.pl::918b688d-0fce-4fed-8e26-648929a87817" providerId="AD" clId="Web-{1960688B-4D51-47BA-B5D0-0003660F1598}"/>
    <pc:docChg chg="modSld">
      <pc:chgData name="Michał Fałowski" userId="S::michal.falowski@uj.edu.pl::918b688d-0fce-4fed-8e26-648929a87817" providerId="AD" clId="Web-{1960688B-4D51-47BA-B5D0-0003660F1598}" dt="2025-05-21T07:33:46.514" v="3" actId="20577"/>
      <pc:docMkLst>
        <pc:docMk/>
      </pc:docMkLst>
      <pc:sldChg chg="modSp">
        <pc:chgData name="Michał Fałowski" userId="S::michal.falowski@uj.edu.pl::918b688d-0fce-4fed-8e26-648929a87817" providerId="AD" clId="Web-{1960688B-4D51-47BA-B5D0-0003660F1598}" dt="2025-05-21T07:33:46.514" v="3" actId="20577"/>
        <pc:sldMkLst>
          <pc:docMk/>
          <pc:sldMk cId="3957032172" sldId="258"/>
        </pc:sldMkLst>
        <pc:spChg chg="mod">
          <ac:chgData name="Michał Fałowski" userId="S::michal.falowski@uj.edu.pl::918b688d-0fce-4fed-8e26-648929a87817" providerId="AD" clId="Web-{1960688B-4D51-47BA-B5D0-0003660F1598}" dt="2025-05-21T07:33:46.514" v="3" actId="20577"/>
          <ac:spMkLst>
            <pc:docMk/>
            <pc:sldMk cId="3957032172" sldId="258"/>
            <ac:spMk id="6" creationId="{08E40827-2699-40B0-9C81-0F76152C7008}"/>
          </ac:spMkLst>
        </pc:spChg>
      </pc:sldChg>
    </pc:docChg>
  </pc:docChgLst>
  <pc:docChgLst>
    <pc:chgData name="Michał Piekarski" userId="7cfd12b1-3860-4c84-a47e-c741d8f25ca5" providerId="ADAL" clId="{719938FF-D1F2-448C-857D-34F2C19BF94D}"/>
    <pc:docChg chg="modSld">
      <pc:chgData name="Michał Piekarski" userId="7cfd12b1-3860-4c84-a47e-c741d8f25ca5" providerId="ADAL" clId="{719938FF-D1F2-448C-857D-34F2C19BF94D}" dt="2024-08-23T12:45:50.043" v="8" actId="29295"/>
      <pc:docMkLst>
        <pc:docMk/>
      </pc:docMkLst>
      <pc:sldChg chg="modSp mod">
        <pc:chgData name="Michał Piekarski" userId="7cfd12b1-3860-4c84-a47e-c741d8f25ca5" providerId="ADAL" clId="{719938FF-D1F2-448C-857D-34F2C19BF94D}" dt="2024-08-23T12:45:50.043" v="8" actId="29295"/>
        <pc:sldMkLst>
          <pc:docMk/>
          <pc:sldMk cId="2449025372" sldId="261"/>
        </pc:sldMkLst>
      </pc:sldChg>
    </pc:docChg>
  </pc:docChgLst>
  <pc:docChgLst>
    <pc:chgData name="Michał Piekarski" userId="S::michal.piekarski@uj.edu.pl::7cfd12b1-3860-4c84-a47e-c741d8f25ca5" providerId="AD" clId="Web-{8EEE9FC8-4C22-4E7F-81C0-E5A6999DB44F}"/>
    <pc:docChg chg="addSld delSld modSld sldOrd">
      <pc:chgData name="Michał Piekarski" userId="S::michal.piekarski@uj.edu.pl::7cfd12b1-3860-4c84-a47e-c741d8f25ca5" providerId="AD" clId="Web-{8EEE9FC8-4C22-4E7F-81C0-E5A6999DB44F}" dt="2024-05-23T08:48:34.952" v="141"/>
      <pc:docMkLst>
        <pc:docMk/>
      </pc:docMkLst>
      <pc:sldChg chg="addSp delSp modSp">
        <pc:chgData name="Michał Piekarski" userId="S::michal.piekarski@uj.edu.pl::7cfd12b1-3860-4c84-a47e-c741d8f25ca5" providerId="AD" clId="Web-{8EEE9FC8-4C22-4E7F-81C0-E5A6999DB44F}" dt="2024-05-23T08:24:07.677" v="43" actId="1076"/>
        <pc:sldMkLst>
          <pc:docMk/>
          <pc:sldMk cId="1523071118" sldId="257"/>
        </pc:sldMkLst>
      </pc:sldChg>
      <pc:sldChg chg="addSp delSp modSp mod setBg setClrOvrMap">
        <pc:chgData name="Michał Piekarski" userId="S::michal.piekarski@uj.edu.pl::7cfd12b1-3860-4c84-a47e-c741d8f25ca5" providerId="AD" clId="Web-{8EEE9FC8-4C22-4E7F-81C0-E5A6999DB44F}" dt="2024-05-23T08:28:24.434" v="52"/>
        <pc:sldMkLst>
          <pc:docMk/>
          <pc:sldMk cId="2449025372" sldId="261"/>
        </pc:sldMkLst>
      </pc:sldChg>
      <pc:sldChg chg="addSp modSp">
        <pc:chgData name="Michał Piekarski" userId="S::michal.piekarski@uj.edu.pl::7cfd12b1-3860-4c84-a47e-c741d8f25ca5" providerId="AD" clId="Web-{8EEE9FC8-4C22-4E7F-81C0-E5A6999DB44F}" dt="2024-05-23T08:46:05.307" v="131" actId="1076"/>
        <pc:sldMkLst>
          <pc:docMk/>
          <pc:sldMk cId="1803540565" sldId="266"/>
        </pc:sldMkLst>
      </pc:sldChg>
      <pc:sldChg chg="addSp delSp modSp del mod setBg">
        <pc:chgData name="Michał Piekarski" userId="S::michal.piekarski@uj.edu.pl::7cfd12b1-3860-4c84-a47e-c741d8f25ca5" providerId="AD" clId="Web-{8EEE9FC8-4C22-4E7F-81C0-E5A6999DB44F}" dt="2024-05-23T08:31:31.830" v="56"/>
        <pc:sldMkLst>
          <pc:docMk/>
          <pc:sldMk cId="3943057320" sldId="288"/>
        </pc:sldMkLst>
      </pc:sldChg>
      <pc:sldChg chg="modSp ord">
        <pc:chgData name="Michał Piekarski" userId="S::michal.piekarski@uj.edu.pl::7cfd12b1-3860-4c84-a47e-c741d8f25ca5" providerId="AD" clId="Web-{8EEE9FC8-4C22-4E7F-81C0-E5A6999DB44F}" dt="2024-05-23T08:48:34.952" v="141"/>
        <pc:sldMkLst>
          <pc:docMk/>
          <pc:sldMk cId="800748443" sldId="289"/>
        </pc:sldMkLst>
      </pc:sldChg>
      <pc:sldChg chg="addSp delSp modSp new mod setBg">
        <pc:chgData name="Michał Piekarski" userId="S::michal.piekarski@uj.edu.pl::7cfd12b1-3860-4c84-a47e-c741d8f25ca5" providerId="AD" clId="Web-{8EEE9FC8-4C22-4E7F-81C0-E5A6999DB44F}" dt="2024-05-23T08:48:05.576" v="140" actId="1076"/>
        <pc:sldMkLst>
          <pc:docMk/>
          <pc:sldMk cId="2267661253" sldId="292"/>
        </pc:sldMkLst>
      </pc:sldChg>
      <pc:sldChg chg="addSp delSp modSp new mod setBg">
        <pc:chgData name="Michał Piekarski" userId="S::michal.piekarski@uj.edu.pl::7cfd12b1-3860-4c84-a47e-c741d8f25ca5" providerId="AD" clId="Web-{8EEE9FC8-4C22-4E7F-81C0-E5A6999DB44F}" dt="2024-05-23T08:39:16.061" v="106"/>
        <pc:sldMkLst>
          <pc:docMk/>
          <pc:sldMk cId="2936874150" sldId="29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E6B26D2-D4EB-4F2A-AF86-86DAAAF2B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803901-4EB8-4B7D-A8A7-B3E5A803DA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F74E-F782-4A87-9517-D0F05EC80680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195C808-05E6-4FE6-9072-A13A981A02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D2DE4E-04FD-4AD7-B0C7-245CFD5C7E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F2B0-91E5-409C-82F6-5FDA81DA05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924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B8CFA-D2E1-421C-9FF1-72A3BDF2EFF6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927C9-E85E-485B-B23B-28B37B751B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03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Older version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0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13DE-631D-4B47-87B2-AD98F9FCE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E17F60-EE3B-4409-86CF-A115CD9F2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17B051-F484-4387-A0A7-FA3FCEC9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2B15A-385C-4666-9BCA-1B385B4A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E1032F-C0A7-401D-8B51-B60B7820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21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9EFEEB-8578-41F1-AF93-D8ACC8B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E61DE4E-DA0E-41F6-9BEF-23E631751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A3015D-1467-4A2B-854D-58C088E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EB0B97-E938-4794-BADD-6344194A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A9A8E8-10FE-462E-A667-B80D4248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49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5137552-87BD-4DF4-B3A8-51A499468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6AE5155-A3AB-47C7-B62D-050221C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C11A94-C66D-4FD0-99A8-39303F91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FD459B-CF2A-4971-A6A5-ED33A1C0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A3B068-79E7-4981-A68D-D485B3F1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30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0C952C-A9FD-449A-8926-CF11BF14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4E947D-65A3-4D68-9227-CDB397F76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84E4B7-9826-4792-B9B6-D9B7CBFB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85B36E-466F-4194-AD0E-5A244A89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8E93F5-CCA9-42B0-89F5-D0D178AE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18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9661EE-63EA-4810-9F3C-A1006475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94F67B-3B41-4E84-9B5F-DE45CA09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14B808-81B0-4AED-B740-3A0C87E9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756891-CBA2-4175-98D5-47B02979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41EA80-1771-4C65-ADF8-AB8B9048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05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A6AA1-D9AC-43DA-9E64-BE12783C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818C7C-5F37-41E6-B7B6-275259731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260694-F07D-41D5-A484-756863343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1B172D-2973-4534-AFF3-BC1056A5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55FFB3-FEE5-43C9-B747-E6652EC5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1881587-31EF-4A8C-973F-2D6F2B1E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64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921D5C-9C5C-421B-82E5-D18C6F11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B05469-705B-4EE6-A8FF-B988B6428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9335C4-A163-43F6-8ACF-A29164799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C9532F-FF49-4BD1-B66A-BAE74CD6B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3A0EDD0-2DEF-446F-A5CE-F2DF88122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294D4E-DBE7-4A5D-83F8-4585EC2D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E3226C2-3C22-4EAB-B618-DDD05842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B225984-2CF9-4D80-84EA-A7579E0D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58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0CDDA8-9E5D-433E-AB51-528C3C5D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4F6A6A-B655-441C-B9DC-0F87C8EA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A0A05A-B887-4AFF-8364-3C09043C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F33F4EF-4E89-46B2-BCBE-3C829A47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1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0DDCC9C-D94E-4661-8927-D0E63683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74DD5E0-06A4-4D4B-8F32-47C3CAB5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D0A0F4-79EE-413A-B9AA-C03C2C9A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645CB6-2843-4102-B481-BFFD4098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A5E659-BAE1-45AA-A6AE-55D99B4C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063F89-C35E-47A1-9A68-F8AAB96DD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1195B1-6727-4259-9A42-1F9E1489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8C425D-482E-43E1-B506-59CCC8CF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4CD2D5-3ED2-4C4E-8771-DDB19C8B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64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68806-D219-4FEA-B067-9560D9F3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5DCEDF2-3B75-4A81-80FA-1B1F6C332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EB89A5-461B-4CDF-B230-A8FCB04D2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61927E-F3A2-4FC1-B8ED-A265AD5F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E86FA6E-2C86-42CB-8152-C50550A3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438C8A-9FBF-4997-8189-144215B2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56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EDE408C-1653-44D3-A41A-0DC30A9C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84AAC8-3CD4-4EE4-9F43-F85DD95B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D40C32-A821-4720-9409-B476D679C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FC184-D1D5-4C5E-8E53-B68C3BD311FB}" type="datetimeFigureOut">
              <a:rPr lang="pl-PL" smtClean="0"/>
              <a:t>21.05.2025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C377C7-DC9C-4696-BF64-DD836E004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F233B6-9580-46E1-A7A7-41EA8F316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7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 /><Relationship Id="rId3" Type="http://schemas.openxmlformats.org/officeDocument/2006/relationships/image" Target="../media/image8.png" /><Relationship Id="rId7" Type="http://schemas.openxmlformats.org/officeDocument/2006/relationships/image" Target="../media/image11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0.png" /><Relationship Id="rId5" Type="http://schemas.openxmlformats.org/officeDocument/2006/relationships/image" Target="../media/image9.png" /><Relationship Id="rId4" Type="http://schemas.openxmlformats.org/officeDocument/2006/relationships/hyperlink" Target="mailto:jakub.szlachetko@uj.edu.pl" TargetMode="Externa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7.jpeg" /><Relationship Id="rId5" Type="http://schemas.openxmlformats.org/officeDocument/2006/relationships/image" Target="../media/image16.png" /><Relationship Id="rId4" Type="http://schemas.openxmlformats.org/officeDocument/2006/relationships/image" Target="../media/image15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2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10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42B62E96-4B06-472D-9FF4-F9EA95F8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SOLARIS </a:t>
            </a:r>
            <a:r>
              <a:rPr lang="pl-PL" sz="18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Operation</a:t>
            </a:r>
            <a:endParaRPr lang="pl-PL" sz="180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14E47699-35E4-5E5B-6B6A-C79C55542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187199"/>
            <a:ext cx="11564983" cy="4628141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 Shifts from Monday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Sunday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(8:00-16:00; 14:00-22:00)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On call support to 2:00 am from Tuesday-Saturday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operators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per 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shift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Monday – machine days, maintenance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User operation 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6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days/week (Tue-S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Injection twice/day: 8:00 am and 8 pm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One operation mode (uniform filling pattern)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Singe bunch operation mode under development.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Operation in the decay mode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Banch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by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banch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feedback (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only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for diagnostics).</a:t>
            </a: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626113C-5613-5D0A-0AB8-2644870B3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822" y="2111998"/>
            <a:ext cx="5603829" cy="277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08681-9639-3DA7-3199-020D18B54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B38300EE-3E77-F5B1-3A1C-2188C94A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11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8099754D-957F-AF80-15D2-DADC1AC36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SOLARIS CSIT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Department</a:t>
            </a:r>
            <a:endParaRPr lang="pl-PL" sz="1800" dirty="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763D2BF-8421-92DD-A859-E5A8E1293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187199"/>
            <a:ext cx="11564983" cy="4628141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23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people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CSIT.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8 CS, 5 IT, 5 Web-SUN, 4 Web-CS.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Accelerators CS,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Beamlines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CS,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Beamlines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data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auqisition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experiment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control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Cybersecurity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IT Support, IT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Infrastructure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Web development (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digital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user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office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control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system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applications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general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services),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DevOps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AI and ML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projects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 plan to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upgrade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servers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disk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arrays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 plan to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upgrade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Control System and OS.</a:t>
            </a:r>
          </a:p>
          <a:p>
            <a:pPr algn="l"/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2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9285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8DF3F-B982-13B9-00F3-73151B09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A1A6E975-82E0-6BE6-A7C4-1A13DD71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12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BC4E948A-4A87-166E-0E7E-A0F26BC40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SOLARIS </a:t>
            </a:r>
            <a:r>
              <a:rPr lang="pl-PL" sz="1800" dirty="0" err="1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Cooperation</a:t>
            </a:r>
            <a:r>
              <a:rPr lang="pl-PL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 – ML and AI</a:t>
            </a:r>
            <a:endParaRPr lang="pl-PL" sz="1800" dirty="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53ADD065-2010-B88E-F212-0FA44A10C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187199"/>
            <a:ext cx="11564983" cy="4628141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Creating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working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groups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inside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SOLARIS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between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accelerator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scientific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technical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departments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Preparing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subjects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project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around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ML and AI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contact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with CLARIN-PL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group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Polish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LLM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PLLuM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started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colaboration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with CDSI (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Center of Excellence in Artificial Intelligence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 from AGH University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We plan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create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science club on AGH University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under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CDSI</a:t>
            </a:r>
          </a:p>
        </p:txBody>
      </p:sp>
    </p:spTree>
    <p:extLst>
      <p:ext uri="{BB962C8B-B14F-4D97-AF65-F5344CB8AC3E}">
        <p14:creationId xmlns:p14="http://schemas.microsoft.com/office/powerpoint/2010/main" val="812776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13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44CAD0AA-2D27-5F3F-3D3F-F83DFE0F9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338733" cy="2416704"/>
          </a:xfrm>
        </p:spPr>
        <p:txBody>
          <a:bodyPr>
            <a:normAutofit/>
          </a:bodyPr>
          <a:lstStyle/>
          <a:p>
            <a:r>
              <a:rPr lang="pl-PL" sz="4400" b="1" dirty="0">
                <a:solidFill>
                  <a:srgbClr val="2C2B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2025 – the </a:t>
            </a:r>
            <a:r>
              <a:rPr lang="pl-PL" sz="4400" b="1" dirty="0" err="1">
                <a:solidFill>
                  <a:srgbClr val="2C2B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year</a:t>
            </a:r>
            <a:r>
              <a:rPr lang="pl-PL" sz="4400" b="1" dirty="0">
                <a:solidFill>
                  <a:srgbClr val="2C2B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of CS </a:t>
            </a:r>
            <a:r>
              <a:rPr lang="pl-PL" sz="4400" b="1" dirty="0" err="1">
                <a:solidFill>
                  <a:srgbClr val="2C2B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upgrade</a:t>
            </a:r>
            <a:r>
              <a:rPr lang="pl-PL" sz="4400" b="1" dirty="0">
                <a:solidFill>
                  <a:srgbClr val="2C2B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 NSRC SOLARIS</a:t>
            </a:r>
            <a:endParaRPr lang="pl-PL"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25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C55F0-3486-3805-1F2B-1B9E2FD67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9B4DB388-A131-5BAB-28C2-29682615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14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14B7EC0A-FB1B-92F0-35D0-7A9D061FE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2025 – the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year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of CS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upgrade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in NSRC SOLARIS –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reasons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for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quick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upgrade</a:t>
            </a:r>
            <a:endParaRPr lang="pl-PL" sz="1800" dirty="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1974DC97-2074-F2EA-4794-5F866AB0F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187199"/>
            <a:ext cx="11564983" cy="462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3464" indent="-283464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AWX/Ansible – older version contain</a:t>
            </a:r>
            <a:r>
              <a:rPr lang="pl-PL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s</a:t>
            </a: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pl-PL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a </a:t>
            </a: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bug that prevent</a:t>
            </a:r>
            <a:r>
              <a:rPr lang="pl-PL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s </a:t>
            </a: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the installation of desktop environments in the latest operating systems.</a:t>
            </a:r>
            <a:endParaRPr lang="pl-PL" sz="1600" dirty="0">
              <a:solidFill>
                <a:srgbClr val="2C2B2B"/>
              </a:solidFill>
              <a:effectLst/>
              <a:latin typeface="Poppins" panose="00000500000000000000" pitchFamily="2" charset="0"/>
            </a:endParaRPr>
          </a:p>
          <a:p>
            <a:pPr marL="283464" indent="-283464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AWX/Ansilbe – many Galaxy repositories are available only for the newer Ansible versions</a:t>
            </a:r>
            <a:endParaRPr lang="pl-PL" sz="1600" dirty="0">
              <a:solidFill>
                <a:srgbClr val="2C2B2B"/>
              </a:solidFill>
              <a:effectLst/>
              <a:latin typeface="Poppins" panose="00000500000000000000" pitchFamily="2" charset="0"/>
            </a:endParaRPr>
          </a:p>
          <a:p>
            <a:pPr marL="283464" indent="-283464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K8s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cluster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was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outdated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there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were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no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more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people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responsible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for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deploying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it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for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first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0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0"/>
              </a:rPr>
              <a:t>time</a:t>
            </a:r>
            <a:endParaRPr lang="en-US" sz="1600" dirty="0">
              <a:solidFill>
                <a:srgbClr val="2C2B2B"/>
              </a:solidFill>
              <a:effectLst/>
              <a:latin typeface="Poppins" panose="00000500000000000000" pitchFamily="2" charset="0"/>
            </a:endParaRPr>
          </a:p>
          <a:p>
            <a:pPr marL="283464" indent="-283464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The repositories for CentOS 7 have been disabled, although the archive remains accessible.</a:t>
            </a:r>
          </a:p>
          <a:p>
            <a:pPr marL="283464" indent="-283464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ELRepo</a:t>
            </a: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 – locating archived repositories has become challenging, and there are no updated drivers available for the latest hardware.</a:t>
            </a:r>
          </a:p>
          <a:p>
            <a:pPr marL="283464" indent="-283464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Operators require a variety of Python tools.</a:t>
            </a:r>
          </a:p>
          <a:p>
            <a:pPr marL="283464" indent="-283464" algn="l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  <a:t>It is becoming increasingly difficult to find dependencies for older Python packages.</a:t>
            </a:r>
          </a:p>
          <a:p>
            <a:pPr>
              <a:buNone/>
            </a:pPr>
            <a:br>
              <a:rPr lang="en-US" sz="1600" dirty="0">
                <a:solidFill>
                  <a:srgbClr val="2C2B2B"/>
                </a:solidFill>
                <a:effectLst/>
                <a:latin typeface="Poppins" panose="00000500000000000000" pitchFamily="2" charset="0"/>
              </a:rPr>
            </a:br>
            <a:endParaRPr lang="pl-PL" sz="1600" dirty="0">
              <a:solidFill>
                <a:srgbClr val="2C2B2B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2436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15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42B62E96-4B06-472D-9FF4-F9EA95F8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Control System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upgrade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–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goal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for 2025</a:t>
            </a: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651E93A5-5BF3-473F-88B6-FECEF5905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262938"/>
            <a:ext cx="11564983" cy="4552402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New k8s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cluster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based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on RKE2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AWX/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Ansible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update.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Repo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CI/CD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refactor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support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two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OS.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Build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device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class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GUI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packages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dependencies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python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3.9.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workstations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Alma 9.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data from HDB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HDBpp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non-Tango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VMs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Alma 9.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most of the Tango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VMs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Alma 9.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Windows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machines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Windows 11 –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mainly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7339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A833E-29EF-02E6-AEBB-117425E30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ACC9C0E3-6DBE-1E07-59E1-E0B8889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16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47071BA5-F021-E47B-53E7-CE2AC2840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Control System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upgrade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–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achievements</a:t>
            </a:r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in 2025</a:t>
            </a: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9E0C575E-6709-5998-514B-377EB372B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262938"/>
            <a:ext cx="11564983" cy="4552402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AWX/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Ansible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updated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newest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version (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Execution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Enviroments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moved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Kubernetes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cluster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Prepared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CI/CD 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support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two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OSes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Main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Tango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packages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dependencies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been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built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Fixed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package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naming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differences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between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OSes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Almost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all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workstations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CR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Alma 9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Most of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GUIs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CR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Python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3.9 and Taurus 5.1 (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or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compiled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newest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version) –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even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these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Python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2.7 and Taurus 3.7 version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Most of the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VMs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are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now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Alma 9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7144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FCB128-0529-66EA-FF4D-E32635575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3D5CE848-3A70-7EC4-F53A-E5CB2544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17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3740B126-C15C-8494-D096-A153BE616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en-US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Control System </a:t>
            </a:r>
            <a:r>
              <a:rPr lang="pl-PL" sz="1800" dirty="0" err="1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upgrade</a:t>
            </a:r>
            <a:r>
              <a:rPr lang="en-US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 –</a:t>
            </a:r>
            <a:r>
              <a:rPr lang="pl-PL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i</a:t>
            </a:r>
            <a:r>
              <a:rPr lang="en-US" sz="1800" dirty="0" err="1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ssues</a:t>
            </a:r>
            <a:r>
              <a:rPr lang="en-US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 arose</a:t>
            </a:r>
            <a:r>
              <a:rPr lang="pl-PL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d</a:t>
            </a:r>
            <a:r>
              <a:rPr lang="en-US" sz="1800" dirty="0">
                <a:solidFill>
                  <a:srgbClr val="2C2B2B"/>
                </a:solidFill>
                <a:effectLst/>
                <a:latin typeface="Poppins Medium" panose="00000600000000000000" pitchFamily="2" charset="0"/>
              </a:rPr>
              <a:t> during the migration process</a:t>
            </a:r>
            <a:endParaRPr lang="pl-PL" sz="1800" dirty="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2AF3D711-68F6-EF29-47FD-95BDF1461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262938"/>
            <a:ext cx="11564983" cy="4552402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Impossible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have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old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OS on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new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hardware (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even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with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many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workarounds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LTS for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drivers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 –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instead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of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workstations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last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, we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to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migrate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them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first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Numerous applications that appeared to be rarely used for years turned out to be quite vital, 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(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still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using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Taurus 3 and Python 2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</a:t>
            </a: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MATLAB 2014 is incompatible with the latest version of Tango on the newest operating system.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 names of packages differ between the old and new operating systems, even when using similar distributions.</a:t>
            </a: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Many „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if”s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hardcoded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dependencies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Ansible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playbooks</a:t>
            </a:r>
            <a:r>
              <a:rPr lang="pl-PL" sz="16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1161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58493-E3CC-9C84-CD02-DE599341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34C84E44-7E75-95D1-9F98-2D34A477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18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1566D906-082F-72AC-FE57-9453C91BE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Control System in NSRC SOLARIS </a:t>
            </a:r>
            <a:r>
              <a:rPr lang="pl-PL" sz="18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now</a:t>
            </a:r>
            <a:endParaRPr lang="pl-PL" sz="1800" dirty="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A99CE915-2B3B-784B-9140-F15566C1A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187199"/>
            <a:ext cx="11564983" cy="46281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Accelerators and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beamlines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for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control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system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use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PLC (BMS, MPS, PSS) and TANGO (high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level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,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mostly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python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,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sometimes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C++).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OS: 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Alma 9 (</a:t>
            </a:r>
            <a:r>
              <a:rPr lang="pl-PL" sz="1600" b="1" dirty="0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),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CentOS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6, 7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, 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8, Windows 10, 11 +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some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embedded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custom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Linux and 1 Fedora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old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one)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Python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versions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: 2.7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GUIs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), 3.7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some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web), 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 3.6 and 3.9 (</a:t>
            </a:r>
            <a:r>
              <a:rPr lang="pl-PL" sz="1600" b="1" dirty="0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Tango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versions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: 9.4.2, 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9.3.5 and 9.3.6 (</a:t>
            </a:r>
            <a:r>
              <a:rPr lang="pl-PL" sz="1600" b="1" dirty="0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)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, 9.2.5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few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systems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left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), 9.1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embedded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) and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some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8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e.g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.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old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archiving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Taurus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versions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: 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5.1 (</a:t>
            </a:r>
            <a:r>
              <a:rPr lang="pl-PL" sz="1600" b="1" dirty="0" err="1">
                <a:solidFill>
                  <a:srgbClr val="2C2B2B"/>
                </a:solidFill>
                <a:latin typeface="Poppins"/>
                <a:cs typeface="Poppins"/>
              </a:rPr>
              <a:t>mainly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)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,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some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systems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left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3.7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virtual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env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), 4.1, 4.4 (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virtual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env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), 4.5, 4.7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Additionally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,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some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projects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use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Vue.js, Tango GQL and Taranta (for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authentication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Archiving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: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hdb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++ + MySQL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InnoDB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&lt;-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moving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data from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old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HDB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archiving</a:t>
            </a:r>
            <a:endParaRPr lang="pl-PL" sz="1600" dirty="0">
              <a:solidFill>
                <a:srgbClr val="2C2B2B"/>
              </a:solidFill>
              <a:latin typeface="Poppins"/>
              <a:cs typeface="Poppi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Migrated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to </a:t>
            </a:r>
            <a:r>
              <a:rPr lang="pl-PL" sz="1600" b="1" dirty="0">
                <a:solidFill>
                  <a:srgbClr val="2C2B2B"/>
                </a:solidFill>
                <a:latin typeface="Poppins"/>
                <a:cs typeface="Poppins"/>
              </a:rPr>
              <a:t>Sardana 3.5</a:t>
            </a:r>
            <a:endParaRPr lang="pl-PL" sz="1600" b="1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No big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difference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between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machine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and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beamlines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- same software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stack</a:t>
            </a:r>
            <a:endParaRPr lang="pl-PL" sz="1600" dirty="0">
              <a:solidFill>
                <a:srgbClr val="2C2B2B"/>
              </a:solidFill>
              <a:latin typeface="Poppins"/>
              <a:cs typeface="Poppi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running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on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VMs</a:t>
            </a:r>
            <a:endParaRPr lang="pl-PL" sz="1600" dirty="0">
              <a:solidFill>
                <a:srgbClr val="2C2B2B"/>
              </a:solidFill>
              <a:latin typeface="Poppins"/>
              <a:cs typeface="Poppi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Ansible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, AWX EE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Cryomicroscopes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are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fully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independent and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are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based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on </a:t>
            </a:r>
            <a:r>
              <a:rPr lang="pl-PL" sz="1600" dirty="0" err="1">
                <a:solidFill>
                  <a:srgbClr val="2C2B2B"/>
                </a:solidFill>
                <a:latin typeface="Poppins"/>
                <a:cs typeface="Poppins"/>
              </a:rPr>
              <a:t>manufacturer</a:t>
            </a:r>
            <a:r>
              <a:rPr lang="pl-PL" sz="1600" dirty="0">
                <a:solidFill>
                  <a:srgbClr val="2C2B2B"/>
                </a:solidFill>
                <a:latin typeface="Poppins"/>
                <a:cs typeface="Poppins"/>
              </a:rPr>
              <a:t> software</a:t>
            </a:r>
          </a:p>
          <a:p>
            <a:pPr algn="l"/>
            <a:endParaRPr lang="pl-PL" sz="16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81715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19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B28A94F8-2074-21C2-E7A2-B594B6049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758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br>
              <a:rPr lang="pl-PL" dirty="0"/>
            </a:br>
            <a:br>
              <a:rPr lang="pl-PL" dirty="0"/>
            </a:br>
            <a:r>
              <a:rPr lang="pl-PL" sz="3200" dirty="0" err="1"/>
              <a:t>Questions</a:t>
            </a:r>
            <a:r>
              <a:rPr lang="pl-PL" sz="3200" dirty="0"/>
              <a:t>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207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942AB266-8525-4D23-AFCA-4049A09A6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473" y="2620184"/>
            <a:ext cx="10668000" cy="973658"/>
          </a:xfrm>
        </p:spPr>
        <p:txBody>
          <a:bodyPr>
            <a:normAutofit/>
          </a:bodyPr>
          <a:lstStyle/>
          <a:p>
            <a:pPr algn="l"/>
            <a:r>
              <a:rPr lang="pl-PL" sz="40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SOLARIS Status Update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08E40827-2699-40B0-9C81-0F76152C7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525" y="4205918"/>
            <a:ext cx="10662948" cy="13024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2000" dirty="0" err="1">
                <a:solidFill>
                  <a:srgbClr val="2C2B2B"/>
                </a:solidFill>
                <a:latin typeface="Poppins"/>
                <a:cs typeface="Poppins"/>
              </a:rPr>
              <a:t>Giulianova</a:t>
            </a:r>
            <a:r>
              <a:rPr lang="pl-PL" sz="2000" dirty="0">
                <a:solidFill>
                  <a:srgbClr val="2C2B2B"/>
                </a:solidFill>
                <a:latin typeface="Poppins"/>
                <a:cs typeface="Poppins"/>
              </a:rPr>
              <a:t>, 39th Tango </a:t>
            </a:r>
            <a:r>
              <a:rPr lang="pl-PL" sz="2000" dirty="0" err="1">
                <a:solidFill>
                  <a:srgbClr val="2C2B2B"/>
                </a:solidFill>
                <a:latin typeface="Poppins"/>
                <a:cs typeface="Poppins"/>
              </a:rPr>
              <a:t>Community</a:t>
            </a:r>
            <a:r>
              <a:rPr lang="pl-PL" sz="2000" dirty="0">
                <a:solidFill>
                  <a:srgbClr val="2C2B2B"/>
                </a:solidFill>
                <a:latin typeface="Poppins"/>
                <a:cs typeface="Poppins"/>
              </a:rPr>
              <a:t> Meeting 21-23.05.2025</a:t>
            </a:r>
            <a:endParaRPr lang="pl-PL" sz="2000" dirty="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l"/>
            <a:r>
              <a:rPr lang="pl-PL" sz="2000" dirty="0">
                <a:solidFill>
                  <a:srgbClr val="2C2B2B"/>
                </a:solidFill>
                <a:latin typeface="Poppins"/>
                <a:cs typeface="Poppins"/>
              </a:rPr>
              <a:t>Michał Piekarski, Michał Fałowski, SOLARIS CSIT Team</a:t>
            </a:r>
          </a:p>
          <a:p>
            <a:pPr algn="l"/>
            <a:r>
              <a:rPr lang="pl-PL" sz="2000" dirty="0">
                <a:solidFill>
                  <a:srgbClr val="2C2B2B"/>
                </a:solidFill>
                <a:latin typeface="Poppins"/>
                <a:cs typeface="Poppins"/>
              </a:rPr>
              <a:t>SOLARIS </a:t>
            </a:r>
            <a:r>
              <a:rPr lang="pl-PL" sz="2000" dirty="0" err="1">
                <a:solidFill>
                  <a:srgbClr val="2C2B2B"/>
                </a:solidFill>
                <a:latin typeface="Poppins"/>
                <a:cs typeface="Poppins"/>
              </a:rPr>
              <a:t>National</a:t>
            </a:r>
            <a:r>
              <a:rPr lang="pl-PL" sz="2000" dirty="0">
                <a:solidFill>
                  <a:srgbClr val="2C2B2B"/>
                </a:solidFill>
                <a:latin typeface="Poppins"/>
                <a:cs typeface="Poppins"/>
              </a:rPr>
              <a:t> Synchrotron </a:t>
            </a:r>
            <a:r>
              <a:rPr lang="pl-PL" sz="2000" dirty="0" err="1">
                <a:solidFill>
                  <a:srgbClr val="2C2B2B"/>
                </a:solidFill>
                <a:latin typeface="Poppins"/>
                <a:cs typeface="Poppins"/>
              </a:rPr>
              <a:t>Radiation</a:t>
            </a:r>
            <a:r>
              <a:rPr lang="pl-PL" sz="2000" dirty="0">
                <a:solidFill>
                  <a:srgbClr val="2C2B2B"/>
                </a:solidFill>
                <a:latin typeface="Poppins"/>
                <a:cs typeface="Poppins"/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3957032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na wolnym powietrzu, Fotografia lotnicza, trawa, Widok z lotu ptaka&#10;&#10;Opis wygenerowany automatycznie">
            <a:extLst>
              <a:ext uri="{FF2B5EF4-FFF2-40B4-BE49-F238E27FC236}">
                <a16:creationId xmlns:a16="http://schemas.microsoft.com/office/drawing/2014/main" id="{AA0A8AB1-B6C1-A200-2C26-BDC9D3086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35" y="387803"/>
            <a:ext cx="9708696" cy="549048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3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16" name="Tytuł 4">
            <a:extLst>
              <a:ext uri="{FF2B5EF4-FFF2-40B4-BE49-F238E27FC236}">
                <a16:creationId xmlns:a16="http://schemas.microsoft.com/office/drawing/2014/main" id="{B05D0CD0-F8D1-4F1C-87D3-DAE2AB300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NSRC SOLARIS</a:t>
            </a:r>
          </a:p>
        </p:txBody>
      </p:sp>
      <p:sp>
        <p:nvSpPr>
          <p:cNvPr id="25" name="Objaśnienie: linia 24">
            <a:extLst>
              <a:ext uri="{FF2B5EF4-FFF2-40B4-BE49-F238E27FC236}">
                <a16:creationId xmlns:a16="http://schemas.microsoft.com/office/drawing/2014/main" id="{36644155-D26C-356D-8262-365FD6903A3F}"/>
              </a:ext>
            </a:extLst>
          </p:cNvPr>
          <p:cNvSpPr/>
          <p:nvPr/>
        </p:nvSpPr>
        <p:spPr>
          <a:xfrm>
            <a:off x="5149362" y="1927470"/>
            <a:ext cx="1071224" cy="296503"/>
          </a:xfrm>
          <a:prstGeom prst="borderCallout1">
            <a:avLst>
              <a:gd name="adj1" fmla="val 120416"/>
              <a:gd name="adj2" fmla="val 50797"/>
              <a:gd name="adj3" fmla="val 256771"/>
              <a:gd name="adj4" fmla="val 100121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rgbClr val="003399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SOLARIS</a:t>
            </a:r>
          </a:p>
        </p:txBody>
      </p:sp>
      <p:sp>
        <p:nvSpPr>
          <p:cNvPr id="26" name="Objaśnienie: linia 25">
            <a:extLst>
              <a:ext uri="{FF2B5EF4-FFF2-40B4-BE49-F238E27FC236}">
                <a16:creationId xmlns:a16="http://schemas.microsoft.com/office/drawing/2014/main" id="{690099EE-2330-8382-C18B-F55FED1968EF}"/>
              </a:ext>
            </a:extLst>
          </p:cNvPr>
          <p:cNvSpPr/>
          <p:nvPr/>
        </p:nvSpPr>
        <p:spPr>
          <a:xfrm>
            <a:off x="6272090" y="315611"/>
            <a:ext cx="2975621" cy="285686"/>
          </a:xfrm>
          <a:prstGeom prst="borderCallout1">
            <a:avLst>
              <a:gd name="adj1" fmla="val 120416"/>
              <a:gd name="adj2" fmla="val 50797"/>
              <a:gd name="adj3" fmla="val 323742"/>
              <a:gd name="adj4" fmla="val 59381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rgbClr val="003399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Jagiellonian University New Campus</a:t>
            </a: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5D613C3F-64F6-5FC5-9FB8-4241469E3EF1}"/>
              </a:ext>
            </a:extLst>
          </p:cNvPr>
          <p:cNvSpPr/>
          <p:nvPr/>
        </p:nvSpPr>
        <p:spPr>
          <a:xfrm>
            <a:off x="4968380" y="728469"/>
            <a:ext cx="4894277" cy="2797323"/>
          </a:xfrm>
          <a:prstGeom prst="ellipse">
            <a:avLst/>
          </a:pr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8" name="Objaśnienie: linia 27">
            <a:extLst>
              <a:ext uri="{FF2B5EF4-FFF2-40B4-BE49-F238E27FC236}">
                <a16:creationId xmlns:a16="http://schemas.microsoft.com/office/drawing/2014/main" id="{EB4868FF-91C6-5254-2F5F-82190FE677F8}"/>
              </a:ext>
            </a:extLst>
          </p:cNvPr>
          <p:cNvSpPr/>
          <p:nvPr/>
        </p:nvSpPr>
        <p:spPr>
          <a:xfrm>
            <a:off x="10111656" y="315602"/>
            <a:ext cx="1606835" cy="296503"/>
          </a:xfrm>
          <a:prstGeom prst="borderCallout1">
            <a:avLst>
              <a:gd name="adj1" fmla="val 76862"/>
              <a:gd name="adj2" fmla="val -8140"/>
              <a:gd name="adj3" fmla="val 166034"/>
              <a:gd name="adj4" fmla="val -52858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100">
                <a:solidFill>
                  <a:srgbClr val="003399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Kraków City Center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5A40D36-4A37-2734-86B7-B42491E8D42F}"/>
              </a:ext>
            </a:extLst>
          </p:cNvPr>
          <p:cNvSpPr txBox="1"/>
          <p:nvPr/>
        </p:nvSpPr>
        <p:spPr>
          <a:xfrm>
            <a:off x="6274933" y="5878966"/>
            <a:ext cx="31146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i="1">
                <a:ea typeface="Calibri"/>
                <a:cs typeface="Calibri"/>
              </a:rPr>
              <a:t>Fot. Aleksander </a:t>
            </a:r>
            <a:r>
              <a:rPr lang="pl-PL" sz="1400" i="1" err="1">
                <a:ea typeface="Calibri"/>
                <a:cs typeface="Calibri"/>
              </a:rPr>
              <a:t>Koczur</a:t>
            </a:r>
            <a:endParaRPr lang="pl-PL" sz="1400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07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Rectangle">
            <a:extLst>
              <a:ext uri="{FF2B5EF4-FFF2-40B4-BE49-F238E27FC236}">
                <a16:creationId xmlns:a16="http://schemas.microsoft.com/office/drawing/2014/main" id="{362810D9-2C5A-477D-949C-C19189547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az 1" descr="Obraz zawierający niebo, chmura, na wolnym powietrzu, drzewo&#10;&#10;Opis wygenerowany automatycznie">
            <a:extLst>
              <a:ext uri="{FF2B5EF4-FFF2-40B4-BE49-F238E27FC236}">
                <a16:creationId xmlns:a16="http://schemas.microsoft.com/office/drawing/2014/main" id="{EF1D2305-318B-205C-C760-2DD7CF79C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/>
          <a:stretch/>
        </p:blipFill>
        <p:spPr>
          <a:xfrm>
            <a:off x="20" y="-9107"/>
            <a:ext cx="12191980" cy="6858000"/>
          </a:xfrm>
          <a:prstGeom prst="rect">
            <a:avLst/>
          </a:prstGeom>
        </p:spPr>
      </p:pic>
      <p:sp>
        <p:nvSpPr>
          <p:cNvPr id="21" name="Tytuł 4">
            <a:extLst>
              <a:ext uri="{FF2B5EF4-FFF2-40B4-BE49-F238E27FC236}">
                <a16:creationId xmlns:a16="http://schemas.microsoft.com/office/drawing/2014/main" id="{42B62E96-4B06-472D-9FF4-F9EA95F8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834" y="591344"/>
            <a:ext cx="32004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>
                <a:solidFill>
                  <a:srgbClr val="FFFFFF"/>
                </a:solidFill>
              </a:rPr>
              <a:t>NSRC SOLARIS</a:t>
            </a:r>
          </a:p>
        </p:txBody>
      </p:sp>
      <p:sp>
        <p:nvSpPr>
          <p:cNvPr id="38" name="Arc 2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651E93A5-5BF3-473F-88B6-FECEF5905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Third generation light source</a:t>
            </a:r>
            <a:r>
              <a:rPr lang="en-US">
                <a:solidFill>
                  <a:srgbClr val="FFFFFF"/>
                </a:solidFill>
              </a:rPr>
              <a:t>.</a:t>
            </a:r>
            <a:endParaRPr kumimoji="0" lang="en-US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Designed by MAX-lab team</a:t>
            </a:r>
            <a:r>
              <a:rPr kumimoji="0" lang="en-US" i="0" u="none" strike="noStrike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(</a:t>
            </a:r>
            <a:r>
              <a:rPr lang="en-US">
                <a:solidFill>
                  <a:srgbClr val="FFFFFF"/>
                </a:solidFill>
              </a:rPr>
              <a:t>M</a:t>
            </a:r>
            <a:r>
              <a:rPr kumimoji="0" lang="en-US" i="0" u="none" strike="noStrike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ikael Eriksson).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Constructed  2010 - 2015 </a:t>
            </a: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 Krakow, Poland.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Between 2015 and 2018 the synchrotron as well as two beamlines (PIRX and URANOS) were commissioned.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Since </a:t>
            </a:r>
            <a:r>
              <a:rPr kumimoji="0" lang="en-US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October 2018 </a:t>
            </a:r>
            <a:r>
              <a:rPr kumimoji="0" lang="en-US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Solaris has been in the user operation mode.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Symbol zastępczy stopki 12">
            <a:extLst>
              <a:ext uri="{FF2B5EF4-FFF2-40B4-BE49-F238E27FC236}">
                <a16:creationId xmlns:a16="http://schemas.microsoft.com/office/drawing/2014/main" id="{E70DAD0F-DDEA-444D-A1A0-DAB19180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308" y="6356350"/>
            <a:ext cx="48424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Stopka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60" y="6356350"/>
            <a:ext cx="15339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7831529-6EE4-4949-88D4-688B43586314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902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5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1" name="Tytuł 4">
            <a:extLst>
              <a:ext uri="{FF2B5EF4-FFF2-40B4-BE49-F238E27FC236}">
                <a16:creationId xmlns:a16="http://schemas.microsoft.com/office/drawing/2014/main" id="{42B62E96-4B06-472D-9FF4-F9EA95F8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1.5GeV Storage ring </a:t>
            </a:r>
          </a:p>
        </p:txBody>
      </p:sp>
      <p:sp>
        <p:nvSpPr>
          <p:cNvPr id="22" name="Podtytuł 2">
            <a:extLst>
              <a:ext uri="{FF2B5EF4-FFF2-40B4-BE49-F238E27FC236}">
                <a16:creationId xmlns:a16="http://schemas.microsoft.com/office/drawing/2014/main" id="{651E93A5-5BF3-473F-88B6-FECEF5905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1187199"/>
            <a:ext cx="11564983" cy="4628141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12 DBA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Cells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– 96 m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circumference</a:t>
            </a:r>
            <a:r>
              <a:rPr lang="en-US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Space for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ID’s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(10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sections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) ~ 3.5 m</a:t>
            </a:r>
            <a:r>
              <a:rPr lang="en-US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100 MHz RF system</a:t>
            </a:r>
            <a:r>
              <a:rPr lang="en-US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300 MHz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Landau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Cavities</a:t>
            </a:r>
            <a:r>
              <a:rPr lang="en-US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Injection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dipole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kicker</a:t>
            </a:r>
            <a:r>
              <a:rPr lang="en-US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Ramping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mode</a:t>
            </a:r>
            <a:r>
              <a:rPr lang="en-US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In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operation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since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May 2015</a:t>
            </a:r>
            <a:r>
              <a:rPr lang="en-US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02F768-FADB-2503-3194-80DEB7BD0A8C}"/>
              </a:ext>
            </a:extLst>
          </p:cNvPr>
          <p:cNvSpPr txBox="1">
            <a:spLocks/>
          </p:cNvSpPr>
          <p:nvPr/>
        </p:nvSpPr>
        <p:spPr>
          <a:xfrm>
            <a:off x="4996907" y="1183929"/>
            <a:ext cx="7010795" cy="2662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prstClr val="black"/>
                </a:solidFill>
                <a:latin typeface="Poppins "/>
                <a:ea typeface="ＭＳ Ｐゴシック" charset="0"/>
              </a:rPr>
              <a:t>RF Thermionic Gun</a:t>
            </a:r>
            <a:r>
              <a:rPr lang="pl-PL" sz="1600">
                <a:solidFill>
                  <a:prstClr val="black"/>
                </a:solidFill>
                <a:latin typeface="Poppins "/>
                <a:ea typeface="ＭＳ Ｐゴシック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  <a:latin typeface="Poppins "/>
                <a:ea typeface="ＭＳ Ｐゴシック" charset="0"/>
              </a:rPr>
              <a:t>6 S-band 2998.5 MHz accelerating structure</a:t>
            </a:r>
            <a:r>
              <a:rPr lang="pl-PL" sz="1600">
                <a:solidFill>
                  <a:prstClr val="black"/>
                </a:solidFill>
                <a:latin typeface="Poppins "/>
                <a:ea typeface="ＭＳ Ｐゴシック" charset="0"/>
              </a:rPr>
              <a:t>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  <a:latin typeface="Poppins "/>
                <a:ea typeface="ＭＳ Ｐゴシック" charset="0"/>
              </a:rPr>
              <a:t>Accelerating gradient 20 MeV/</a:t>
            </a:r>
            <a:r>
              <a:rPr lang="pl-PL" sz="1600">
                <a:solidFill>
                  <a:prstClr val="black"/>
                </a:solidFill>
                <a:latin typeface="Poppins "/>
                <a:ea typeface="ＭＳ Ｐゴシック" charset="0"/>
              </a:rPr>
              <a:t>m.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  <a:latin typeface="Poppins "/>
                <a:ea typeface="ＭＳ Ｐゴシック" charset="0"/>
              </a:rPr>
              <a:t>3 RF Units &amp; SLED cavitie</a:t>
            </a:r>
            <a:r>
              <a:rPr lang="pl-PL" sz="1600">
                <a:solidFill>
                  <a:prstClr val="black"/>
                </a:solidFill>
                <a:latin typeface="Poppins "/>
                <a:ea typeface="ＭＳ Ｐゴシック" charset="0"/>
              </a:rPr>
              <a:t>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  <a:latin typeface="Poppins "/>
                <a:ea typeface="ＭＳ Ｐゴシック" charset="0"/>
              </a:rPr>
              <a:t>Dog-leg vertical transfer lin</a:t>
            </a:r>
            <a:r>
              <a:rPr lang="pl-PL" sz="1600">
                <a:solidFill>
                  <a:prstClr val="black"/>
                </a:solidFill>
                <a:latin typeface="Poppins "/>
                <a:ea typeface="ＭＳ Ｐゴシック" charset="0"/>
              </a:rPr>
              <a:t>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  <a:latin typeface="Poppins "/>
                <a:ea typeface="ＭＳ Ｐゴシック" charset="0"/>
              </a:rPr>
              <a:t>In operation since Dec. 201</a:t>
            </a:r>
            <a:r>
              <a:rPr lang="pl-PL" sz="1600">
                <a:solidFill>
                  <a:prstClr val="black"/>
                </a:solidFill>
                <a:latin typeface="Poppins "/>
                <a:ea typeface="ＭＳ Ｐゴシック" charset="0"/>
              </a:rPr>
              <a:t>4.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l-PL" sz="1600">
                <a:solidFill>
                  <a:prstClr val="black"/>
                </a:solidFill>
                <a:latin typeface="Poppins "/>
                <a:ea typeface="ＭＳ Ｐゴシック" charset="0"/>
                <a:cs typeface="Poppins" panose="00000500000000000000" pitchFamily="2" charset="-18"/>
              </a:rPr>
              <a:t>Linac upgrade design is being contucted</a:t>
            </a:r>
            <a:r>
              <a:rPr lang="en-US" sz="1600">
                <a:solidFill>
                  <a:prstClr val="black"/>
                </a:solidFill>
                <a:latin typeface="Poppins "/>
                <a:ea typeface="ＭＳ Ｐゴシック" charset="0"/>
                <a:cs typeface="Poppins" panose="00000500000000000000" pitchFamily="2" charset="-18"/>
              </a:rPr>
              <a:t> to match the ring energy (top up injection scheme).</a:t>
            </a:r>
            <a:endParaRPr lang="pl-PL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" name="Tytuł 4">
            <a:extLst>
              <a:ext uri="{FF2B5EF4-FFF2-40B4-BE49-F238E27FC236}">
                <a16:creationId xmlns:a16="http://schemas.microsoft.com/office/drawing/2014/main" id="{3A821136-5876-D1F5-5494-6510C2E8C5AB}"/>
              </a:ext>
            </a:extLst>
          </p:cNvPr>
          <p:cNvSpPr txBox="1">
            <a:spLocks/>
          </p:cNvSpPr>
          <p:nvPr/>
        </p:nvSpPr>
        <p:spPr>
          <a:xfrm>
            <a:off x="5136077" y="458589"/>
            <a:ext cx="2856018" cy="7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600MeV Linac</a:t>
            </a:r>
          </a:p>
        </p:txBody>
      </p:sp>
      <p:pic>
        <p:nvPicPr>
          <p:cNvPr id="2" name="Obraz 1" descr="Obraz zawierający samolot, w pomieszczeniu, tor, fabryka&#10;&#10;Opis wygenerowany automatycznie">
            <a:extLst>
              <a:ext uri="{FF2B5EF4-FFF2-40B4-BE49-F238E27FC236}">
                <a16:creationId xmlns:a16="http://schemas.microsoft.com/office/drawing/2014/main" id="{2FCDCCC9-C780-007A-7FF7-26290840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5" y="3680201"/>
            <a:ext cx="4095750" cy="23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4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raz 46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758DB154-0A2F-405C-AB7F-1CEC39274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7613467" y="786925"/>
            <a:ext cx="4578533" cy="516670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ED6DEE9-D295-41F2-92DC-22AA5400A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8"/>
          <a:stretch/>
        </p:blipFill>
        <p:spPr>
          <a:xfrm>
            <a:off x="-8711" y="5920435"/>
            <a:ext cx="12192000" cy="937565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7933" y="6433316"/>
            <a:ext cx="2057400" cy="273844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6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12" name="Tytuł 4">
            <a:extLst>
              <a:ext uri="{FF2B5EF4-FFF2-40B4-BE49-F238E27FC236}">
                <a16:creationId xmlns:a16="http://schemas.microsoft.com/office/drawing/2014/main" id="{191248FD-190A-47D1-BC96-E88285410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9" y="323784"/>
            <a:ext cx="5067540" cy="730244"/>
          </a:xfrm>
        </p:spPr>
        <p:txBody>
          <a:bodyPr anchor="ctr">
            <a:normAutofit/>
          </a:bodyPr>
          <a:lstStyle/>
          <a:p>
            <a:pPr algn="l"/>
            <a:r>
              <a:rPr lang="en-US" sz="22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SOLARIS research infrastructure</a:t>
            </a:r>
          </a:p>
        </p:txBody>
      </p:sp>
      <p:cxnSp>
        <p:nvCxnSpPr>
          <p:cNvPr id="69" name="Łącznik prosty 68">
            <a:extLst>
              <a:ext uri="{FF2B5EF4-FFF2-40B4-BE49-F238E27FC236}">
                <a16:creationId xmlns:a16="http://schemas.microsoft.com/office/drawing/2014/main" id="{20570DBC-B1B4-FEB5-955E-BA60857D1063}"/>
              </a:ext>
            </a:extLst>
          </p:cNvPr>
          <p:cNvCxnSpPr/>
          <p:nvPr/>
        </p:nvCxnSpPr>
        <p:spPr>
          <a:xfrm>
            <a:off x="400758" y="898405"/>
            <a:ext cx="689200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4">
            <a:extLst>
              <a:ext uri="{FF2B5EF4-FFF2-40B4-BE49-F238E27FC236}">
                <a16:creationId xmlns:a16="http://schemas.microsoft.com/office/drawing/2014/main" id="{31C627BC-2F61-F256-41FD-99CEE26187DC}"/>
              </a:ext>
            </a:extLst>
          </p:cNvPr>
          <p:cNvSpPr txBox="1">
            <a:spLocks/>
          </p:cNvSpPr>
          <p:nvPr/>
        </p:nvSpPr>
        <p:spPr>
          <a:xfrm>
            <a:off x="9851388" y="6083771"/>
            <a:ext cx="2057400" cy="7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1000" i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  <a:hlinkClick r:id="rId4"/>
              </a:rPr>
              <a:t>jakub.szlachetko@uj.edu.pl</a:t>
            </a:r>
            <a:endParaRPr lang="pl-PL" sz="1000" i="1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38" name="Skos 67">
            <a:extLst>
              <a:ext uri="{FF2B5EF4-FFF2-40B4-BE49-F238E27FC236}">
                <a16:creationId xmlns:a16="http://schemas.microsoft.com/office/drawing/2014/main" id="{B8C5E479-FCAF-FD63-CFD3-1B292C7F8109}"/>
              </a:ext>
            </a:extLst>
          </p:cNvPr>
          <p:cNvSpPr/>
          <p:nvPr/>
        </p:nvSpPr>
        <p:spPr>
          <a:xfrm>
            <a:off x="1384364" y="4555463"/>
            <a:ext cx="840037" cy="396052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Krios</a:t>
            </a:r>
            <a:endParaRPr lang="en-US" sz="120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39" name="Picture 2" descr="Structural Biology Core Facility">
            <a:extLst>
              <a:ext uri="{FF2B5EF4-FFF2-40B4-BE49-F238E27FC236}">
                <a16:creationId xmlns:a16="http://schemas.microsoft.com/office/drawing/2014/main" id="{E7970742-6986-3A0A-B0A9-D6215C90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9" y="4474972"/>
            <a:ext cx="776987" cy="8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Prostokąt: zaokrąglone rogi 139">
            <a:extLst>
              <a:ext uri="{FF2B5EF4-FFF2-40B4-BE49-F238E27FC236}">
                <a16:creationId xmlns:a16="http://schemas.microsoft.com/office/drawing/2014/main" id="{6B32BB61-1650-61CC-4D57-EC173556EB33}"/>
              </a:ext>
            </a:extLst>
          </p:cNvPr>
          <p:cNvSpPr/>
          <p:nvPr/>
        </p:nvSpPr>
        <p:spPr>
          <a:xfrm>
            <a:off x="467920" y="3921328"/>
            <a:ext cx="1929726" cy="152118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141" name="Picture 2">
            <a:extLst>
              <a:ext uri="{FF2B5EF4-FFF2-40B4-BE49-F238E27FC236}">
                <a16:creationId xmlns:a16="http://schemas.microsoft.com/office/drawing/2014/main" id="{E0E8A03C-49C2-FDB0-C4EA-EED15C4D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62" y="1286120"/>
            <a:ext cx="4494008" cy="476346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Prostokąt 141">
            <a:extLst>
              <a:ext uri="{FF2B5EF4-FFF2-40B4-BE49-F238E27FC236}">
                <a16:creationId xmlns:a16="http://schemas.microsoft.com/office/drawing/2014/main" id="{7201A2ED-EF23-FD55-8CFE-5EA40BADBBF3}"/>
              </a:ext>
            </a:extLst>
          </p:cNvPr>
          <p:cNvSpPr/>
          <p:nvPr/>
        </p:nvSpPr>
        <p:spPr>
          <a:xfrm rot="3185752">
            <a:off x="8817281" y="2591893"/>
            <a:ext cx="106068" cy="72026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3" name="Prostokąt 142">
            <a:extLst>
              <a:ext uri="{FF2B5EF4-FFF2-40B4-BE49-F238E27FC236}">
                <a16:creationId xmlns:a16="http://schemas.microsoft.com/office/drawing/2014/main" id="{77DC3FCF-7F40-CC2A-3EA3-21CF547C2913}"/>
              </a:ext>
            </a:extLst>
          </p:cNvPr>
          <p:cNvSpPr/>
          <p:nvPr/>
        </p:nvSpPr>
        <p:spPr>
          <a:xfrm rot="2307680">
            <a:off x="8340785" y="2135342"/>
            <a:ext cx="175238" cy="70392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Prostokąt 143">
            <a:extLst>
              <a:ext uri="{FF2B5EF4-FFF2-40B4-BE49-F238E27FC236}">
                <a16:creationId xmlns:a16="http://schemas.microsoft.com/office/drawing/2014/main" id="{FBCDD3C9-B74A-9B9D-52E6-9A776358B615}"/>
              </a:ext>
            </a:extLst>
          </p:cNvPr>
          <p:cNvSpPr/>
          <p:nvPr/>
        </p:nvSpPr>
        <p:spPr>
          <a:xfrm rot="5204585">
            <a:off x="8938854" y="3153529"/>
            <a:ext cx="174705" cy="68937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5" name="Prostokąt 144">
            <a:extLst>
              <a:ext uri="{FF2B5EF4-FFF2-40B4-BE49-F238E27FC236}">
                <a16:creationId xmlns:a16="http://schemas.microsoft.com/office/drawing/2014/main" id="{874304FF-2F12-CFFA-3899-385E451B13DD}"/>
              </a:ext>
            </a:extLst>
          </p:cNvPr>
          <p:cNvSpPr/>
          <p:nvPr/>
        </p:nvSpPr>
        <p:spPr>
          <a:xfrm rot="5204585">
            <a:off x="6579616" y="3153530"/>
            <a:ext cx="174705" cy="68937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" name="Prostokąt 145">
            <a:extLst>
              <a:ext uri="{FF2B5EF4-FFF2-40B4-BE49-F238E27FC236}">
                <a16:creationId xmlns:a16="http://schemas.microsoft.com/office/drawing/2014/main" id="{E478ABD6-B91B-D61E-C878-C4EEDCFAC262}"/>
              </a:ext>
            </a:extLst>
          </p:cNvPr>
          <p:cNvSpPr/>
          <p:nvPr/>
        </p:nvSpPr>
        <p:spPr>
          <a:xfrm rot="2307680">
            <a:off x="7161167" y="4156884"/>
            <a:ext cx="175238" cy="70392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Prostokąt 146">
            <a:extLst>
              <a:ext uri="{FF2B5EF4-FFF2-40B4-BE49-F238E27FC236}">
                <a16:creationId xmlns:a16="http://schemas.microsoft.com/office/drawing/2014/main" id="{31F9B351-0BC2-3C76-0F91-DCB9DAD0A719}"/>
              </a:ext>
            </a:extLst>
          </p:cNvPr>
          <p:cNvSpPr/>
          <p:nvPr/>
        </p:nvSpPr>
        <p:spPr>
          <a:xfrm rot="3768311">
            <a:off x="6728367" y="3753117"/>
            <a:ext cx="176653" cy="69828"/>
          </a:xfrm>
          <a:prstGeom prst="rect">
            <a:avLst/>
          </a:prstGeom>
          <a:pattFill prst="wdUp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8" name="Prostokąt 147">
            <a:extLst>
              <a:ext uri="{FF2B5EF4-FFF2-40B4-BE49-F238E27FC236}">
                <a16:creationId xmlns:a16="http://schemas.microsoft.com/office/drawing/2014/main" id="{56F79100-D246-88ED-664E-C8E29E6557D1}"/>
              </a:ext>
            </a:extLst>
          </p:cNvPr>
          <p:cNvSpPr/>
          <p:nvPr/>
        </p:nvSpPr>
        <p:spPr>
          <a:xfrm>
            <a:off x="7748270" y="4347411"/>
            <a:ext cx="175238" cy="70392"/>
          </a:xfrm>
          <a:prstGeom prst="rect">
            <a:avLst/>
          </a:prstGeom>
          <a:pattFill prst="dkVert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9" name="Prostokąt 148">
            <a:extLst>
              <a:ext uri="{FF2B5EF4-FFF2-40B4-BE49-F238E27FC236}">
                <a16:creationId xmlns:a16="http://schemas.microsoft.com/office/drawing/2014/main" id="{E40DBA86-F6EC-B765-7689-3821BAEEEFE4}"/>
              </a:ext>
            </a:extLst>
          </p:cNvPr>
          <p:cNvSpPr/>
          <p:nvPr/>
        </p:nvSpPr>
        <p:spPr>
          <a:xfrm rot="7206670">
            <a:off x="6697579" y="2558958"/>
            <a:ext cx="174705" cy="68937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0" name="Prostokąt 149">
            <a:extLst>
              <a:ext uri="{FF2B5EF4-FFF2-40B4-BE49-F238E27FC236}">
                <a16:creationId xmlns:a16="http://schemas.microsoft.com/office/drawing/2014/main" id="{2D2AF619-1215-E186-EFBA-B205D136E00E}"/>
              </a:ext>
            </a:extLst>
          </p:cNvPr>
          <p:cNvSpPr/>
          <p:nvPr/>
        </p:nvSpPr>
        <p:spPr>
          <a:xfrm rot="7342199">
            <a:off x="8791756" y="3779062"/>
            <a:ext cx="174705" cy="68937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1" name="Prostokąt 150">
            <a:extLst>
              <a:ext uri="{FF2B5EF4-FFF2-40B4-BE49-F238E27FC236}">
                <a16:creationId xmlns:a16="http://schemas.microsoft.com/office/drawing/2014/main" id="{15EDDD14-7495-4814-67FD-BDEB52A24067}"/>
              </a:ext>
            </a:extLst>
          </p:cNvPr>
          <p:cNvSpPr/>
          <p:nvPr/>
        </p:nvSpPr>
        <p:spPr>
          <a:xfrm rot="8855782">
            <a:off x="8377046" y="4180732"/>
            <a:ext cx="173306" cy="85079"/>
          </a:xfrm>
          <a:prstGeom prst="rect">
            <a:avLst/>
          </a:prstGeom>
          <a:pattFill prst="wdDnDiag">
            <a:fgClr>
              <a:srgbClr val="FF0000"/>
            </a:fgClr>
            <a:bgClr>
              <a:srgbClr val="3366FF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Down Arrow 21">
            <a:extLst>
              <a:ext uri="{FF2B5EF4-FFF2-40B4-BE49-F238E27FC236}">
                <a16:creationId xmlns:a16="http://schemas.microsoft.com/office/drawing/2014/main" id="{263C2387-12DF-8290-F46A-4F2632A708E2}"/>
              </a:ext>
            </a:extLst>
          </p:cNvPr>
          <p:cNvSpPr/>
          <p:nvPr/>
        </p:nvSpPr>
        <p:spPr>
          <a:xfrm>
            <a:off x="8959491" y="4049849"/>
            <a:ext cx="154731" cy="1711875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" name="pole tekstowe 152">
            <a:extLst>
              <a:ext uri="{FF2B5EF4-FFF2-40B4-BE49-F238E27FC236}">
                <a16:creationId xmlns:a16="http://schemas.microsoft.com/office/drawing/2014/main" id="{A36CD95E-F6F6-862D-7D8B-FD0F3A3FCFD4}"/>
              </a:ext>
            </a:extLst>
          </p:cNvPr>
          <p:cNvSpPr txBox="1"/>
          <p:nvPr/>
        </p:nvSpPr>
        <p:spPr>
          <a:xfrm rot="19756766">
            <a:off x="6518646" y="5220502"/>
            <a:ext cx="742144" cy="2627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50" b="1">
                <a:solidFill>
                  <a:schemeClr val="tx1"/>
                </a:solidFill>
              </a:rPr>
              <a:t>PHELIX</a:t>
            </a:r>
          </a:p>
        </p:txBody>
      </p:sp>
      <p:sp>
        <p:nvSpPr>
          <p:cNvPr id="154" name="Down Arrow 8">
            <a:extLst>
              <a:ext uri="{FF2B5EF4-FFF2-40B4-BE49-F238E27FC236}">
                <a16:creationId xmlns:a16="http://schemas.microsoft.com/office/drawing/2014/main" id="{4F6B4FEE-7847-7653-1228-0E6A5023E9CD}"/>
              </a:ext>
            </a:extLst>
          </p:cNvPr>
          <p:cNvSpPr/>
          <p:nvPr/>
        </p:nvSpPr>
        <p:spPr>
          <a:xfrm rot="423024">
            <a:off x="8754254" y="4062489"/>
            <a:ext cx="144069" cy="1590481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5" name="Down Arrow 11">
            <a:extLst>
              <a:ext uri="{FF2B5EF4-FFF2-40B4-BE49-F238E27FC236}">
                <a16:creationId xmlns:a16="http://schemas.microsoft.com/office/drawing/2014/main" id="{C40932E8-DA3B-4EFE-D2B7-AC4D3B6A82CB}"/>
              </a:ext>
            </a:extLst>
          </p:cNvPr>
          <p:cNvSpPr/>
          <p:nvPr/>
        </p:nvSpPr>
        <p:spPr>
          <a:xfrm rot="1798990">
            <a:off x="8052928" y="4451104"/>
            <a:ext cx="168042" cy="1285456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" name="PoleTekstowe 45">
            <a:extLst>
              <a:ext uri="{FF2B5EF4-FFF2-40B4-BE49-F238E27FC236}">
                <a16:creationId xmlns:a16="http://schemas.microsoft.com/office/drawing/2014/main" id="{82ECB6F1-19D9-9978-6FBD-E0ABDB6BE2CA}"/>
              </a:ext>
            </a:extLst>
          </p:cNvPr>
          <p:cNvSpPr txBox="1"/>
          <p:nvPr/>
        </p:nvSpPr>
        <p:spPr>
          <a:xfrm rot="17816891">
            <a:off x="7808140" y="5288525"/>
            <a:ext cx="757936" cy="2264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70C0"/>
                </a:solidFill>
                <a:latin typeface="Arial"/>
              </a:defRPr>
            </a:lvl1pPr>
          </a:lstStyle>
          <a:p>
            <a:r>
              <a:rPr lang="en-US" sz="1050">
                <a:solidFill>
                  <a:schemeClr val="tx1"/>
                </a:solidFill>
              </a:rPr>
              <a:t>URANOS</a:t>
            </a:r>
          </a:p>
        </p:txBody>
      </p:sp>
      <p:sp>
        <p:nvSpPr>
          <p:cNvPr id="157" name="PoleTekstowe 45">
            <a:extLst>
              <a:ext uri="{FF2B5EF4-FFF2-40B4-BE49-F238E27FC236}">
                <a16:creationId xmlns:a16="http://schemas.microsoft.com/office/drawing/2014/main" id="{1E0DA693-7208-9CCE-6496-D5919A0CA07D}"/>
              </a:ext>
            </a:extLst>
          </p:cNvPr>
          <p:cNvSpPr txBox="1"/>
          <p:nvPr/>
        </p:nvSpPr>
        <p:spPr>
          <a:xfrm rot="16685009">
            <a:off x="8254390" y="5485429"/>
            <a:ext cx="547009" cy="2136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70C0"/>
                </a:solidFill>
                <a:latin typeface="Arial"/>
              </a:defRPr>
            </a:lvl1pPr>
          </a:lstStyle>
          <a:p>
            <a:r>
              <a:rPr lang="en-US" sz="1200">
                <a:solidFill>
                  <a:schemeClr val="tx1"/>
                </a:solidFill>
              </a:rPr>
              <a:t>PIRX</a:t>
            </a:r>
          </a:p>
        </p:txBody>
      </p:sp>
      <p:sp>
        <p:nvSpPr>
          <p:cNvPr id="158" name="pole tekstowe 157">
            <a:extLst>
              <a:ext uri="{FF2B5EF4-FFF2-40B4-BE49-F238E27FC236}">
                <a16:creationId xmlns:a16="http://schemas.microsoft.com/office/drawing/2014/main" id="{6D9EF4C8-1271-D119-CE03-B528E1F0D292}"/>
              </a:ext>
            </a:extLst>
          </p:cNvPr>
          <p:cNvSpPr txBox="1"/>
          <p:nvPr/>
        </p:nvSpPr>
        <p:spPr>
          <a:xfrm>
            <a:off x="7680895" y="1567977"/>
            <a:ext cx="592852" cy="207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00" b="1">
                <a:solidFill>
                  <a:schemeClr val="tx2"/>
                </a:solidFill>
              </a:rPr>
              <a:t>LUMOS</a:t>
            </a:r>
          </a:p>
        </p:txBody>
      </p:sp>
      <p:sp>
        <p:nvSpPr>
          <p:cNvPr id="159" name="pole tekstowe 158">
            <a:extLst>
              <a:ext uri="{FF2B5EF4-FFF2-40B4-BE49-F238E27FC236}">
                <a16:creationId xmlns:a16="http://schemas.microsoft.com/office/drawing/2014/main" id="{48101E82-AD3E-1C9A-D907-E6DE4408BDE1}"/>
              </a:ext>
            </a:extLst>
          </p:cNvPr>
          <p:cNvSpPr txBox="1"/>
          <p:nvPr/>
        </p:nvSpPr>
        <p:spPr>
          <a:xfrm>
            <a:off x="8308162" y="1688125"/>
            <a:ext cx="622797" cy="2163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00" b="1">
                <a:solidFill>
                  <a:schemeClr val="tx2"/>
                </a:solidFill>
              </a:rPr>
              <a:t>PINHOLE</a:t>
            </a:r>
          </a:p>
        </p:txBody>
      </p:sp>
      <p:sp>
        <p:nvSpPr>
          <p:cNvPr id="160" name="Down Arrow 12">
            <a:extLst>
              <a:ext uri="{FF2B5EF4-FFF2-40B4-BE49-F238E27FC236}">
                <a16:creationId xmlns:a16="http://schemas.microsoft.com/office/drawing/2014/main" id="{16594E83-1C1E-32F4-B90D-33974ED28059}"/>
              </a:ext>
            </a:extLst>
          </p:cNvPr>
          <p:cNvSpPr/>
          <p:nvPr/>
        </p:nvSpPr>
        <p:spPr>
          <a:xfrm rot="19371629" flipH="1">
            <a:off x="9874078" y="3053055"/>
            <a:ext cx="184996" cy="2240065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pole tekstowe 160">
            <a:extLst>
              <a:ext uri="{FF2B5EF4-FFF2-40B4-BE49-F238E27FC236}">
                <a16:creationId xmlns:a16="http://schemas.microsoft.com/office/drawing/2014/main" id="{F6561AB3-B32D-3430-7DC0-E592D470BE8F}"/>
              </a:ext>
            </a:extLst>
          </p:cNvPr>
          <p:cNvSpPr txBox="1"/>
          <p:nvPr/>
        </p:nvSpPr>
        <p:spPr>
          <a:xfrm rot="3253076">
            <a:off x="9899699" y="5098365"/>
            <a:ext cx="1081967" cy="267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050" b="1" dirty="0">
                <a:solidFill>
                  <a:schemeClr val="tx1"/>
                </a:solidFill>
              </a:rPr>
              <a:t>ARYA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62" name="Down Arrow 31">
            <a:extLst>
              <a:ext uri="{FF2B5EF4-FFF2-40B4-BE49-F238E27FC236}">
                <a16:creationId xmlns:a16="http://schemas.microsoft.com/office/drawing/2014/main" id="{63D0CA95-7AFA-4B0D-9A28-05481F0E1394}"/>
              </a:ext>
            </a:extLst>
          </p:cNvPr>
          <p:cNvSpPr/>
          <p:nvPr/>
        </p:nvSpPr>
        <p:spPr>
          <a:xfrm rot="7345320">
            <a:off x="6185133" y="3292531"/>
            <a:ext cx="158591" cy="617746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3" name="pole tekstowe 162">
            <a:extLst>
              <a:ext uri="{FF2B5EF4-FFF2-40B4-BE49-F238E27FC236}">
                <a16:creationId xmlns:a16="http://schemas.microsoft.com/office/drawing/2014/main" id="{96D6C970-34D0-D177-3476-CD283DFD4F53}"/>
              </a:ext>
            </a:extLst>
          </p:cNvPr>
          <p:cNvSpPr txBox="1"/>
          <p:nvPr/>
        </p:nvSpPr>
        <p:spPr>
          <a:xfrm>
            <a:off x="5681994" y="3105317"/>
            <a:ext cx="453970" cy="253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>
                <a:latin typeface="Poppins" panose="00000500000000000000" pitchFamily="2" charset="-18"/>
                <a:cs typeface="Poppins" panose="00000500000000000000" pitchFamily="2" charset="-18"/>
              </a:rPr>
              <a:t>CIRI</a:t>
            </a:r>
          </a:p>
        </p:txBody>
      </p:sp>
      <p:sp>
        <p:nvSpPr>
          <p:cNvPr id="164" name="Down Arrow 29">
            <a:extLst>
              <a:ext uri="{FF2B5EF4-FFF2-40B4-BE49-F238E27FC236}">
                <a16:creationId xmlns:a16="http://schemas.microsoft.com/office/drawing/2014/main" id="{B36E3477-E88D-A723-BD92-5A32DA211573}"/>
              </a:ext>
            </a:extLst>
          </p:cNvPr>
          <p:cNvSpPr/>
          <p:nvPr/>
        </p:nvSpPr>
        <p:spPr>
          <a:xfrm rot="9480000">
            <a:off x="6130771" y="1572616"/>
            <a:ext cx="166961" cy="1478831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6" name="Down Arrow 21">
            <a:extLst>
              <a:ext uri="{FF2B5EF4-FFF2-40B4-BE49-F238E27FC236}">
                <a16:creationId xmlns:a16="http://schemas.microsoft.com/office/drawing/2014/main" id="{CC61A99B-EB58-7F89-5B72-FBD17206AD82}"/>
              </a:ext>
            </a:extLst>
          </p:cNvPr>
          <p:cNvSpPr/>
          <p:nvPr/>
        </p:nvSpPr>
        <p:spPr>
          <a:xfrm rot="20550755">
            <a:off x="9075948" y="4743487"/>
            <a:ext cx="171757" cy="764313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Down Arrow 7">
            <a:extLst>
              <a:ext uri="{FF2B5EF4-FFF2-40B4-BE49-F238E27FC236}">
                <a16:creationId xmlns:a16="http://schemas.microsoft.com/office/drawing/2014/main" id="{4EAB7501-98E4-B9DD-B339-93B5AA587C25}"/>
              </a:ext>
            </a:extLst>
          </p:cNvPr>
          <p:cNvSpPr/>
          <p:nvPr/>
        </p:nvSpPr>
        <p:spPr>
          <a:xfrm rot="17785969">
            <a:off x="10128380" y="1945684"/>
            <a:ext cx="141574" cy="2328332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Down Arrow 14">
            <a:extLst>
              <a:ext uri="{FF2B5EF4-FFF2-40B4-BE49-F238E27FC236}">
                <a16:creationId xmlns:a16="http://schemas.microsoft.com/office/drawing/2014/main" id="{9E3E9A48-4815-4D9C-7E4F-584F9993FE9A}"/>
              </a:ext>
            </a:extLst>
          </p:cNvPr>
          <p:cNvSpPr/>
          <p:nvPr/>
        </p:nvSpPr>
        <p:spPr>
          <a:xfrm rot="20177767">
            <a:off x="9691971" y="3230694"/>
            <a:ext cx="161744" cy="2765266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Down Arrow 24">
            <a:extLst>
              <a:ext uri="{FF2B5EF4-FFF2-40B4-BE49-F238E27FC236}">
                <a16:creationId xmlns:a16="http://schemas.microsoft.com/office/drawing/2014/main" id="{85FB2748-2F5F-DDED-34B1-2ACA85F9266C}"/>
              </a:ext>
            </a:extLst>
          </p:cNvPr>
          <p:cNvSpPr/>
          <p:nvPr/>
        </p:nvSpPr>
        <p:spPr>
          <a:xfrm rot="4325004">
            <a:off x="6691168" y="3909814"/>
            <a:ext cx="160410" cy="1820623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Down Arrow 23">
            <a:extLst>
              <a:ext uri="{FF2B5EF4-FFF2-40B4-BE49-F238E27FC236}">
                <a16:creationId xmlns:a16="http://schemas.microsoft.com/office/drawing/2014/main" id="{EE0BF638-052A-0BAF-32B6-25EA25213C97}"/>
              </a:ext>
            </a:extLst>
          </p:cNvPr>
          <p:cNvSpPr/>
          <p:nvPr/>
        </p:nvSpPr>
        <p:spPr>
          <a:xfrm rot="2531872">
            <a:off x="7712514" y="4268259"/>
            <a:ext cx="153506" cy="1634889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2" name="pole tekstowe 171">
            <a:extLst>
              <a:ext uri="{FF2B5EF4-FFF2-40B4-BE49-F238E27FC236}">
                <a16:creationId xmlns:a16="http://schemas.microsoft.com/office/drawing/2014/main" id="{8C00F611-1A06-9989-2C52-34AAC008611F}"/>
              </a:ext>
            </a:extLst>
          </p:cNvPr>
          <p:cNvSpPr txBox="1"/>
          <p:nvPr/>
        </p:nvSpPr>
        <p:spPr>
          <a:xfrm>
            <a:off x="8769633" y="5794204"/>
            <a:ext cx="546945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latin typeface="Arial" charset="0"/>
                <a:cs typeface="Arial" charset="0"/>
              </a:rPr>
              <a:t>PEEM</a:t>
            </a:r>
          </a:p>
        </p:txBody>
      </p:sp>
      <p:sp>
        <p:nvSpPr>
          <p:cNvPr id="173" name="pole tekstowe 172">
            <a:extLst>
              <a:ext uri="{FF2B5EF4-FFF2-40B4-BE49-F238E27FC236}">
                <a16:creationId xmlns:a16="http://schemas.microsoft.com/office/drawing/2014/main" id="{181A778B-E3F0-614F-DED7-3C36367F8C91}"/>
              </a:ext>
            </a:extLst>
          </p:cNvPr>
          <p:cNvSpPr txBox="1"/>
          <p:nvPr/>
        </p:nvSpPr>
        <p:spPr>
          <a:xfrm>
            <a:off x="9223596" y="5470611"/>
            <a:ext cx="540533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latin typeface="Arial" charset="0"/>
                <a:cs typeface="Arial" charset="0"/>
              </a:rPr>
              <a:t>STXM</a:t>
            </a:r>
          </a:p>
        </p:txBody>
      </p:sp>
      <p:sp>
        <p:nvSpPr>
          <p:cNvPr id="174" name="pole tekstowe 173">
            <a:extLst>
              <a:ext uri="{FF2B5EF4-FFF2-40B4-BE49-F238E27FC236}">
                <a16:creationId xmlns:a16="http://schemas.microsoft.com/office/drawing/2014/main" id="{43066F95-6889-6113-BD71-F94C5E2D513B}"/>
              </a:ext>
            </a:extLst>
          </p:cNvPr>
          <p:cNvSpPr txBox="1"/>
          <p:nvPr/>
        </p:nvSpPr>
        <p:spPr>
          <a:xfrm rot="5012544">
            <a:off x="8815530" y="4522077"/>
            <a:ext cx="983303" cy="2535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50" b="1">
                <a:solidFill>
                  <a:schemeClr val="tx1"/>
                </a:solidFill>
              </a:rPr>
              <a:t>DEMETER</a:t>
            </a:r>
          </a:p>
        </p:txBody>
      </p:sp>
      <p:sp>
        <p:nvSpPr>
          <p:cNvPr id="175" name="pole tekstowe 174">
            <a:extLst>
              <a:ext uri="{FF2B5EF4-FFF2-40B4-BE49-F238E27FC236}">
                <a16:creationId xmlns:a16="http://schemas.microsoft.com/office/drawing/2014/main" id="{25D88CFE-A5FB-B186-42BF-3455DDDAEE0B}"/>
              </a:ext>
            </a:extLst>
          </p:cNvPr>
          <p:cNvSpPr txBox="1"/>
          <p:nvPr/>
        </p:nvSpPr>
        <p:spPr>
          <a:xfrm>
            <a:off x="530546" y="3045117"/>
            <a:ext cx="4143524" cy="3585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Available space for 4-5 beamlines</a:t>
            </a:r>
          </a:p>
        </p:txBody>
      </p:sp>
      <p:cxnSp>
        <p:nvCxnSpPr>
          <p:cNvPr id="176" name="Łącznik prosty 175">
            <a:extLst>
              <a:ext uri="{FF2B5EF4-FFF2-40B4-BE49-F238E27FC236}">
                <a16:creationId xmlns:a16="http://schemas.microsoft.com/office/drawing/2014/main" id="{FCD3FE7E-4AA7-5409-1C65-79C64A13FCE9}"/>
              </a:ext>
            </a:extLst>
          </p:cNvPr>
          <p:cNvCxnSpPr>
            <a:cxnSpLocks/>
          </p:cNvCxnSpPr>
          <p:nvPr/>
        </p:nvCxnSpPr>
        <p:spPr>
          <a:xfrm>
            <a:off x="5142843" y="1320823"/>
            <a:ext cx="0" cy="1350289"/>
          </a:xfrm>
          <a:prstGeom prst="line">
            <a:avLst/>
          </a:prstGeom>
          <a:ln>
            <a:solidFill>
              <a:srgbClr val="BBB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pole tekstowe 176">
            <a:extLst>
              <a:ext uri="{FF2B5EF4-FFF2-40B4-BE49-F238E27FC236}">
                <a16:creationId xmlns:a16="http://schemas.microsoft.com/office/drawing/2014/main" id="{FADC75B3-96B6-F65D-32F8-E26294723F02}"/>
              </a:ext>
            </a:extLst>
          </p:cNvPr>
          <p:cNvSpPr txBox="1"/>
          <p:nvPr/>
        </p:nvSpPr>
        <p:spPr>
          <a:xfrm>
            <a:off x="430147" y="4027101"/>
            <a:ext cx="201245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0" err="1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CryoEm</a:t>
            </a:r>
            <a:r>
              <a:rPr lang="en-US" sz="1600" b="0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 </a:t>
            </a:r>
            <a:r>
              <a:rPr lang="en-US" sz="1600" b="0" err="1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centre</a:t>
            </a:r>
            <a:endParaRPr lang="en-US" sz="1600">
              <a:latin typeface="Poppins" panose="00000500000000000000" pitchFamily="2" charset="-18"/>
              <a:ea typeface="Tahoma" panose="020B0604030504040204" pitchFamily="34" charset="0"/>
              <a:cs typeface="Poppins" panose="00000500000000000000" pitchFamily="2" charset="-18"/>
            </a:endParaRPr>
          </a:p>
        </p:txBody>
      </p:sp>
      <p:sp>
        <p:nvSpPr>
          <p:cNvPr id="178" name="pole tekstowe 177">
            <a:extLst>
              <a:ext uri="{FF2B5EF4-FFF2-40B4-BE49-F238E27FC236}">
                <a16:creationId xmlns:a16="http://schemas.microsoft.com/office/drawing/2014/main" id="{58EAC3B4-5506-8F51-6D49-B5BF12FD6DA6}"/>
              </a:ext>
            </a:extLst>
          </p:cNvPr>
          <p:cNvSpPr txBox="1"/>
          <p:nvPr/>
        </p:nvSpPr>
        <p:spPr>
          <a:xfrm>
            <a:off x="549117" y="1407199"/>
            <a:ext cx="4148630" cy="3191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pPr algn="l"/>
            <a:r>
              <a:rPr lang="en-US" sz="11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Available and in user operation</a:t>
            </a:r>
          </a:p>
        </p:txBody>
      </p:sp>
      <p:sp>
        <p:nvSpPr>
          <p:cNvPr id="179" name="pole tekstowe 178">
            <a:extLst>
              <a:ext uri="{FF2B5EF4-FFF2-40B4-BE49-F238E27FC236}">
                <a16:creationId xmlns:a16="http://schemas.microsoft.com/office/drawing/2014/main" id="{3D16C791-38E5-FFFA-02D1-2FA33C5528B3}"/>
              </a:ext>
            </a:extLst>
          </p:cNvPr>
          <p:cNvSpPr txBox="1"/>
          <p:nvPr/>
        </p:nvSpPr>
        <p:spPr>
          <a:xfrm>
            <a:off x="549117" y="1783418"/>
            <a:ext cx="4150896" cy="358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Starting up</a:t>
            </a:r>
          </a:p>
        </p:txBody>
      </p:sp>
      <p:sp>
        <p:nvSpPr>
          <p:cNvPr id="180" name="Strzałka w prawo 123">
            <a:extLst>
              <a:ext uri="{FF2B5EF4-FFF2-40B4-BE49-F238E27FC236}">
                <a16:creationId xmlns:a16="http://schemas.microsoft.com/office/drawing/2014/main" id="{120409D1-D9A5-B609-4B2C-8D9D7F5BF531}"/>
              </a:ext>
            </a:extLst>
          </p:cNvPr>
          <p:cNvSpPr/>
          <p:nvPr/>
        </p:nvSpPr>
        <p:spPr>
          <a:xfrm rot="16679092">
            <a:off x="6484606" y="1864157"/>
            <a:ext cx="659411" cy="18100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pole tekstowe 180">
            <a:extLst>
              <a:ext uri="{FF2B5EF4-FFF2-40B4-BE49-F238E27FC236}">
                <a16:creationId xmlns:a16="http://schemas.microsoft.com/office/drawing/2014/main" id="{C7EF8454-3506-66ED-4917-A1D5CFF7453A}"/>
              </a:ext>
            </a:extLst>
          </p:cNvPr>
          <p:cNvSpPr txBox="1"/>
          <p:nvPr/>
        </p:nvSpPr>
        <p:spPr>
          <a:xfrm>
            <a:off x="530546" y="2617725"/>
            <a:ext cx="4143524" cy="3585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Project application </a:t>
            </a:r>
            <a:r>
              <a:rPr lang="pl-PL" sz="11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to be </a:t>
            </a:r>
            <a:r>
              <a:rPr lang="pl-PL" sz="1100" b="1" dirty="0" err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submitted</a:t>
            </a:r>
            <a:endParaRPr lang="en-US" sz="1100" b="1" dirty="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82" name="pole tekstowe 181">
            <a:extLst>
              <a:ext uri="{FF2B5EF4-FFF2-40B4-BE49-F238E27FC236}">
                <a16:creationId xmlns:a16="http://schemas.microsoft.com/office/drawing/2014/main" id="{ECA52E7D-7A7F-4155-A26F-36ACE401FE04}"/>
              </a:ext>
            </a:extLst>
          </p:cNvPr>
          <p:cNvSpPr txBox="1"/>
          <p:nvPr/>
        </p:nvSpPr>
        <p:spPr>
          <a:xfrm rot="2372426">
            <a:off x="9936393" y="4191902"/>
            <a:ext cx="1376320" cy="267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050" b="1" dirty="0">
                <a:solidFill>
                  <a:schemeClr val="tx1"/>
                </a:solidFill>
              </a:rPr>
              <a:t>SMAUG (SAXS)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183" name="pole tekstowe 182">
            <a:extLst>
              <a:ext uri="{FF2B5EF4-FFF2-40B4-BE49-F238E27FC236}">
                <a16:creationId xmlns:a16="http://schemas.microsoft.com/office/drawing/2014/main" id="{659AE3D7-F0C2-020A-B438-86F97FC75926}"/>
              </a:ext>
            </a:extLst>
          </p:cNvPr>
          <p:cNvSpPr txBox="1"/>
          <p:nvPr/>
        </p:nvSpPr>
        <p:spPr>
          <a:xfrm rot="20530898">
            <a:off x="5549590" y="4603099"/>
            <a:ext cx="1081967" cy="2677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sz="1050" b="1">
                <a:solidFill>
                  <a:schemeClr val="tx1"/>
                </a:solidFill>
              </a:rPr>
              <a:t>HEROES</a:t>
            </a:r>
          </a:p>
        </p:txBody>
      </p:sp>
      <p:sp>
        <p:nvSpPr>
          <p:cNvPr id="184" name="Down Arrow 13">
            <a:extLst>
              <a:ext uri="{FF2B5EF4-FFF2-40B4-BE49-F238E27FC236}">
                <a16:creationId xmlns:a16="http://schemas.microsoft.com/office/drawing/2014/main" id="{3903D39D-9686-B0F5-CBDE-F04C4CA09DD6}"/>
              </a:ext>
            </a:extLst>
          </p:cNvPr>
          <p:cNvSpPr/>
          <p:nvPr/>
        </p:nvSpPr>
        <p:spPr>
          <a:xfrm rot="18572419">
            <a:off x="9906747" y="2247722"/>
            <a:ext cx="163896" cy="2321821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" name="Down Arrow 18">
            <a:extLst>
              <a:ext uri="{FF2B5EF4-FFF2-40B4-BE49-F238E27FC236}">
                <a16:creationId xmlns:a16="http://schemas.microsoft.com/office/drawing/2014/main" id="{35B3966C-AC66-04F9-92B5-CC03E7C12DB7}"/>
              </a:ext>
            </a:extLst>
          </p:cNvPr>
          <p:cNvSpPr/>
          <p:nvPr/>
        </p:nvSpPr>
        <p:spPr>
          <a:xfrm rot="5400000">
            <a:off x="6064284" y="3521543"/>
            <a:ext cx="128776" cy="1685263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7" name="Down Arrow 19">
            <a:extLst>
              <a:ext uri="{FF2B5EF4-FFF2-40B4-BE49-F238E27FC236}">
                <a16:creationId xmlns:a16="http://schemas.microsoft.com/office/drawing/2014/main" id="{3AB411F7-80BD-6B9F-8EB9-B091974F4832}"/>
              </a:ext>
            </a:extLst>
          </p:cNvPr>
          <p:cNvSpPr/>
          <p:nvPr/>
        </p:nvSpPr>
        <p:spPr>
          <a:xfrm rot="9000000">
            <a:off x="5841379" y="1559571"/>
            <a:ext cx="181244" cy="1584900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88" name="Skos 67">
            <a:extLst>
              <a:ext uri="{FF2B5EF4-FFF2-40B4-BE49-F238E27FC236}">
                <a16:creationId xmlns:a16="http://schemas.microsoft.com/office/drawing/2014/main" id="{1B805157-060E-987E-1746-C8F36BBA76E9}"/>
              </a:ext>
            </a:extLst>
          </p:cNvPr>
          <p:cNvSpPr/>
          <p:nvPr/>
        </p:nvSpPr>
        <p:spPr>
          <a:xfrm>
            <a:off x="1379678" y="4994072"/>
            <a:ext cx="863875" cy="380384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Glacios</a:t>
            </a:r>
            <a:endParaRPr lang="en-US" sz="120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90" name="Down Arrow 7">
            <a:extLst>
              <a:ext uri="{FF2B5EF4-FFF2-40B4-BE49-F238E27FC236}">
                <a16:creationId xmlns:a16="http://schemas.microsoft.com/office/drawing/2014/main" id="{48F4ECF6-1D7A-3E90-4165-C6365E15EC8C}"/>
              </a:ext>
            </a:extLst>
          </p:cNvPr>
          <p:cNvSpPr/>
          <p:nvPr/>
        </p:nvSpPr>
        <p:spPr>
          <a:xfrm rot="4304416">
            <a:off x="6353956" y="4425354"/>
            <a:ext cx="148627" cy="1541164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1" name="pole tekstowe 190">
            <a:extLst>
              <a:ext uri="{FF2B5EF4-FFF2-40B4-BE49-F238E27FC236}">
                <a16:creationId xmlns:a16="http://schemas.microsoft.com/office/drawing/2014/main" id="{E903F27F-BCAF-2466-1DBD-D2033BE02197}"/>
              </a:ext>
            </a:extLst>
          </p:cNvPr>
          <p:cNvSpPr txBox="1"/>
          <p:nvPr/>
        </p:nvSpPr>
        <p:spPr>
          <a:xfrm>
            <a:off x="5004312" y="5508391"/>
            <a:ext cx="947108" cy="4517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sz="1050" b="1">
                <a:solidFill>
                  <a:schemeClr val="tx1"/>
                </a:solidFill>
              </a:rPr>
              <a:t>NAP-XPS</a:t>
            </a:r>
          </a:p>
          <a:p>
            <a:r>
              <a:rPr lang="en-US" sz="1050" b="1">
                <a:solidFill>
                  <a:schemeClr val="tx1"/>
                </a:solidFill>
              </a:rPr>
              <a:t>end-station</a:t>
            </a:r>
          </a:p>
        </p:txBody>
      </p:sp>
      <p:sp>
        <p:nvSpPr>
          <p:cNvPr id="192" name="pole tekstowe 191">
            <a:extLst>
              <a:ext uri="{FF2B5EF4-FFF2-40B4-BE49-F238E27FC236}">
                <a16:creationId xmlns:a16="http://schemas.microsoft.com/office/drawing/2014/main" id="{7225325F-39E6-EA85-E31E-7202B0B99EA1}"/>
              </a:ext>
            </a:extLst>
          </p:cNvPr>
          <p:cNvSpPr txBox="1"/>
          <p:nvPr/>
        </p:nvSpPr>
        <p:spPr>
          <a:xfrm rot="1662913">
            <a:off x="10362841" y="3118654"/>
            <a:ext cx="1361435" cy="2677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pl-PL" sz="1050" b="1">
                <a:solidFill>
                  <a:schemeClr val="tx1"/>
                </a:solidFill>
              </a:rPr>
              <a:t>in-</a:t>
            </a:r>
            <a:r>
              <a:rPr lang="pl-PL" sz="1050" b="1" err="1">
                <a:solidFill>
                  <a:schemeClr val="tx1"/>
                </a:solidFill>
              </a:rPr>
              <a:t>vac</a:t>
            </a:r>
            <a:r>
              <a:rPr lang="pl-PL" sz="1050" b="1">
                <a:solidFill>
                  <a:schemeClr val="tx1"/>
                </a:solidFill>
              </a:rPr>
              <a:t> </a:t>
            </a:r>
            <a:r>
              <a:rPr lang="en-US" sz="1050" b="1">
                <a:solidFill>
                  <a:schemeClr val="tx1"/>
                </a:solidFill>
              </a:rPr>
              <a:t>initiative</a:t>
            </a:r>
          </a:p>
        </p:txBody>
      </p:sp>
      <p:sp>
        <p:nvSpPr>
          <p:cNvPr id="193" name="pole tekstowe 192">
            <a:extLst>
              <a:ext uri="{FF2B5EF4-FFF2-40B4-BE49-F238E27FC236}">
                <a16:creationId xmlns:a16="http://schemas.microsoft.com/office/drawing/2014/main" id="{8C621B2A-0F61-EC83-D613-0801D8244284}"/>
              </a:ext>
            </a:extLst>
          </p:cNvPr>
          <p:cNvSpPr txBox="1"/>
          <p:nvPr/>
        </p:nvSpPr>
        <p:spPr>
          <a:xfrm>
            <a:off x="2233137" y="3186692"/>
            <a:ext cx="558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+</a:t>
            </a:r>
            <a:endParaRPr lang="en-US"/>
          </a:p>
        </p:txBody>
      </p:sp>
      <p:sp>
        <p:nvSpPr>
          <p:cNvPr id="194" name="Prostokąt: zaokrąglone rogi 193">
            <a:extLst>
              <a:ext uri="{FF2B5EF4-FFF2-40B4-BE49-F238E27FC236}">
                <a16:creationId xmlns:a16="http://schemas.microsoft.com/office/drawing/2014/main" id="{69647920-4C29-AD9A-B1D2-89EEDBE029D7}"/>
              </a:ext>
            </a:extLst>
          </p:cNvPr>
          <p:cNvSpPr/>
          <p:nvPr/>
        </p:nvSpPr>
        <p:spPr>
          <a:xfrm>
            <a:off x="2669936" y="3919130"/>
            <a:ext cx="1929726" cy="1521181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95" name="pole tekstowe 194">
            <a:extLst>
              <a:ext uri="{FF2B5EF4-FFF2-40B4-BE49-F238E27FC236}">
                <a16:creationId xmlns:a16="http://schemas.microsoft.com/office/drawing/2014/main" id="{E5A15BC0-E3D8-C529-610E-0D8236926F12}"/>
              </a:ext>
            </a:extLst>
          </p:cNvPr>
          <p:cNvSpPr txBox="1"/>
          <p:nvPr/>
        </p:nvSpPr>
        <p:spPr>
          <a:xfrm>
            <a:off x="2584077" y="4007630"/>
            <a:ext cx="201245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0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Neutron-lab</a:t>
            </a:r>
          </a:p>
          <a:p>
            <a:pPr algn="ctr"/>
            <a:r>
              <a:rPr lang="en-US" sz="1200">
                <a:latin typeface="Poppins" panose="00000500000000000000" pitchFamily="2" charset="-18"/>
                <a:ea typeface="Tahoma" panose="020B0604030504040204" pitchFamily="34" charset="0"/>
                <a:cs typeface="Poppins" panose="00000500000000000000" pitchFamily="2" charset="-18"/>
              </a:rPr>
              <a:t>(in construction)</a:t>
            </a:r>
          </a:p>
        </p:txBody>
      </p:sp>
      <p:pic>
        <p:nvPicPr>
          <p:cNvPr id="196" name="Obraz 195" descr="Obraz zawierający symbol, logo, godło, Jaskrawoniebieski&#10;&#10;Opis wygenerowany automatycznie">
            <a:extLst>
              <a:ext uri="{FF2B5EF4-FFF2-40B4-BE49-F238E27FC236}">
                <a16:creationId xmlns:a16="http://schemas.microsoft.com/office/drawing/2014/main" id="{9A9F6A67-6560-E334-FACD-EB431F1A5F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61" y="4521319"/>
            <a:ext cx="847408" cy="847408"/>
          </a:xfrm>
          <a:prstGeom prst="ellipse">
            <a:avLst/>
          </a:prstGeom>
        </p:spPr>
      </p:pic>
      <p:pic>
        <p:nvPicPr>
          <p:cNvPr id="197" name="Obraz 196">
            <a:extLst>
              <a:ext uri="{FF2B5EF4-FFF2-40B4-BE49-F238E27FC236}">
                <a16:creationId xmlns:a16="http://schemas.microsoft.com/office/drawing/2014/main" id="{D599BA4D-EF6C-28C1-E17B-71861AB29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323" y="4597186"/>
            <a:ext cx="583921" cy="790664"/>
          </a:xfrm>
          <a:prstGeom prst="rect">
            <a:avLst/>
          </a:prstGeom>
        </p:spPr>
      </p:pic>
      <p:sp>
        <p:nvSpPr>
          <p:cNvPr id="198" name="Down Arrow 18">
            <a:extLst>
              <a:ext uri="{FF2B5EF4-FFF2-40B4-BE49-F238E27FC236}">
                <a16:creationId xmlns:a16="http://schemas.microsoft.com/office/drawing/2014/main" id="{1830EF25-8965-19A8-742E-BE0FF39CC55F}"/>
              </a:ext>
            </a:extLst>
          </p:cNvPr>
          <p:cNvSpPr/>
          <p:nvPr/>
        </p:nvSpPr>
        <p:spPr>
          <a:xfrm rot="5870605">
            <a:off x="6057641" y="3313061"/>
            <a:ext cx="140065" cy="1685263"/>
          </a:xfrm>
          <a:prstGeom prst="downArrow">
            <a:avLst>
              <a:gd name="adj1" fmla="val 50000"/>
              <a:gd name="adj2" fmla="val 11901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Down Arrow 17">
            <a:extLst>
              <a:ext uri="{FF2B5EF4-FFF2-40B4-BE49-F238E27FC236}">
                <a16:creationId xmlns:a16="http://schemas.microsoft.com/office/drawing/2014/main" id="{E094DE2B-496E-140D-3F51-97C967D8E108}"/>
              </a:ext>
            </a:extLst>
          </p:cNvPr>
          <p:cNvSpPr/>
          <p:nvPr/>
        </p:nvSpPr>
        <p:spPr>
          <a:xfrm rot="3600000">
            <a:off x="6774259" y="4140758"/>
            <a:ext cx="155980" cy="1974995"/>
          </a:xfrm>
          <a:prstGeom prst="downArrow">
            <a:avLst>
              <a:gd name="adj1" fmla="val 50000"/>
              <a:gd name="adj2" fmla="val 11901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pole tekstowe 199">
            <a:extLst>
              <a:ext uri="{FF2B5EF4-FFF2-40B4-BE49-F238E27FC236}">
                <a16:creationId xmlns:a16="http://schemas.microsoft.com/office/drawing/2014/main" id="{1E2B06F4-BC74-FD57-0F70-5B7D86A010CB}"/>
              </a:ext>
            </a:extLst>
          </p:cNvPr>
          <p:cNvSpPr txBox="1"/>
          <p:nvPr/>
        </p:nvSpPr>
        <p:spPr>
          <a:xfrm>
            <a:off x="541134" y="2202327"/>
            <a:ext cx="4150895" cy="3585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11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Project accepted, in construction, available in </a:t>
            </a:r>
            <a:r>
              <a:rPr lang="pl-PL" sz="11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the </a:t>
            </a:r>
            <a:r>
              <a:rPr lang="pl-PL" sz="1100" b="1" dirty="0" err="1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future</a:t>
            </a:r>
            <a:endParaRPr lang="en-US" sz="1100" b="1" dirty="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203" name="pole tekstowe 202">
            <a:extLst>
              <a:ext uri="{FF2B5EF4-FFF2-40B4-BE49-F238E27FC236}">
                <a16:creationId xmlns:a16="http://schemas.microsoft.com/office/drawing/2014/main" id="{8B5A29BA-15C4-0A7B-AB88-E782FB316FD5}"/>
              </a:ext>
            </a:extLst>
          </p:cNvPr>
          <p:cNvSpPr txBox="1"/>
          <p:nvPr/>
        </p:nvSpPr>
        <p:spPr>
          <a:xfrm>
            <a:off x="9764129" y="5954268"/>
            <a:ext cx="1679188" cy="2677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 sz="1050" b="1">
                <a:solidFill>
                  <a:schemeClr val="tx1"/>
                </a:solidFill>
              </a:rPr>
              <a:t>Łukasiewicz Network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3141ACA-F981-5559-69B3-FECB398199E1}"/>
              </a:ext>
            </a:extLst>
          </p:cNvPr>
          <p:cNvSpPr txBox="1"/>
          <p:nvPr/>
        </p:nvSpPr>
        <p:spPr>
          <a:xfrm>
            <a:off x="5603242" y="1350979"/>
            <a:ext cx="696356" cy="2192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l-PL" sz="1050" b="1" dirty="0">
                <a:solidFill>
                  <a:schemeClr val="tx1"/>
                </a:solidFill>
              </a:rPr>
              <a:t>POLYX</a:t>
            </a: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6BE03C7-AC39-7721-7EB1-DD51D95D77CF}"/>
              </a:ext>
            </a:extLst>
          </p:cNvPr>
          <p:cNvSpPr txBox="1"/>
          <p:nvPr/>
        </p:nvSpPr>
        <p:spPr>
          <a:xfrm>
            <a:off x="6456713" y="1368230"/>
            <a:ext cx="696356" cy="2192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l-PL" sz="1050" b="1" dirty="0">
                <a:solidFill>
                  <a:schemeClr val="tx1"/>
                </a:solidFill>
              </a:rPr>
              <a:t>ASTRA</a:t>
            </a:r>
            <a:endParaRPr lang="en-US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5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40" grpId="0" animBg="1"/>
      <p:bldP spid="160" grpId="0" animBg="1"/>
      <p:bldP spid="161" grpId="0" animBg="1"/>
      <p:bldP spid="168" grpId="0" animBg="1"/>
      <p:bldP spid="169" grpId="0" animBg="1"/>
      <p:bldP spid="170" grpId="0" animBg="1"/>
      <p:bldP spid="171" grpId="0" animBg="1"/>
      <p:bldP spid="175" grpId="0" animBg="1"/>
      <p:bldP spid="177" grpId="0"/>
      <p:bldP spid="181" grpId="0" animBg="1"/>
      <p:bldP spid="182" grpId="0" animBg="1"/>
      <p:bldP spid="183" grpId="0" animBg="1"/>
      <p:bldP spid="184" grpId="0" animBg="1"/>
      <p:bldP spid="186" grpId="0" animBg="1"/>
      <p:bldP spid="187" grpId="0" animBg="1"/>
      <p:bldP spid="188" grpId="0" animBg="1"/>
      <p:bldP spid="190" grpId="0" animBg="1"/>
      <p:bldP spid="191" grpId="0" animBg="1"/>
      <p:bldP spid="192" grpId="0" animBg="1"/>
      <p:bldP spid="193" grpId="0"/>
      <p:bldP spid="194" grpId="0" animBg="1"/>
      <p:bldP spid="195" grpId="0"/>
      <p:bldP spid="198" grpId="0" animBg="1"/>
      <p:bldP spid="200" grpId="0" animBg="1"/>
      <p:bldP spid="2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F4632A-7AAA-80F1-AF1E-9D07DEF4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0EF3E8-9FAE-0DCE-B85A-3EB4187F3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C8166F-B171-884D-4169-09BF862C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12192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05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4">
            <a:extLst>
              <a:ext uri="{FF2B5EF4-FFF2-40B4-BE49-F238E27FC236}">
                <a16:creationId xmlns:a16="http://schemas.microsoft.com/office/drawing/2014/main" id="{42B62E96-4B06-472D-9FF4-F9EA95F8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98" y="456954"/>
            <a:ext cx="11564983" cy="730244"/>
          </a:xfrm>
        </p:spPr>
        <p:txBody>
          <a:bodyPr anchor="ctr">
            <a:normAutofit/>
          </a:bodyPr>
          <a:lstStyle/>
          <a:p>
            <a:pPr algn="l"/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SOLARIS </a:t>
            </a:r>
            <a:r>
              <a:rPr lang="pl-PL" sz="18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experimental</a:t>
            </a:r>
            <a:r>
              <a:rPr lang="pl-PL" sz="180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hall </a:t>
            </a:r>
            <a:r>
              <a:rPr lang="pl-PL" sz="180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extension</a:t>
            </a:r>
            <a:endParaRPr lang="pl-PL" sz="1800">
              <a:solidFill>
                <a:srgbClr val="2C2B2B"/>
              </a:solidFill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15" name="Symbol zastępczy numeru slajdu 10">
            <a:extLst>
              <a:ext uri="{FF2B5EF4-FFF2-40B4-BE49-F238E27FC236}">
                <a16:creationId xmlns:a16="http://schemas.microsoft.com/office/drawing/2014/main" id="{A7DCA9DB-9786-AA5A-A33E-C27054326144}"/>
              </a:ext>
            </a:extLst>
          </p:cNvPr>
          <p:cNvSpPr txBox="1">
            <a:spLocks/>
          </p:cNvSpPr>
          <p:nvPr/>
        </p:nvSpPr>
        <p:spPr>
          <a:xfrm>
            <a:off x="5171141" y="641427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8</a:t>
            </a:fld>
            <a:endParaRPr lang="pl-PL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78235C5-6540-15C2-C3DC-9AA2721B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84" y="1092756"/>
            <a:ext cx="5815799" cy="4004115"/>
          </a:xfrm>
          <a:prstGeom prst="rect">
            <a:avLst/>
          </a:prstGeom>
        </p:spPr>
      </p:pic>
      <p:sp>
        <p:nvSpPr>
          <p:cNvPr id="17" name="Łuk 16">
            <a:extLst>
              <a:ext uri="{FF2B5EF4-FFF2-40B4-BE49-F238E27FC236}">
                <a16:creationId xmlns:a16="http://schemas.microsoft.com/office/drawing/2014/main" id="{EDAE4723-B1BC-C42E-61EE-F03ECE7C9953}"/>
              </a:ext>
            </a:extLst>
          </p:cNvPr>
          <p:cNvSpPr/>
          <p:nvPr/>
        </p:nvSpPr>
        <p:spPr>
          <a:xfrm>
            <a:off x="745833" y="1417053"/>
            <a:ext cx="4743880" cy="1108953"/>
          </a:xfrm>
          <a:prstGeom prst="arc">
            <a:avLst>
              <a:gd name="adj1" fmla="val 11467027"/>
              <a:gd name="adj2" fmla="val 6817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769A807-292C-B08E-EBDA-9842DD35898F}"/>
              </a:ext>
            </a:extLst>
          </p:cNvPr>
          <p:cNvSpPr txBox="1"/>
          <p:nvPr/>
        </p:nvSpPr>
        <p:spPr>
          <a:xfrm>
            <a:off x="5141264" y="2081679"/>
            <a:ext cx="972766" cy="646331"/>
          </a:xfrm>
          <a:prstGeom prst="rect">
            <a:avLst/>
          </a:prstGeom>
          <a:solidFill>
            <a:schemeClr val="accent2">
              <a:alpha val="79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err="1"/>
              <a:t>Cryo</a:t>
            </a:r>
            <a:r>
              <a:rPr lang="pl-PL"/>
              <a:t>-Em </a:t>
            </a:r>
            <a:r>
              <a:rPr lang="pl-PL" err="1"/>
              <a:t>Village</a:t>
            </a:r>
            <a:endParaRPr lang="en-US"/>
          </a:p>
        </p:txBody>
      </p:sp>
      <p:pic>
        <p:nvPicPr>
          <p:cNvPr id="22" name="Obraz 21" descr="Obraz zawierający inżynieria, stal, Materiał kompozytowy, ziemia&#10;&#10;Opis wygenerowany automatycznie">
            <a:extLst>
              <a:ext uri="{FF2B5EF4-FFF2-40B4-BE49-F238E27FC236}">
                <a16:creationId xmlns:a16="http://schemas.microsoft.com/office/drawing/2014/main" id="{4BF917B6-690F-8CEC-608C-B5C62A024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42" y="2271772"/>
            <a:ext cx="3359258" cy="2519444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7956490-5FA0-638A-8FC0-4F4898527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579" y="230618"/>
            <a:ext cx="3359259" cy="2519444"/>
          </a:xfrm>
          <a:prstGeom prst="rect">
            <a:avLst/>
          </a:prstGeom>
        </p:spPr>
      </p:pic>
      <p:sp>
        <p:nvSpPr>
          <p:cNvPr id="24" name="Tytuł 4">
            <a:extLst>
              <a:ext uri="{FF2B5EF4-FFF2-40B4-BE49-F238E27FC236}">
                <a16:creationId xmlns:a16="http://schemas.microsoft.com/office/drawing/2014/main" id="{5B06BD20-D905-2077-2554-6BECD402E6A5}"/>
              </a:ext>
            </a:extLst>
          </p:cNvPr>
          <p:cNvSpPr txBox="1">
            <a:spLocks/>
          </p:cNvSpPr>
          <p:nvPr/>
        </p:nvSpPr>
        <p:spPr>
          <a:xfrm>
            <a:off x="410784" y="5035000"/>
            <a:ext cx="6915033" cy="730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160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Done</a:t>
            </a:r>
            <a:r>
              <a:rPr lang="pl-PL" sz="160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in Q3 2022-Q1 2024</a:t>
            </a:r>
            <a:endParaRPr lang="en-US" sz="1600">
              <a:solidFill>
                <a:srgbClr val="2C2B2B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pic>
        <p:nvPicPr>
          <p:cNvPr id="3" name="Obraz 2" descr="Obraz zawierający niebo, na wolnym powietrzu, łódź, płot&#10;&#10;Opis wygenerowany automatycznie">
            <a:extLst>
              <a:ext uri="{FF2B5EF4-FFF2-40B4-BE49-F238E27FC236}">
                <a16:creationId xmlns:a16="http://schemas.microsoft.com/office/drawing/2014/main" id="{98FBCFCF-C5F7-82A9-1A77-AAB73A098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33" y="3884845"/>
            <a:ext cx="2822369" cy="21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 descr="Obraz zawierający na wolnym powietrzu, niebo, drzewo, chmura&#10;&#10;Opis wygenerowany automatycznie">
            <a:extLst>
              <a:ext uri="{FF2B5EF4-FFF2-40B4-BE49-F238E27FC236}">
                <a16:creationId xmlns:a16="http://schemas.microsoft.com/office/drawing/2014/main" id="{E2CD3DA7-E450-C2F1-4F1E-106EB687A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6" r="708" b="-1"/>
          <a:stretch/>
        </p:blipFill>
        <p:spPr>
          <a:xfrm>
            <a:off x="20" y="10"/>
            <a:ext cx="6466682" cy="4450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Obraz 4" descr="Obraz zawierający w pomieszczeniu, budynek, stal, metal&#10;&#10;Opis wygenerowany automatycznie">
            <a:extLst>
              <a:ext uri="{FF2B5EF4-FFF2-40B4-BE49-F238E27FC236}">
                <a16:creationId xmlns:a16="http://schemas.microsoft.com/office/drawing/2014/main" id="{9EC9F304-329E-22FA-AFFB-53D08DFF6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9" r="13185" b="1"/>
          <a:stretch/>
        </p:blipFill>
        <p:spPr>
          <a:xfrm>
            <a:off x="5697152" y="-1"/>
            <a:ext cx="6494841" cy="4441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DD582AD5-584C-967E-DCCF-185CA323421D}"/>
              </a:ext>
            </a:extLst>
          </p:cNvPr>
          <p:cNvSpPr/>
          <p:nvPr/>
        </p:nvSpPr>
        <p:spPr>
          <a:xfrm>
            <a:off x="56470" y="1652588"/>
            <a:ext cx="2428874" cy="2850695"/>
          </a:xfrm>
          <a:custGeom>
            <a:avLst/>
            <a:gdLst>
              <a:gd name="connsiteX0" fmla="*/ 0 w 2428874"/>
              <a:gd name="connsiteY0" fmla="*/ 1425348 h 2850695"/>
              <a:gd name="connsiteX1" fmla="*/ 1214437 w 2428874"/>
              <a:gd name="connsiteY1" fmla="*/ 0 h 2850695"/>
              <a:gd name="connsiteX2" fmla="*/ 2428874 w 2428874"/>
              <a:gd name="connsiteY2" fmla="*/ 1425348 h 2850695"/>
              <a:gd name="connsiteX3" fmla="*/ 1214437 w 2428874"/>
              <a:gd name="connsiteY3" fmla="*/ 2850696 h 2850695"/>
              <a:gd name="connsiteX4" fmla="*/ 0 w 2428874"/>
              <a:gd name="connsiteY4" fmla="*/ 1425348 h 2850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8874" h="2850695" extrusionOk="0">
                <a:moveTo>
                  <a:pt x="0" y="1425348"/>
                </a:moveTo>
                <a:cubicBezTo>
                  <a:pt x="25494" y="638190"/>
                  <a:pt x="511466" y="6710"/>
                  <a:pt x="1214437" y="0"/>
                </a:cubicBezTo>
                <a:cubicBezTo>
                  <a:pt x="1997548" y="-65389"/>
                  <a:pt x="2516643" y="495981"/>
                  <a:pt x="2428874" y="1425348"/>
                </a:cubicBezTo>
                <a:cubicBezTo>
                  <a:pt x="2431031" y="2253164"/>
                  <a:pt x="1861479" y="2764641"/>
                  <a:pt x="1214437" y="2850696"/>
                </a:cubicBezTo>
                <a:cubicBezTo>
                  <a:pt x="384858" y="2793775"/>
                  <a:pt x="-28874" y="2191538"/>
                  <a:pt x="0" y="1425348"/>
                </a:cubicBezTo>
                <a:close/>
              </a:path>
            </a:pathLst>
          </a:custGeom>
          <a:noFill/>
          <a:ln w="57150">
            <a:solidFill>
              <a:srgbClr val="4472C4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417254305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6612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1172</Words>
  <Application>Microsoft Office PowerPoint</Application>
  <PresentationFormat>Widescreen</PresentationFormat>
  <Paragraphs>155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Motyw pakietu Office</vt:lpstr>
      <vt:lpstr>PowerPoint Presentation</vt:lpstr>
      <vt:lpstr>SOLARIS Status Update</vt:lpstr>
      <vt:lpstr>NSRC SOLARIS</vt:lpstr>
      <vt:lpstr>NSRC SOLARIS</vt:lpstr>
      <vt:lpstr>1.5GeV Storage ring </vt:lpstr>
      <vt:lpstr>SOLARIS research infrastructure</vt:lpstr>
      <vt:lpstr>PowerPoint Presentation</vt:lpstr>
      <vt:lpstr>SOLARIS experimental hall extension</vt:lpstr>
      <vt:lpstr>PowerPoint Presentation</vt:lpstr>
      <vt:lpstr>SOLARIS Operation</vt:lpstr>
      <vt:lpstr>SOLARIS CSIT Department</vt:lpstr>
      <vt:lpstr>SOLARIS Cooperation – ML and AI</vt:lpstr>
      <vt:lpstr>2025 – the year of CS upgrade in NSRC SOLARIS</vt:lpstr>
      <vt:lpstr>2025 – the year of CS upgrade in NSRC SOLARIS – reasons for quick upgrade</vt:lpstr>
      <vt:lpstr>Control System upgrade – goal for 2025</vt:lpstr>
      <vt:lpstr>Control System upgrade – achievements in 2025</vt:lpstr>
      <vt:lpstr>Control System upgrade –issues arosed during the migration process</vt:lpstr>
      <vt:lpstr>Control System in NSRC SOLARIS now</vt:lpstr>
      <vt:lpstr>Thank you!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Kowalik</dc:creator>
  <cp:lastModifiedBy>Michał Fałowski</cp:lastModifiedBy>
  <cp:revision>135</cp:revision>
  <dcterms:created xsi:type="dcterms:W3CDTF">2022-04-21T09:26:44Z</dcterms:created>
  <dcterms:modified xsi:type="dcterms:W3CDTF">2025-05-21T11:38:40Z</dcterms:modified>
</cp:coreProperties>
</file>