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Lst>
  <p:notesMasterIdLst>
    <p:notesMasterId r:id="rId38"/>
  </p:notesMasterIdLst>
  <p:sldIdLst>
    <p:sldId id="257" r:id="rId2"/>
    <p:sldId id="327" r:id="rId3"/>
    <p:sldId id="326" r:id="rId4"/>
    <p:sldId id="329" r:id="rId5"/>
    <p:sldId id="328" r:id="rId6"/>
    <p:sldId id="330" r:id="rId7"/>
    <p:sldId id="331" r:id="rId8"/>
    <p:sldId id="334" r:id="rId9"/>
    <p:sldId id="333" r:id="rId10"/>
    <p:sldId id="332" r:id="rId11"/>
    <p:sldId id="336" r:id="rId12"/>
    <p:sldId id="265" r:id="rId13"/>
    <p:sldId id="337" r:id="rId14"/>
    <p:sldId id="335" r:id="rId15"/>
    <p:sldId id="338" r:id="rId16"/>
    <p:sldId id="339" r:id="rId17"/>
    <p:sldId id="340" r:id="rId18"/>
    <p:sldId id="341" r:id="rId19"/>
    <p:sldId id="342" r:id="rId20"/>
    <p:sldId id="343" r:id="rId21"/>
    <p:sldId id="344" r:id="rId22"/>
    <p:sldId id="345" r:id="rId23"/>
    <p:sldId id="347" r:id="rId24"/>
    <p:sldId id="348" r:id="rId25"/>
    <p:sldId id="349" r:id="rId26"/>
    <p:sldId id="350" r:id="rId27"/>
    <p:sldId id="351" r:id="rId28"/>
    <p:sldId id="352" r:id="rId29"/>
    <p:sldId id="353" r:id="rId30"/>
    <p:sldId id="354" r:id="rId31"/>
    <p:sldId id="355" r:id="rId32"/>
    <p:sldId id="346" r:id="rId33"/>
    <p:sldId id="357" r:id="rId34"/>
    <p:sldId id="356" r:id="rId35"/>
    <p:sldId id="358" r:id="rId36"/>
    <p:sldId id="264" r:id="rId37"/>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825500" rtl="0" fontAlgn="auto" latinLnBrk="0" hangingPunct="0">
      <a:lnSpc>
        <a:spcPct val="100000"/>
      </a:lnSpc>
      <a:spcBef>
        <a:spcPts val="0"/>
      </a:spcBef>
      <a:spcAft>
        <a:spcPts val="0"/>
      </a:spcAft>
      <a:buClrTx/>
      <a:buSzTx/>
      <a:buFontTx/>
      <a:buNone/>
      <a:tabLst/>
      <a:defRPr kumimoji="0" sz="5200" b="0" i="0" u="none" strike="noStrike" cap="none" spc="0" normalizeH="0" baseline="0">
        <a:ln>
          <a:noFill/>
        </a:ln>
        <a:solidFill>
          <a:srgbClr val="FFFFFF"/>
        </a:solidFill>
        <a:effectLst/>
        <a:uFillTx/>
        <a:latin typeface="+mn-lt"/>
        <a:ea typeface="+mn-ea"/>
        <a:cs typeface="+mn-cs"/>
        <a:sym typeface="Verdana"/>
      </a:defRPr>
    </a:lvl1pPr>
    <a:lvl2pPr marL="0" marR="0" indent="0" algn="r" defTabSz="825500" rtl="0" fontAlgn="auto" latinLnBrk="0" hangingPunct="0">
      <a:lnSpc>
        <a:spcPct val="100000"/>
      </a:lnSpc>
      <a:spcBef>
        <a:spcPts val="0"/>
      </a:spcBef>
      <a:spcAft>
        <a:spcPts val="0"/>
      </a:spcAft>
      <a:buClrTx/>
      <a:buSzTx/>
      <a:buFontTx/>
      <a:buNone/>
      <a:tabLst/>
      <a:defRPr kumimoji="0" sz="5200" b="0" i="0" u="none" strike="noStrike" cap="none" spc="0" normalizeH="0" baseline="0">
        <a:ln>
          <a:noFill/>
        </a:ln>
        <a:solidFill>
          <a:srgbClr val="FFFFFF"/>
        </a:solidFill>
        <a:effectLst/>
        <a:uFillTx/>
        <a:latin typeface="+mn-lt"/>
        <a:ea typeface="+mn-ea"/>
        <a:cs typeface="+mn-cs"/>
        <a:sym typeface="Verdana"/>
      </a:defRPr>
    </a:lvl2pPr>
    <a:lvl3pPr marL="0" marR="0" indent="0" algn="r" defTabSz="825500" rtl="0" fontAlgn="auto" latinLnBrk="0" hangingPunct="0">
      <a:lnSpc>
        <a:spcPct val="100000"/>
      </a:lnSpc>
      <a:spcBef>
        <a:spcPts val="0"/>
      </a:spcBef>
      <a:spcAft>
        <a:spcPts val="0"/>
      </a:spcAft>
      <a:buClrTx/>
      <a:buSzTx/>
      <a:buFontTx/>
      <a:buNone/>
      <a:tabLst/>
      <a:defRPr kumimoji="0" sz="5200" b="0" i="0" u="none" strike="noStrike" cap="none" spc="0" normalizeH="0" baseline="0">
        <a:ln>
          <a:noFill/>
        </a:ln>
        <a:solidFill>
          <a:srgbClr val="FFFFFF"/>
        </a:solidFill>
        <a:effectLst/>
        <a:uFillTx/>
        <a:latin typeface="+mn-lt"/>
        <a:ea typeface="+mn-ea"/>
        <a:cs typeface="+mn-cs"/>
        <a:sym typeface="Verdana"/>
      </a:defRPr>
    </a:lvl3pPr>
    <a:lvl4pPr marL="0" marR="0" indent="0" algn="r" defTabSz="825500" rtl="0" fontAlgn="auto" latinLnBrk="0" hangingPunct="0">
      <a:lnSpc>
        <a:spcPct val="100000"/>
      </a:lnSpc>
      <a:spcBef>
        <a:spcPts val="0"/>
      </a:spcBef>
      <a:spcAft>
        <a:spcPts val="0"/>
      </a:spcAft>
      <a:buClrTx/>
      <a:buSzTx/>
      <a:buFontTx/>
      <a:buNone/>
      <a:tabLst/>
      <a:defRPr kumimoji="0" sz="5200" b="0" i="0" u="none" strike="noStrike" cap="none" spc="0" normalizeH="0" baseline="0">
        <a:ln>
          <a:noFill/>
        </a:ln>
        <a:solidFill>
          <a:srgbClr val="FFFFFF"/>
        </a:solidFill>
        <a:effectLst/>
        <a:uFillTx/>
        <a:latin typeface="+mn-lt"/>
        <a:ea typeface="+mn-ea"/>
        <a:cs typeface="+mn-cs"/>
        <a:sym typeface="Verdana"/>
      </a:defRPr>
    </a:lvl4pPr>
    <a:lvl5pPr marL="0" marR="0" indent="0" algn="r" defTabSz="825500" rtl="0" fontAlgn="auto" latinLnBrk="0" hangingPunct="0">
      <a:lnSpc>
        <a:spcPct val="100000"/>
      </a:lnSpc>
      <a:spcBef>
        <a:spcPts val="0"/>
      </a:spcBef>
      <a:spcAft>
        <a:spcPts val="0"/>
      </a:spcAft>
      <a:buClrTx/>
      <a:buSzTx/>
      <a:buFontTx/>
      <a:buNone/>
      <a:tabLst/>
      <a:defRPr kumimoji="0" sz="5200" b="0" i="0" u="none" strike="noStrike" cap="none" spc="0" normalizeH="0" baseline="0">
        <a:ln>
          <a:noFill/>
        </a:ln>
        <a:solidFill>
          <a:srgbClr val="FFFFFF"/>
        </a:solidFill>
        <a:effectLst/>
        <a:uFillTx/>
        <a:latin typeface="+mn-lt"/>
        <a:ea typeface="+mn-ea"/>
        <a:cs typeface="+mn-cs"/>
        <a:sym typeface="Verdana"/>
      </a:defRPr>
    </a:lvl5pPr>
    <a:lvl6pPr marL="0" marR="0" indent="0" algn="r" defTabSz="825500" rtl="0" fontAlgn="auto" latinLnBrk="0" hangingPunct="0">
      <a:lnSpc>
        <a:spcPct val="100000"/>
      </a:lnSpc>
      <a:spcBef>
        <a:spcPts val="0"/>
      </a:spcBef>
      <a:spcAft>
        <a:spcPts val="0"/>
      </a:spcAft>
      <a:buClrTx/>
      <a:buSzTx/>
      <a:buFontTx/>
      <a:buNone/>
      <a:tabLst/>
      <a:defRPr kumimoji="0" sz="5200" b="0" i="0" u="none" strike="noStrike" cap="none" spc="0" normalizeH="0" baseline="0">
        <a:ln>
          <a:noFill/>
        </a:ln>
        <a:solidFill>
          <a:srgbClr val="FFFFFF"/>
        </a:solidFill>
        <a:effectLst/>
        <a:uFillTx/>
        <a:latin typeface="+mn-lt"/>
        <a:ea typeface="+mn-ea"/>
        <a:cs typeface="+mn-cs"/>
        <a:sym typeface="Verdana"/>
      </a:defRPr>
    </a:lvl6pPr>
    <a:lvl7pPr marL="0" marR="0" indent="0" algn="r" defTabSz="825500" rtl="0" fontAlgn="auto" latinLnBrk="0" hangingPunct="0">
      <a:lnSpc>
        <a:spcPct val="100000"/>
      </a:lnSpc>
      <a:spcBef>
        <a:spcPts val="0"/>
      </a:spcBef>
      <a:spcAft>
        <a:spcPts val="0"/>
      </a:spcAft>
      <a:buClrTx/>
      <a:buSzTx/>
      <a:buFontTx/>
      <a:buNone/>
      <a:tabLst/>
      <a:defRPr kumimoji="0" sz="5200" b="0" i="0" u="none" strike="noStrike" cap="none" spc="0" normalizeH="0" baseline="0">
        <a:ln>
          <a:noFill/>
        </a:ln>
        <a:solidFill>
          <a:srgbClr val="FFFFFF"/>
        </a:solidFill>
        <a:effectLst/>
        <a:uFillTx/>
        <a:latin typeface="+mn-lt"/>
        <a:ea typeface="+mn-ea"/>
        <a:cs typeface="+mn-cs"/>
        <a:sym typeface="Verdana"/>
      </a:defRPr>
    </a:lvl7pPr>
    <a:lvl8pPr marL="0" marR="0" indent="0" algn="r" defTabSz="825500" rtl="0" fontAlgn="auto" latinLnBrk="0" hangingPunct="0">
      <a:lnSpc>
        <a:spcPct val="100000"/>
      </a:lnSpc>
      <a:spcBef>
        <a:spcPts val="0"/>
      </a:spcBef>
      <a:spcAft>
        <a:spcPts val="0"/>
      </a:spcAft>
      <a:buClrTx/>
      <a:buSzTx/>
      <a:buFontTx/>
      <a:buNone/>
      <a:tabLst/>
      <a:defRPr kumimoji="0" sz="5200" b="0" i="0" u="none" strike="noStrike" cap="none" spc="0" normalizeH="0" baseline="0">
        <a:ln>
          <a:noFill/>
        </a:ln>
        <a:solidFill>
          <a:srgbClr val="FFFFFF"/>
        </a:solidFill>
        <a:effectLst/>
        <a:uFillTx/>
        <a:latin typeface="+mn-lt"/>
        <a:ea typeface="+mn-ea"/>
        <a:cs typeface="+mn-cs"/>
        <a:sym typeface="Verdana"/>
      </a:defRPr>
    </a:lvl8pPr>
    <a:lvl9pPr marL="0" marR="0" indent="0" algn="r" defTabSz="825500" rtl="0" fontAlgn="auto" latinLnBrk="0" hangingPunct="0">
      <a:lnSpc>
        <a:spcPct val="100000"/>
      </a:lnSpc>
      <a:spcBef>
        <a:spcPts val="0"/>
      </a:spcBef>
      <a:spcAft>
        <a:spcPts val="0"/>
      </a:spcAft>
      <a:buClrTx/>
      <a:buSzTx/>
      <a:buFontTx/>
      <a:buNone/>
      <a:tabLst/>
      <a:defRPr kumimoji="0" sz="5200" b="0" i="0" u="none" strike="noStrike" cap="none" spc="0" normalizeH="0" baseline="0">
        <a:ln>
          <a:noFill/>
        </a:ln>
        <a:solidFill>
          <a:srgbClr val="FFFFFF"/>
        </a:solidFill>
        <a:effectLst/>
        <a:uFillTx/>
        <a:latin typeface="+mn-lt"/>
        <a:ea typeface="+mn-ea"/>
        <a:cs typeface="+mn-cs"/>
        <a:sym typeface="Verdana"/>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Gill Sans Light"/>
          <a:ea typeface="Gill Sans Light"/>
          <a:cs typeface="Gill Sans Light"/>
        </a:font>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wholeTbl>
    <a:band2H>
      <a:tcTxStyle/>
      <a:tcStyle>
        <a:tcBdr/>
        <a:fill>
          <a:solidFill>
            <a:srgbClr val="000000">
              <a:alpha val="5000"/>
            </a:srgbClr>
          </a:solidFill>
        </a:fill>
      </a:tcStyle>
    </a:band2H>
    <a:firstCol>
      <a:tcTxStyle b="off" i="off">
        <a:font>
          <a:latin typeface="Gill Sans Light"/>
          <a:ea typeface="Gill Sans Light"/>
          <a:cs typeface="Gill Sans Light"/>
        </a:font>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AB1802"/>
          </a:solidFill>
        </a:fill>
      </a:tcStyle>
    </a:firstCol>
    <a:lastRow>
      <a:tcTxStyle b="off" i="off">
        <a:font>
          <a:latin typeface="Gill Sans Light"/>
          <a:ea typeface="Gill Sans Light"/>
          <a:cs typeface="Gill Sans Light"/>
        </a:font>
        <a:srgbClr val="000000"/>
      </a:tcTxStyle>
      <a:tcStyle>
        <a:tcBdr>
          <a:left>
            <a:ln w="12700" cap="flat">
              <a:solidFill>
                <a:srgbClr val="B4B4B4"/>
              </a:solidFill>
              <a:prstDash val="solid"/>
              <a:miter lim="400000"/>
            </a:ln>
          </a:left>
          <a:right>
            <a:ln w="12700" cap="flat">
              <a:solidFill>
                <a:srgbClr val="B4B4B4"/>
              </a:solidFill>
              <a:prstDash val="solid"/>
              <a:miter lim="400000"/>
            </a:ln>
          </a:right>
          <a:top>
            <a:ln w="25400" cap="flat">
              <a:solidFill>
                <a:srgbClr val="000000"/>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lastRow>
    <a:firstRow>
      <a:tcTxStyle b="off" i="off">
        <a:font>
          <a:latin typeface="Gill Sans Light"/>
          <a:ea typeface="Gill Sans Light"/>
          <a:cs typeface="Gill Sans Light"/>
        </a:font>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808785"/>
          </a:solidFill>
        </a:fill>
      </a:tcStyle>
    </a:firstRow>
  </a:tblStyle>
  <a:tblStyle styleId="{C7B018BB-80A7-4F77-B60F-C8B233D01FF8}" styleName="">
    <a:tblBg/>
    <a:wholeTbl>
      <a:tcTxStyle b="off" i="off">
        <a:font>
          <a:latin typeface="Gill Sans Light"/>
          <a:ea typeface="Gill Sans Light"/>
          <a:cs typeface="Gill Sans Light"/>
        </a:font>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wholeTbl>
    <a:band2H>
      <a:tcTxStyle/>
      <a:tcStyle>
        <a:tcBdr/>
        <a:fill>
          <a:solidFill>
            <a:srgbClr val="000000">
              <a:alpha val="5000"/>
            </a:srgbClr>
          </a:solidFill>
        </a:fill>
      </a:tcStyle>
    </a:band2H>
    <a:firstCol>
      <a:tcTxStyle b="off" i="off">
        <a:font>
          <a:latin typeface="Gill Sans Light"/>
          <a:ea typeface="Gill Sans Light"/>
          <a:cs typeface="Gill Sans Light"/>
        </a:font>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808785"/>
          </a:solidFill>
        </a:fill>
      </a:tcStyle>
    </a:firstCol>
    <a:lastRow>
      <a:tcTxStyle b="off" i="off">
        <a:font>
          <a:latin typeface="Gill Sans Light"/>
          <a:ea typeface="Gill Sans Light"/>
          <a:cs typeface="Gill Sans Light"/>
        </a:font>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AB1802"/>
          </a:solidFill>
        </a:fill>
      </a:tcStyle>
    </a:lastRow>
    <a:firstRow>
      <a:tcTxStyle b="off" i="off">
        <a:font>
          <a:latin typeface="Gill Sans Light"/>
          <a:ea typeface="Gill Sans Light"/>
          <a:cs typeface="Gill Sans Light"/>
        </a:font>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AB1802"/>
          </a:solidFill>
        </a:fill>
      </a:tcStyle>
    </a:firstRow>
  </a:tblStyle>
  <a:tblStyle styleId="{EEE7283C-3CF3-47DC-8721-378D4A62B228}" styleName="">
    <a:tblBg/>
    <a:wholeTbl>
      <a:tcTxStyle b="off" i="off">
        <a:font>
          <a:latin typeface="Gill Sans Light"/>
          <a:ea typeface="Gill Sans Light"/>
          <a:cs typeface="Gill Sans Light"/>
        </a:font>
        <a:srgbClr val="5A5F5E"/>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a:tcStyle>
        <a:tcBdr/>
        <a:fill>
          <a:solidFill>
            <a:srgbClr val="000000">
              <a:alpha val="5000"/>
            </a:srgbClr>
          </a:solidFill>
        </a:fill>
      </a:tcStyle>
    </a:band2H>
    <a:firstCol>
      <a:tcTxStyle b="off" i="off">
        <a:font>
          <a:latin typeface="Gill Sans Light"/>
          <a:ea typeface="Gill Sans Light"/>
          <a:cs typeface="Gill Sans Light"/>
        </a:font>
        <a:srgbClr val="FFFFFF"/>
      </a:tcTxStyle>
      <a:tcStyle>
        <a:tcBdr>
          <a:left>
            <a:ln w="12700" cap="flat">
              <a:solidFill>
                <a:srgbClr val="B4B4B4"/>
              </a:solidFill>
              <a:prstDash val="solid"/>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6">
              <a:satOff val="1848"/>
              <a:lumOff val="-15262"/>
            </a:schemeClr>
          </a:solidFill>
        </a:fill>
      </a:tcStyle>
    </a:firstCol>
    <a:lastRow>
      <a:tcTxStyle b="off" i="off">
        <a:font>
          <a:latin typeface="Gill Sans Light"/>
          <a:ea typeface="Gill Sans Light"/>
          <a:cs typeface="Gill Sans Light"/>
        </a:font>
        <a:srgbClr val="FFFFFF"/>
      </a:tcTxStyle>
      <a:tcStyle>
        <a:tcBdr>
          <a:left>
            <a:ln w="12700" cap="flat">
              <a:noFill/>
              <a:miter lim="400000"/>
            </a:ln>
          </a:left>
          <a:right>
            <a:ln w="12700" cap="flat">
              <a:noFill/>
              <a:miter lim="400000"/>
            </a:ln>
          </a:right>
          <a:top>
            <a:ln w="12700" cap="flat">
              <a:noFill/>
              <a:miter lim="400000"/>
            </a:ln>
          </a:top>
          <a:bottom>
            <a:ln w="12700" cap="flat">
              <a:solidFill>
                <a:srgbClr val="B4B4B4"/>
              </a:solidFill>
              <a:prstDash val="solid"/>
              <a:miter lim="400000"/>
            </a:ln>
          </a:bottom>
          <a:insideH>
            <a:ln w="12700" cap="flat">
              <a:solidFill>
                <a:schemeClr val="accent6">
                  <a:satOff val="1848"/>
                  <a:lumOff val="-15262"/>
                </a:schemeClr>
              </a:solidFill>
              <a:prstDash val="solid"/>
              <a:miter lim="400000"/>
            </a:ln>
          </a:insideH>
          <a:insideV>
            <a:ln w="12700" cap="flat">
              <a:noFill/>
              <a:miter lim="400000"/>
            </a:ln>
          </a:insideV>
        </a:tcBdr>
        <a:fill>
          <a:solidFill>
            <a:schemeClr val="accent6"/>
          </a:solidFill>
        </a:fill>
      </a:tcStyle>
    </a:lastRow>
    <a:firstRow>
      <a:tcTxStyle b="off" i="off">
        <a:font>
          <a:latin typeface="Gill Sans Light"/>
          <a:ea typeface="Gill Sans Light"/>
          <a:cs typeface="Gill Sans Light"/>
        </a:font>
        <a:srgbClr val="FFFFFF"/>
      </a:tcTxStyle>
      <a:tcStyle>
        <a:tcBdr>
          <a:left>
            <a:ln w="12700" cap="flat">
              <a:noFill/>
              <a:miter lim="400000"/>
            </a:ln>
          </a:left>
          <a:right>
            <a:ln w="12700" cap="flat">
              <a:noFill/>
              <a:miter lim="400000"/>
            </a:ln>
          </a:right>
          <a:top>
            <a:ln w="12700" cap="flat">
              <a:solidFill>
                <a:srgbClr val="B4B4B4"/>
              </a:solidFill>
              <a:prstDash val="solid"/>
              <a:miter lim="400000"/>
            </a:ln>
          </a:top>
          <a:bottom>
            <a:ln w="12700" cap="flat">
              <a:noFill/>
              <a:miter lim="400000"/>
            </a:ln>
          </a:bottom>
          <a:insideH>
            <a:ln w="12700" cap="flat">
              <a:solidFill>
                <a:schemeClr val="accent6">
                  <a:satOff val="1848"/>
                  <a:lumOff val="-15262"/>
                </a:schemeClr>
              </a:solidFill>
              <a:prstDash val="solid"/>
              <a:miter lim="400000"/>
            </a:ln>
          </a:insideH>
          <a:insideV>
            <a:ln w="12700" cap="flat">
              <a:noFill/>
              <a:miter lim="400000"/>
            </a:ln>
          </a:insideV>
        </a:tcBdr>
        <a:fill>
          <a:solidFill>
            <a:schemeClr val="accent6"/>
          </a:solidFill>
        </a:fill>
      </a:tcStyle>
    </a:firstRow>
  </a:tblStyle>
  <a:tblStyle styleId="{CF821DB8-F4EB-4A41-A1BA-3FCAFE7338EE}" styleName="">
    <a:tblBg/>
    <a:wholeTbl>
      <a:tcTxStyle b="off" i="off">
        <a:font>
          <a:latin typeface="Gill Sans Light"/>
          <a:ea typeface="Gill Sans Light"/>
          <a:cs typeface="Gill Sans Light"/>
        </a:font>
        <a:srgbClr val="5A5F5E"/>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a:tcStyle>
        <a:tcBdr/>
        <a:fill>
          <a:solidFill>
            <a:srgbClr val="000000">
              <a:alpha val="5000"/>
            </a:srgbClr>
          </a:solidFill>
        </a:fill>
      </a:tcStyle>
    </a:band2H>
    <a:firstCol>
      <a:tcTxStyle b="off" i="off">
        <a:font>
          <a:latin typeface="Gill Sans Light"/>
          <a:ea typeface="Gill Sans Light"/>
          <a:cs typeface="Gill Sans Light"/>
        </a:font>
        <a:srgbClr val="FFFFFF"/>
      </a:tcTxStyle>
      <a:tcStyle>
        <a:tcBdr>
          <a:left>
            <a:ln w="12700" cap="flat">
              <a:solidFill>
                <a:srgbClr val="B4B4B4"/>
              </a:solidFill>
              <a:prstDash val="solid"/>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808785"/>
          </a:solidFill>
        </a:fill>
      </a:tcStyle>
    </a:firstCol>
    <a:lastRow>
      <a:tcTxStyle b="off" i="off">
        <a:font>
          <a:latin typeface="Gill Sans Light"/>
          <a:ea typeface="Gill Sans Light"/>
          <a:cs typeface="Gill Sans Light"/>
        </a:font>
        <a:srgbClr val="000000"/>
      </a:tcTxStyle>
      <a:tcStyle>
        <a:tcBdr>
          <a:left>
            <a:ln w="12700" cap="flat">
              <a:noFill/>
              <a:miter lim="400000"/>
            </a:ln>
          </a:left>
          <a:right>
            <a:ln w="12700" cap="flat">
              <a:noFill/>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noFill/>
              <a:miter lim="400000"/>
            </a:ln>
          </a:insideH>
          <a:insideV>
            <a:ln w="12700" cap="flat">
              <a:noFill/>
              <a:miter lim="400000"/>
            </a:ln>
          </a:insideV>
        </a:tcBdr>
        <a:fill>
          <a:solidFill>
            <a:srgbClr val="E5E6E5"/>
          </a:solidFill>
        </a:fill>
      </a:tcStyle>
    </a:lastRow>
    <a:firstRow>
      <a:tcTxStyle b="off" i="off">
        <a:font>
          <a:latin typeface="Gill Sans Light"/>
          <a:ea typeface="Gill Sans Light"/>
          <a:cs typeface="Gill Sans Light"/>
        </a:font>
        <a:srgbClr val="FFFFFF"/>
      </a:tcTxStyle>
      <a:tcStyle>
        <a:tcBdr>
          <a:left>
            <a:ln w="12700" cap="flat">
              <a:noFill/>
              <a:miter lim="400000"/>
            </a:ln>
          </a:left>
          <a:right>
            <a:ln w="12700" cap="flat">
              <a:noFill/>
              <a:miter lim="400000"/>
            </a:ln>
          </a:right>
          <a:top>
            <a:ln w="12700" cap="flat">
              <a:solidFill>
                <a:srgbClr val="B4B4B4"/>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5A5F5E"/>
          </a:solidFill>
        </a:fill>
      </a:tcStyle>
    </a:firstRow>
  </a:tblStyle>
  <a:tblStyle styleId="{33BA23B1-9221-436E-865A-0063620EA4FD}" styleName="">
    <a:tblBg/>
    <a:wholeTbl>
      <a:tcTxStyle b="off" i="off">
        <a:font>
          <a:latin typeface="Gill Sans Light"/>
          <a:ea typeface="Gill Sans Light"/>
          <a:cs typeface="Gill Sans Light"/>
        </a:font>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wholeTbl>
    <a:band2H>
      <a:tcTxStyle/>
      <a:tcStyle>
        <a:tcBdr/>
        <a:fill>
          <a:solidFill>
            <a:srgbClr val="EBEBEB"/>
          </a:solidFill>
        </a:fill>
      </a:tcStyle>
    </a:band2H>
    <a:firstCol>
      <a:tcTxStyle b="off" i="off">
        <a:font>
          <a:latin typeface="Gill Sans Light"/>
          <a:ea typeface="Gill Sans Light"/>
          <a:cs typeface="Gill Sans Light"/>
        </a:font>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E5E6E5"/>
          </a:solidFill>
        </a:fill>
      </a:tcStyle>
    </a:firstCol>
    <a:lastRow>
      <a:tcTxStyle b="off" i="off">
        <a:font>
          <a:latin typeface="Gill Sans Light"/>
          <a:ea typeface="Gill Sans Light"/>
          <a:cs typeface="Gill Sans Light"/>
        </a:font>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CCCCCC"/>
          </a:solidFill>
        </a:fill>
      </a:tcStyle>
    </a:lastRow>
    <a:firstRow>
      <a:tcTxStyle b="off" i="off">
        <a:font>
          <a:latin typeface="Gill Sans Light"/>
          <a:ea typeface="Gill Sans Light"/>
          <a:cs typeface="Gill Sans Light"/>
        </a:font>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CCCCCC"/>
          </a:solidFill>
        </a:fill>
      </a:tcStyle>
    </a:firstRow>
  </a:tblStyle>
  <a:tblStyle styleId="{2708684C-4D16-4618-839F-0558EEFCDFE6}" styleName="">
    <a:tblBg/>
    <a:wholeTbl>
      <a:tcTxStyle b="off" i="off">
        <a:font>
          <a:latin typeface="Gill Sans Light"/>
          <a:ea typeface="Gill Sans Light"/>
          <a:cs typeface="Gill Sans Light"/>
        </a:font>
        <a:srgbClr val="000000"/>
      </a:tcTxStyle>
      <a:tcStyle>
        <a:tcBdr>
          <a:left>
            <a:ln w="12700" cap="flat">
              <a:solidFill>
                <a:srgbClr val="C8C8C8"/>
              </a:solidFill>
              <a:prstDash val="solid"/>
              <a:miter lim="400000"/>
            </a:ln>
          </a:left>
          <a:right>
            <a:ln w="12700" cap="flat">
              <a:solidFill>
                <a:srgbClr val="C8C8C8"/>
              </a:solidFill>
              <a:prstDash val="solid"/>
              <a:miter lim="400000"/>
            </a:ln>
          </a:right>
          <a:top>
            <a:ln w="12700" cap="flat">
              <a:solidFill>
                <a:srgbClr val="5A5F5E"/>
              </a:solidFill>
              <a:custDash>
                <a:ds d="200000" sp="200000"/>
              </a:custDash>
              <a:miter lim="400000"/>
            </a:ln>
          </a:top>
          <a:bottom>
            <a:ln w="12700" cap="flat">
              <a:solidFill>
                <a:srgbClr val="5A5F5E"/>
              </a:solidFill>
              <a:custDash>
                <a:ds d="200000" sp="200000"/>
              </a:custDash>
              <a:miter lim="400000"/>
            </a:ln>
          </a:bottom>
          <a:insideH>
            <a:ln w="12700" cap="flat">
              <a:solidFill>
                <a:srgbClr val="5A5F5E"/>
              </a:solidFill>
              <a:custDash>
                <a:ds d="200000" sp="200000"/>
              </a:custDash>
              <a:miter lim="400000"/>
            </a:ln>
          </a:insideH>
          <a:insideV>
            <a:ln w="12700" cap="flat">
              <a:solidFill>
                <a:srgbClr val="C8C8C8"/>
              </a:solidFill>
              <a:prstDash val="solid"/>
              <a:miter lim="400000"/>
            </a:ln>
          </a:insideV>
        </a:tcBdr>
        <a:fill>
          <a:noFill/>
        </a:fill>
      </a:tcStyle>
    </a:wholeTbl>
    <a:band2H>
      <a:tcTxStyle/>
      <a:tcStyle>
        <a:tcBdr/>
        <a:fill>
          <a:solidFill>
            <a:srgbClr val="000000">
              <a:alpha val="5000"/>
            </a:srgbClr>
          </a:solidFill>
        </a:fill>
      </a:tcStyle>
    </a:band2H>
    <a:firstCol>
      <a:tcTxStyle b="off" i="off">
        <a:font>
          <a:latin typeface="Gill Sans Light"/>
          <a:ea typeface="Gill Sans Light"/>
          <a:cs typeface="Gill Sans Light"/>
        </a:font>
        <a:srgbClr val="000000"/>
      </a:tcTxStyle>
      <a:tcStyle>
        <a:tcBdr>
          <a:left>
            <a:ln w="12700" cap="flat">
              <a:noFill/>
              <a:miter lim="400000"/>
            </a:ln>
          </a:left>
          <a:right>
            <a:ln w="12700" cap="flat">
              <a:solidFill>
                <a:srgbClr val="5A5F5E"/>
              </a:solidFill>
              <a:prstDash val="solid"/>
              <a:miter lim="400000"/>
            </a:ln>
          </a:right>
          <a:top>
            <a:ln w="12700" cap="flat">
              <a:solidFill>
                <a:srgbClr val="C8C8C8"/>
              </a:solidFill>
              <a:prstDash val="solid"/>
              <a:miter lim="400000"/>
            </a:ln>
          </a:top>
          <a:bottom>
            <a:ln w="12700" cap="flat">
              <a:solidFill>
                <a:srgbClr val="C8C8C8"/>
              </a:solidFill>
              <a:prstDash val="solid"/>
              <a:miter lim="400000"/>
            </a:ln>
          </a:bottom>
          <a:insideH>
            <a:ln w="12700" cap="flat">
              <a:solidFill>
                <a:srgbClr val="C8C8C8"/>
              </a:solidFill>
              <a:prstDash val="solid"/>
              <a:miter lim="400000"/>
            </a:ln>
          </a:insideH>
          <a:insideV>
            <a:ln w="12700" cap="flat">
              <a:solidFill>
                <a:srgbClr val="C8C8C8"/>
              </a:solidFill>
              <a:prstDash val="solid"/>
              <a:miter lim="400000"/>
            </a:ln>
          </a:insideV>
        </a:tcBdr>
        <a:fill>
          <a:noFill/>
        </a:fill>
      </a:tcStyle>
    </a:firstCol>
    <a:lastRow>
      <a:tcTxStyle b="off" i="off">
        <a:font>
          <a:latin typeface="Gill Sans Light"/>
          <a:ea typeface="Gill Sans Light"/>
          <a:cs typeface="Gill Sans Light"/>
        </a:font>
        <a:srgbClr val="000000"/>
      </a:tcTxStyle>
      <a:tcStyle>
        <a:tcBdr>
          <a:left>
            <a:ln w="12700" cap="flat">
              <a:solidFill>
                <a:srgbClr val="C8C8C8"/>
              </a:solidFill>
              <a:prstDash val="solid"/>
              <a:miter lim="400000"/>
            </a:ln>
          </a:left>
          <a:right>
            <a:ln w="12700" cap="flat">
              <a:solidFill>
                <a:srgbClr val="C8C8C8"/>
              </a:solidFill>
              <a:prstDash val="solid"/>
              <a:miter lim="400000"/>
            </a:ln>
          </a:right>
          <a:top>
            <a:ln w="12700" cap="flat">
              <a:solidFill>
                <a:srgbClr val="5A5F5E"/>
              </a:solidFill>
              <a:prstDash val="solid"/>
              <a:miter lim="400000"/>
            </a:ln>
          </a:top>
          <a:bottom>
            <a:ln w="12700" cap="flat">
              <a:noFill/>
              <a:miter lim="400000"/>
            </a:ln>
          </a:bottom>
          <a:insideH>
            <a:ln w="12700" cap="flat">
              <a:solidFill>
                <a:srgbClr val="C8C8C8"/>
              </a:solidFill>
              <a:prstDash val="solid"/>
              <a:miter lim="400000"/>
            </a:ln>
          </a:insideH>
          <a:insideV>
            <a:ln w="12700" cap="flat">
              <a:solidFill>
                <a:srgbClr val="C8C8C8"/>
              </a:solidFill>
              <a:prstDash val="solid"/>
              <a:miter lim="400000"/>
            </a:ln>
          </a:insideV>
        </a:tcBdr>
        <a:fill>
          <a:noFill/>
        </a:fill>
      </a:tcStyle>
    </a:lastRow>
    <a:firstRow>
      <a:tcTxStyle b="off" i="off">
        <a:font>
          <a:latin typeface="Gill Sans Light"/>
          <a:ea typeface="Gill Sans Light"/>
          <a:cs typeface="Gill Sans Light"/>
        </a:font>
        <a:srgbClr val="000000"/>
      </a:tcTxStyle>
      <a:tcStyle>
        <a:tcBdr>
          <a:left>
            <a:ln w="12700" cap="flat">
              <a:solidFill>
                <a:srgbClr val="C8C8C8"/>
              </a:solidFill>
              <a:prstDash val="solid"/>
              <a:miter lim="400000"/>
            </a:ln>
          </a:left>
          <a:right>
            <a:ln w="12700" cap="flat">
              <a:solidFill>
                <a:srgbClr val="C8C8C8"/>
              </a:solidFill>
              <a:prstDash val="solid"/>
              <a:miter lim="400000"/>
            </a:ln>
          </a:right>
          <a:top>
            <a:ln w="12700" cap="flat">
              <a:noFill/>
              <a:miter lim="400000"/>
            </a:ln>
          </a:top>
          <a:bottom>
            <a:ln w="12700" cap="flat">
              <a:solidFill>
                <a:srgbClr val="5A5F5E"/>
              </a:solidFill>
              <a:prstDash val="solid"/>
              <a:miter lim="400000"/>
            </a:ln>
          </a:bottom>
          <a:insideH>
            <a:ln w="12700" cap="flat">
              <a:solidFill>
                <a:srgbClr val="C8C8C8"/>
              </a:solidFill>
              <a:prstDash val="solid"/>
              <a:miter lim="400000"/>
            </a:ln>
          </a:insideH>
          <a:insideV>
            <a:ln w="12700" cap="flat">
              <a:solidFill>
                <a:srgbClr val="C8C8C8"/>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987" autoAdjust="0"/>
    <p:restoredTop sz="94477" autoAdjust="0"/>
  </p:normalViewPr>
  <p:slideViewPr>
    <p:cSldViewPr snapToGrid="0" snapToObjects="1">
      <p:cViewPr>
        <p:scale>
          <a:sx n="56" d="100"/>
          <a:sy n="56" d="100"/>
        </p:scale>
        <p:origin x="70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5" name="Shape 125"/>
          <p:cNvSpPr>
            <a:spLocks noGrp="1" noRot="1" noChangeAspect="1"/>
          </p:cNvSpPr>
          <p:nvPr>
            <p:ph type="sldImg"/>
          </p:nvPr>
        </p:nvSpPr>
        <p:spPr>
          <a:xfrm>
            <a:off x="1143000" y="685800"/>
            <a:ext cx="4572000" cy="3429000"/>
          </a:xfrm>
          <a:prstGeom prst="rect">
            <a:avLst/>
          </a:prstGeom>
        </p:spPr>
        <p:txBody>
          <a:bodyPr/>
          <a:lstStyle/>
          <a:p>
            <a:endParaRPr dirty="0"/>
          </a:p>
        </p:txBody>
      </p:sp>
      <p:sp>
        <p:nvSpPr>
          <p:cNvPr id="126" name="Shape 126"/>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2745925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e31a346317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e31a346317_0_2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0" name="Google Shape;180;ge31a346317_0_21: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e31a346317_0_1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e31a346317_0_14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9" name="Google Shape;189;ge31a346317_0_14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12</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hyperlink" Target="http://www.skao.int" TargetMode="Externa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Cover - Front Photo Day">
    <p:spTree>
      <p:nvGrpSpPr>
        <p:cNvPr id="1" name=""/>
        <p:cNvGrpSpPr/>
        <p:nvPr/>
      </p:nvGrpSpPr>
      <p:grpSpPr>
        <a:xfrm>
          <a:off x="0" y="0"/>
          <a:ext cx="0" cy="0"/>
          <a:chOff x="0" y="0"/>
          <a:chExt cx="0" cy="0"/>
        </a:xfrm>
      </p:grpSpPr>
      <p:sp>
        <p:nvSpPr>
          <p:cNvPr id="15" name="Ska_landscape_day_v1_forkeynote.jpg"/>
          <p:cNvSpPr>
            <a:spLocks noGrp="1"/>
          </p:cNvSpPr>
          <p:nvPr>
            <p:ph type="pic" idx="21"/>
          </p:nvPr>
        </p:nvSpPr>
        <p:spPr>
          <a:xfrm>
            <a:off x="0" y="2605857"/>
            <a:ext cx="24384000" cy="11146966"/>
          </a:xfrm>
          <a:prstGeom prst="rect">
            <a:avLst/>
          </a:prstGeom>
        </p:spPr>
        <p:txBody>
          <a:bodyPr lIns="91439" tIns="45719" rIns="91439" bIns="45719" anchor="t">
            <a:noAutofit/>
          </a:bodyPr>
          <a:lstStyle/>
          <a:p>
            <a:r>
              <a:rPr lang="it-IT"/>
              <a:t>Fare clic sull'icona per inserire un'immagine</a:t>
            </a:r>
            <a:endParaRPr dirty="0"/>
          </a:p>
        </p:txBody>
      </p:sp>
      <p:sp>
        <p:nvSpPr>
          <p:cNvPr id="16" name="Presentation Title"/>
          <p:cNvSpPr txBox="1">
            <a:spLocks noGrp="1"/>
          </p:cNvSpPr>
          <p:nvPr>
            <p:ph type="title" hasCustomPrompt="1"/>
          </p:nvPr>
        </p:nvSpPr>
        <p:spPr>
          <a:xfrm>
            <a:off x="8912276" y="2976159"/>
            <a:ext cx="14145134" cy="1810799"/>
          </a:xfrm>
          <a:prstGeom prst="rect">
            <a:avLst/>
          </a:prstGeom>
        </p:spPr>
        <p:txBody>
          <a:bodyPr anchor="b"/>
          <a:lstStyle>
            <a:lvl1pPr algn="r"/>
          </a:lstStyle>
          <a:p>
            <a:r>
              <a:rPr lang="en-GB" dirty="0"/>
              <a:t>Presentation Title</a:t>
            </a:r>
          </a:p>
        </p:txBody>
      </p:sp>
      <p:sp>
        <p:nvSpPr>
          <p:cNvPr id="17" name="Body Level One…"/>
          <p:cNvSpPr txBox="1">
            <a:spLocks noGrp="1"/>
          </p:cNvSpPr>
          <p:nvPr>
            <p:ph type="body" sz="quarter" idx="1" hasCustomPrompt="1"/>
          </p:nvPr>
        </p:nvSpPr>
        <p:spPr>
          <a:xfrm>
            <a:off x="8919185" y="4865833"/>
            <a:ext cx="14131316" cy="1524001"/>
          </a:xfrm>
          <a:prstGeom prst="rect">
            <a:avLst/>
          </a:prstGeom>
        </p:spPr>
        <p:txBody>
          <a:bodyPr anchor="t">
            <a:normAutofit/>
          </a:bodyPr>
          <a:lstStyle>
            <a:lvl1pPr marL="0" indent="0" algn="r">
              <a:spcBef>
                <a:spcPts val="0"/>
              </a:spcBef>
              <a:buSzTx/>
              <a:buNone/>
              <a:defRPr sz="5000"/>
            </a:lvl1pPr>
            <a:lvl2pPr marL="0" indent="0" algn="r">
              <a:spcBef>
                <a:spcPts val="0"/>
              </a:spcBef>
              <a:buSzTx/>
              <a:buNone/>
              <a:defRPr sz="5000"/>
            </a:lvl2pPr>
            <a:lvl3pPr marL="0" indent="0" algn="r">
              <a:spcBef>
                <a:spcPts val="0"/>
              </a:spcBef>
              <a:buSzTx/>
              <a:buNone/>
              <a:defRPr sz="5000"/>
            </a:lvl3pPr>
            <a:lvl4pPr marL="0" indent="0" algn="r">
              <a:spcBef>
                <a:spcPts val="0"/>
              </a:spcBef>
              <a:buSzTx/>
              <a:buNone/>
              <a:defRPr sz="5000"/>
            </a:lvl4pPr>
            <a:lvl5pPr marL="0" indent="0" algn="r">
              <a:spcBef>
                <a:spcPts val="0"/>
              </a:spcBef>
              <a:buSzTx/>
              <a:buNone/>
              <a:defRPr sz="5000"/>
            </a:lvl5pPr>
          </a:lstStyle>
          <a:p>
            <a:r>
              <a:rPr lang="en-GB" dirty="0"/>
              <a:t>Subtitle</a:t>
            </a:r>
          </a:p>
          <a:p>
            <a:pPr lvl="1"/>
            <a:endParaRPr lang="en-GB" dirty="0"/>
          </a:p>
          <a:p>
            <a:pPr lvl="2"/>
            <a:endParaRPr lang="en-GB" dirty="0"/>
          </a:p>
          <a:p>
            <a:pPr lvl="3"/>
            <a:endParaRPr lang="en-GB" dirty="0"/>
          </a:p>
          <a:p>
            <a:pPr lvl="4"/>
            <a:endParaRPr lang="en-GB" dirty="0"/>
          </a:p>
        </p:txBody>
      </p:sp>
      <p:sp>
        <p:nvSpPr>
          <p:cNvPr id="21" name="Author / Job title"/>
          <p:cNvSpPr txBox="1">
            <a:spLocks noGrp="1"/>
          </p:cNvSpPr>
          <p:nvPr>
            <p:ph type="body" sz="quarter" idx="24" hasCustomPrompt="1"/>
          </p:nvPr>
        </p:nvSpPr>
        <p:spPr>
          <a:xfrm>
            <a:off x="8905367" y="6561516"/>
            <a:ext cx="14145134" cy="723071"/>
          </a:xfrm>
          <a:prstGeom prst="rect">
            <a:avLst/>
          </a:prstGeom>
        </p:spPr>
        <p:txBody>
          <a:bodyPr anchor="t">
            <a:normAutofit/>
          </a:bodyPr>
          <a:lstStyle>
            <a:lvl1pPr marL="0" indent="0" algn="r">
              <a:spcBef>
                <a:spcPts val="0"/>
              </a:spcBef>
              <a:buSzTx/>
              <a:buNone/>
              <a:defRPr sz="4000" b="0"/>
            </a:lvl1pPr>
          </a:lstStyle>
          <a:p>
            <a:r>
              <a:rPr lang="en-GB" dirty="0"/>
              <a:t>Author - Job title</a:t>
            </a:r>
          </a:p>
        </p:txBody>
      </p:sp>
      <p:sp>
        <p:nvSpPr>
          <p:cNvPr id="22" name="Date / Event"/>
          <p:cNvSpPr txBox="1">
            <a:spLocks noGrp="1"/>
          </p:cNvSpPr>
          <p:nvPr>
            <p:ph type="body" sz="quarter" idx="25" hasCustomPrompt="1"/>
          </p:nvPr>
        </p:nvSpPr>
        <p:spPr>
          <a:xfrm>
            <a:off x="8905367" y="7456269"/>
            <a:ext cx="14145134" cy="723071"/>
          </a:xfrm>
          <a:prstGeom prst="rect">
            <a:avLst/>
          </a:prstGeom>
        </p:spPr>
        <p:txBody>
          <a:bodyPr anchor="t">
            <a:normAutofit/>
          </a:bodyPr>
          <a:lstStyle>
            <a:lvl1pPr marL="0" indent="0" algn="r">
              <a:spcBef>
                <a:spcPts val="0"/>
              </a:spcBef>
              <a:buSzTx/>
              <a:buNone/>
              <a:defRPr sz="3500"/>
            </a:lvl1pPr>
          </a:lstStyle>
          <a:p>
            <a:r>
              <a:rPr lang="en-GB" dirty="0"/>
              <a:t>Date - Event</a:t>
            </a:r>
          </a:p>
        </p:txBody>
      </p:sp>
      <p:pic>
        <p:nvPicPr>
          <p:cNvPr id="23" name="Image" descr="Image"/>
          <p:cNvPicPr>
            <a:picLocks noChangeAspect="1"/>
          </p:cNvPicPr>
          <p:nvPr/>
        </p:nvPicPr>
        <p:blipFill>
          <a:blip r:embed="rId2"/>
          <a:stretch>
            <a:fillRect/>
          </a:stretch>
        </p:blipFill>
        <p:spPr>
          <a:xfrm>
            <a:off x="1063072" y="682101"/>
            <a:ext cx="5991906" cy="1810798"/>
          </a:xfrm>
          <a:prstGeom prst="rect">
            <a:avLst/>
          </a:prstGeom>
          <a:ln w="12700">
            <a:miter lim="400000"/>
          </a:ln>
        </p:spPr>
      </p:pic>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Cover - Back">
    <p:spTree>
      <p:nvGrpSpPr>
        <p:cNvPr id="1" name=""/>
        <p:cNvGrpSpPr/>
        <p:nvPr/>
      </p:nvGrpSpPr>
      <p:grpSpPr>
        <a:xfrm>
          <a:off x="0" y="0"/>
          <a:ext cx="0" cy="0"/>
          <a:chOff x="0" y="0"/>
          <a:chExt cx="0" cy="0"/>
        </a:xfrm>
      </p:grpSpPr>
      <p:sp>
        <p:nvSpPr>
          <p:cNvPr id="113" name="Rectangle"/>
          <p:cNvSpPr/>
          <p:nvPr/>
        </p:nvSpPr>
        <p:spPr>
          <a:xfrm>
            <a:off x="-6429" y="-51572"/>
            <a:ext cx="24422258" cy="13819144"/>
          </a:xfrm>
          <a:prstGeom prst="rect">
            <a:avLst/>
          </a:prstGeom>
          <a:gradFill>
            <a:gsLst>
              <a:gs pos="50129">
                <a:srgbClr val="070168"/>
              </a:gs>
              <a:gs pos="73988">
                <a:srgbClr val="760468"/>
              </a:gs>
              <a:gs pos="95475">
                <a:srgbClr val="E50869"/>
              </a:gs>
            </a:gsLst>
            <a:lin ang="8100000"/>
          </a:gradFill>
          <a:ln w="12700">
            <a:miter lim="400000"/>
          </a:ln>
        </p:spPr>
        <p:txBody>
          <a:bodyPr lIns="50800" tIns="50800" rIns="50800" bIns="50800" anchor="ctr"/>
          <a:lstStyle/>
          <a:p>
            <a:pPr algn="ctr">
              <a:defRPr sz="5000">
                <a:solidFill>
                  <a:srgbClr val="DF0569"/>
                </a:solidFill>
                <a:latin typeface="Gill Sans Light"/>
                <a:ea typeface="Gill Sans Light"/>
                <a:cs typeface="Gill Sans Light"/>
                <a:sym typeface="Gill Sans Light"/>
              </a:defRPr>
            </a:pPr>
            <a:endParaRPr lang="en-GB" dirty="0"/>
          </a:p>
        </p:txBody>
      </p:sp>
      <p:sp>
        <p:nvSpPr>
          <p:cNvPr id="114" name="Sign off - thank you..."/>
          <p:cNvSpPr txBox="1">
            <a:spLocks noGrp="1"/>
          </p:cNvSpPr>
          <p:nvPr>
            <p:ph type="body" sz="quarter" idx="21" hasCustomPrompt="1"/>
          </p:nvPr>
        </p:nvSpPr>
        <p:spPr>
          <a:xfrm>
            <a:off x="1270000" y="1763786"/>
            <a:ext cx="10934700" cy="2420007"/>
          </a:xfrm>
          <a:prstGeom prst="rect">
            <a:avLst/>
          </a:prstGeom>
        </p:spPr>
        <p:txBody>
          <a:bodyPr anchor="t"/>
          <a:lstStyle>
            <a:lvl1pPr marL="0" indent="0">
              <a:spcBef>
                <a:spcPts val="0"/>
              </a:spcBef>
              <a:buSzTx/>
              <a:buNone/>
              <a:defRPr sz="4800">
                <a:solidFill>
                  <a:srgbClr val="FFFFFF"/>
                </a:solidFill>
              </a:defRPr>
            </a:lvl1pPr>
          </a:lstStyle>
          <a:p>
            <a:r>
              <a:rPr lang="en-GB" dirty="0"/>
              <a:t>Sign off - thank you...</a:t>
            </a:r>
          </a:p>
        </p:txBody>
      </p:sp>
      <p:pic>
        <p:nvPicPr>
          <p:cNvPr id="115" name="skao_logo_2021_white_rgb.ai" descr="skao_logo_2021_white_rgb.ai"/>
          <p:cNvPicPr>
            <a:picLocks noChangeAspect="1"/>
          </p:cNvPicPr>
          <p:nvPr/>
        </p:nvPicPr>
        <p:blipFill>
          <a:blip r:embed="rId2"/>
          <a:stretch>
            <a:fillRect/>
          </a:stretch>
        </p:blipFill>
        <p:spPr>
          <a:xfrm>
            <a:off x="1270000" y="11126040"/>
            <a:ext cx="4311412" cy="1194855"/>
          </a:xfrm>
          <a:prstGeom prst="rect">
            <a:avLst/>
          </a:prstGeom>
          <a:ln w="12700">
            <a:miter lim="400000"/>
          </a:ln>
        </p:spPr>
      </p:pic>
      <p:pic>
        <p:nvPicPr>
          <p:cNvPr id="116" name="Image" descr="Image"/>
          <p:cNvPicPr>
            <a:picLocks noChangeAspect="1"/>
          </p:cNvPicPr>
          <p:nvPr userDrawn="1"/>
        </p:nvPicPr>
        <p:blipFill>
          <a:blip r:embed="rId3"/>
          <a:stretch>
            <a:fillRect/>
          </a:stretch>
        </p:blipFill>
        <p:spPr>
          <a:xfrm>
            <a:off x="9031089" y="1008244"/>
            <a:ext cx="13921972" cy="11699512"/>
          </a:xfrm>
          <a:prstGeom prst="rect">
            <a:avLst/>
          </a:prstGeom>
          <a:ln w="12700">
            <a:miter lim="400000"/>
          </a:ln>
        </p:spPr>
      </p:pic>
      <p:sp>
        <p:nvSpPr>
          <p:cNvPr id="117" name="www.skao.int"/>
          <p:cNvSpPr txBox="1"/>
          <p:nvPr/>
        </p:nvSpPr>
        <p:spPr>
          <a:xfrm>
            <a:off x="19050000" y="10986867"/>
            <a:ext cx="4045492" cy="14732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b">
            <a:normAutofit/>
          </a:bodyPr>
          <a:lstStyle>
            <a:lvl1pPr algn="l" defTabSz="784225">
              <a:defRPr sz="4560">
                <a:hlinkClick r:id="rId4"/>
              </a:defRPr>
            </a:lvl1pPr>
          </a:lstStyle>
          <a:p>
            <a:r>
              <a:rPr lang="en-GB" u="none" dirty="0">
                <a:solidFill>
                  <a:schemeClr val="bg1"/>
                </a:solidFill>
                <a:hlinkClick r:id="rId4">
                  <a:extLst>
                    <a:ext uri="{A12FA001-AC4F-418D-AE19-62706E023703}">
                      <ahyp:hlinkClr xmlns:ahyp="http://schemas.microsoft.com/office/drawing/2018/hyperlinkcolor" val="tx"/>
                    </a:ext>
                  </a:extLst>
                </a:hlinkClick>
              </a:rPr>
              <a:t>www.skao.int</a:t>
            </a:r>
          </a:p>
        </p:txBody>
      </p:sp>
      <p:sp>
        <p:nvSpPr>
          <p:cNvPr id="118" name="We recognise and acknowledge the indigenous peoples and cultures that have traditionally lived on the lands on which our facilities are located."/>
          <p:cNvSpPr txBox="1"/>
          <p:nvPr/>
        </p:nvSpPr>
        <p:spPr>
          <a:xfrm>
            <a:off x="1270000" y="7660422"/>
            <a:ext cx="6820742" cy="34317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lvl1pPr algn="l">
              <a:lnSpc>
                <a:spcPct val="130000"/>
              </a:lnSpc>
              <a:spcBef>
                <a:spcPts val="2000"/>
              </a:spcBef>
              <a:tabLst>
                <a:tab pos="4191000" algn="l"/>
              </a:tabLst>
              <a:defRPr sz="2400" i="1"/>
            </a:lvl1pPr>
          </a:lstStyle>
          <a:p>
            <a:r>
              <a:rPr lang="en-GB" dirty="0"/>
              <a:t>We recognise and acknowledge the Indigenous peoples and cultures that have traditionally lived on the lands on which our facilities are located.</a:t>
            </a: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amp; Bullets - White - numbered">
    <p:spTree>
      <p:nvGrpSpPr>
        <p:cNvPr id="1" name=""/>
        <p:cNvGrpSpPr/>
        <p:nvPr/>
      </p:nvGrpSpPr>
      <p:grpSpPr>
        <a:xfrm>
          <a:off x="0" y="0"/>
          <a:ext cx="0" cy="0"/>
          <a:chOff x="0" y="0"/>
          <a:chExt cx="0" cy="0"/>
        </a:xfrm>
      </p:grpSpPr>
      <p:sp>
        <p:nvSpPr>
          <p:cNvPr id="100" name="Title Text"/>
          <p:cNvSpPr txBox="1">
            <a:spLocks noGrp="1"/>
          </p:cNvSpPr>
          <p:nvPr>
            <p:ph type="title" hasCustomPrompt="1"/>
          </p:nvPr>
        </p:nvSpPr>
        <p:spPr>
          <a:xfrm>
            <a:off x="762000" y="351453"/>
            <a:ext cx="22860552" cy="1897955"/>
          </a:xfrm>
          <a:prstGeom prst="rect">
            <a:avLst/>
          </a:prstGeom>
        </p:spPr>
        <p:txBody>
          <a:bodyPr>
            <a:noAutofit/>
          </a:bodyPr>
          <a:lstStyle>
            <a:lvl1pPr>
              <a:defRPr/>
            </a:lvl1pPr>
          </a:lstStyle>
          <a:p>
            <a:r>
              <a:rPr lang="en-GB" dirty="0"/>
              <a:t>Title Text</a:t>
            </a:r>
          </a:p>
        </p:txBody>
      </p:sp>
      <p:sp>
        <p:nvSpPr>
          <p:cNvPr id="101" name="Body Level One…"/>
          <p:cNvSpPr txBox="1">
            <a:spLocks noGrp="1"/>
          </p:cNvSpPr>
          <p:nvPr>
            <p:ph type="body" idx="1" hasCustomPrompt="1"/>
          </p:nvPr>
        </p:nvSpPr>
        <p:spPr>
          <a:xfrm>
            <a:off x="768074" y="2354788"/>
            <a:ext cx="22860552" cy="10122960"/>
          </a:xfrm>
          <a:prstGeom prst="rect">
            <a:avLst/>
          </a:prstGeom>
        </p:spPr>
        <p:txBody>
          <a:bodyPr anchor="t"/>
          <a:lstStyle>
            <a:lvl1pPr>
              <a:buClr>
                <a:schemeClr val="accent1"/>
              </a:buClr>
              <a:defRPr/>
            </a:lvl1pPr>
            <a:lvl2pPr marL="1524000" indent="-508000">
              <a:spcBef>
                <a:spcPts val="3600"/>
              </a:spcBef>
              <a:buClr>
                <a:schemeClr val="accent1"/>
              </a:buClr>
              <a:defRPr sz="5800"/>
            </a:lvl2pPr>
            <a:lvl3pPr marL="2032000" indent="-508000">
              <a:spcBef>
                <a:spcPts val="3200"/>
              </a:spcBef>
              <a:buClr>
                <a:schemeClr val="accent1"/>
              </a:buClr>
              <a:defRPr sz="5200"/>
            </a:lvl3pPr>
            <a:lvl4pPr marL="2540000" indent="-508000">
              <a:spcBef>
                <a:spcPts val="2800"/>
              </a:spcBef>
              <a:buClr>
                <a:schemeClr val="accent1"/>
              </a:buClr>
              <a:defRPr sz="4400"/>
            </a:lvl4pPr>
            <a:lvl5pPr marL="3048000" indent="-508000">
              <a:spcBef>
                <a:spcPts val="2400"/>
              </a:spcBef>
              <a:buClr>
                <a:schemeClr val="accent1"/>
              </a:buClr>
              <a:defRPr sz="3200"/>
            </a:lvl5pPr>
          </a:lstStyle>
          <a:p>
            <a:r>
              <a:rPr lang="en-GB" dirty="0"/>
              <a:t>Body Level One</a:t>
            </a:r>
          </a:p>
          <a:p>
            <a:pPr lvl="1"/>
            <a:r>
              <a:rPr lang="en-GB" dirty="0"/>
              <a:t>Body Level Two</a:t>
            </a:r>
          </a:p>
          <a:p>
            <a:pPr lvl="2"/>
            <a:r>
              <a:rPr lang="en-GB" dirty="0"/>
              <a:t>Body Level Three</a:t>
            </a:r>
          </a:p>
          <a:p>
            <a:pPr lvl="3"/>
            <a:r>
              <a:rPr lang="en-GB" dirty="0"/>
              <a:t>Body Level Four</a:t>
            </a:r>
          </a:p>
          <a:p>
            <a:pPr lvl="4"/>
            <a:r>
              <a:rPr lang="en-GB" dirty="0"/>
              <a:t>Body Level Five</a:t>
            </a:r>
          </a:p>
        </p:txBody>
      </p:sp>
      <p:sp>
        <p:nvSpPr>
          <p:cNvPr id="3" name="Slide Number Placeholder 2">
            <a:extLst>
              <a:ext uri="{FF2B5EF4-FFF2-40B4-BE49-F238E27FC236}">
                <a16:creationId xmlns:a16="http://schemas.microsoft.com/office/drawing/2014/main" id="{F1F814F9-7E87-418E-B7C6-BDACBA2F427F}"/>
              </a:ext>
            </a:extLst>
          </p:cNvPr>
          <p:cNvSpPr>
            <a:spLocks noGrp="1"/>
          </p:cNvSpPr>
          <p:nvPr>
            <p:ph type="sldNum" sz="quarter" idx="10"/>
          </p:nvPr>
        </p:nvSpPr>
        <p:spPr/>
        <p:txBody>
          <a:bodyPr/>
          <a:lstStyle/>
          <a:p>
            <a:fld id="{86CB4B4D-7CA3-9044-876B-883B54F8677D}" type="slidenum">
              <a:rPr lang="en-GB" smtClean="0"/>
              <a:pPr/>
              <a:t>‹N›</a:t>
            </a:fld>
            <a:endParaRPr lang="en-GB" dirty="0"/>
          </a:p>
        </p:txBody>
      </p:sp>
    </p:spTree>
    <p:extLst>
      <p:ext uri="{BB962C8B-B14F-4D97-AF65-F5344CB8AC3E}">
        <p14:creationId xmlns:p14="http://schemas.microsoft.com/office/powerpoint/2010/main" val="2151695719"/>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ext" userDrawn="1">
  <p:cSld name="title and body text">
    <p:spTree>
      <p:nvGrpSpPr>
        <p:cNvPr id="1" name="Shape 77"/>
        <p:cNvGrpSpPr/>
        <p:nvPr/>
      </p:nvGrpSpPr>
      <p:grpSpPr>
        <a:xfrm>
          <a:off x="0" y="0"/>
          <a:ext cx="0" cy="0"/>
          <a:chOff x="0" y="0"/>
          <a:chExt cx="0" cy="0"/>
        </a:xfrm>
      </p:grpSpPr>
      <p:sp>
        <p:nvSpPr>
          <p:cNvPr id="79" name="Google Shape;79;p16"/>
          <p:cNvSpPr txBox="1">
            <a:spLocks noGrp="1"/>
          </p:cNvSpPr>
          <p:nvPr>
            <p:ph type="sldNum" idx="12"/>
          </p:nvPr>
        </p:nvSpPr>
        <p:spPr>
          <a:xfrm>
            <a:off x="22589066" y="13026252"/>
            <a:ext cx="1219200" cy="7302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2400" b="1" i="0" u="none" strike="noStrike" cap="none">
                <a:solidFill>
                  <a:srgbClr val="00688A"/>
                </a:solidFill>
                <a:latin typeface="Arial"/>
                <a:ea typeface="Arial"/>
                <a:cs typeface="Arial"/>
                <a:sym typeface="Arial"/>
              </a:defRPr>
            </a:lvl1pPr>
            <a:lvl2pPr marL="0" lvl="1" indent="0" algn="r" rtl="0">
              <a:spcBef>
                <a:spcPts val="0"/>
              </a:spcBef>
              <a:buNone/>
              <a:defRPr sz="2400" b="1" i="0" u="none" strike="noStrike" cap="none">
                <a:solidFill>
                  <a:srgbClr val="00688A"/>
                </a:solidFill>
                <a:latin typeface="Arial"/>
                <a:ea typeface="Arial"/>
                <a:cs typeface="Arial"/>
                <a:sym typeface="Arial"/>
              </a:defRPr>
            </a:lvl2pPr>
            <a:lvl3pPr marL="0" lvl="2" indent="0" algn="r" rtl="0">
              <a:spcBef>
                <a:spcPts val="0"/>
              </a:spcBef>
              <a:buNone/>
              <a:defRPr sz="2400" b="1" i="0" u="none" strike="noStrike" cap="none">
                <a:solidFill>
                  <a:srgbClr val="00688A"/>
                </a:solidFill>
                <a:latin typeface="Arial"/>
                <a:ea typeface="Arial"/>
                <a:cs typeface="Arial"/>
                <a:sym typeface="Arial"/>
              </a:defRPr>
            </a:lvl3pPr>
            <a:lvl4pPr marL="0" lvl="3" indent="0" algn="r" rtl="0">
              <a:spcBef>
                <a:spcPts val="0"/>
              </a:spcBef>
              <a:buNone/>
              <a:defRPr sz="2400" b="1" i="0" u="none" strike="noStrike" cap="none">
                <a:solidFill>
                  <a:srgbClr val="00688A"/>
                </a:solidFill>
                <a:latin typeface="Arial"/>
                <a:ea typeface="Arial"/>
                <a:cs typeface="Arial"/>
                <a:sym typeface="Arial"/>
              </a:defRPr>
            </a:lvl4pPr>
            <a:lvl5pPr marL="0" lvl="4" indent="0" algn="r" rtl="0">
              <a:spcBef>
                <a:spcPts val="0"/>
              </a:spcBef>
              <a:buNone/>
              <a:defRPr sz="2400" b="1" i="0" u="none" strike="noStrike" cap="none">
                <a:solidFill>
                  <a:srgbClr val="00688A"/>
                </a:solidFill>
                <a:latin typeface="Arial"/>
                <a:ea typeface="Arial"/>
                <a:cs typeface="Arial"/>
                <a:sym typeface="Arial"/>
              </a:defRPr>
            </a:lvl5pPr>
            <a:lvl6pPr marL="0" lvl="5" indent="0" algn="r" rtl="0">
              <a:spcBef>
                <a:spcPts val="0"/>
              </a:spcBef>
              <a:buNone/>
              <a:defRPr sz="2400" b="1" i="0" u="none" strike="noStrike" cap="none">
                <a:solidFill>
                  <a:srgbClr val="00688A"/>
                </a:solidFill>
                <a:latin typeface="Arial"/>
                <a:ea typeface="Arial"/>
                <a:cs typeface="Arial"/>
                <a:sym typeface="Arial"/>
              </a:defRPr>
            </a:lvl6pPr>
            <a:lvl7pPr marL="0" lvl="6" indent="0" algn="r" rtl="0">
              <a:spcBef>
                <a:spcPts val="0"/>
              </a:spcBef>
              <a:buNone/>
              <a:defRPr sz="2400" b="1" i="0" u="none" strike="noStrike" cap="none">
                <a:solidFill>
                  <a:srgbClr val="00688A"/>
                </a:solidFill>
                <a:latin typeface="Arial"/>
                <a:ea typeface="Arial"/>
                <a:cs typeface="Arial"/>
                <a:sym typeface="Arial"/>
              </a:defRPr>
            </a:lvl7pPr>
            <a:lvl8pPr marL="0" lvl="7" indent="0" algn="r" rtl="0">
              <a:spcBef>
                <a:spcPts val="0"/>
              </a:spcBef>
              <a:buNone/>
              <a:defRPr sz="2400" b="1" i="0" u="none" strike="noStrike" cap="none">
                <a:solidFill>
                  <a:srgbClr val="00688A"/>
                </a:solidFill>
                <a:latin typeface="Arial"/>
                <a:ea typeface="Arial"/>
                <a:cs typeface="Arial"/>
                <a:sym typeface="Arial"/>
              </a:defRPr>
            </a:lvl8pPr>
            <a:lvl9pPr marL="0" lvl="8" indent="0" algn="r" rtl="0">
              <a:spcBef>
                <a:spcPts val="0"/>
              </a:spcBef>
              <a:buNone/>
              <a:defRPr sz="2400" b="1" i="0" u="none" strike="noStrike" cap="none">
                <a:solidFill>
                  <a:srgbClr val="00688A"/>
                </a:solidFill>
                <a:latin typeface="Arial"/>
                <a:ea typeface="Arial"/>
                <a:cs typeface="Arial"/>
                <a:sym typeface="Arial"/>
              </a:defRPr>
            </a:lvl9pPr>
          </a:lstStyle>
          <a:p>
            <a:fld id="{00000000-1234-1234-1234-123412341234}" type="slidenum">
              <a:rPr lang="en-US" smtClean="0"/>
              <a:pPr/>
              <a:t>‹N›</a:t>
            </a:fld>
            <a:endParaRPr lang="en-US"/>
          </a:p>
        </p:txBody>
      </p:sp>
      <p:sp>
        <p:nvSpPr>
          <p:cNvPr id="80" name="Google Shape;80;p16"/>
          <p:cNvSpPr txBox="1">
            <a:spLocks noGrp="1"/>
          </p:cNvSpPr>
          <p:nvPr>
            <p:ph type="title"/>
          </p:nvPr>
        </p:nvSpPr>
        <p:spPr>
          <a:xfrm>
            <a:off x="768074" y="687626"/>
            <a:ext cx="22860552" cy="1360200"/>
          </a:xfrm>
          <a:prstGeom prst="rect">
            <a:avLst/>
          </a:prstGeom>
        </p:spPr>
        <p:txBody>
          <a:bodyPr spcFirstLastPara="1" wrap="square" lIns="91425" tIns="45700" rIns="91425" bIns="45700" anchor="t" anchorCtr="0">
            <a:noAutofit/>
          </a:bodyPr>
          <a:lstStyle>
            <a:lvl1pPr lvl="0" rtl="0">
              <a:spcBef>
                <a:spcPts val="0"/>
              </a:spcBef>
              <a:spcAft>
                <a:spcPts val="0"/>
              </a:spcAft>
              <a:buNone/>
              <a:defRPr sz="6400" b="1">
                <a:solidFill>
                  <a:schemeClr val="accent2"/>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dirty="0"/>
          </a:p>
        </p:txBody>
      </p:sp>
      <p:sp>
        <p:nvSpPr>
          <p:cNvPr id="2" name="Body Level One…">
            <a:extLst>
              <a:ext uri="{FF2B5EF4-FFF2-40B4-BE49-F238E27FC236}">
                <a16:creationId xmlns:a16="http://schemas.microsoft.com/office/drawing/2014/main" id="{B53797E2-D02B-E71E-F2EC-10F39EA3183C}"/>
              </a:ext>
            </a:extLst>
          </p:cNvPr>
          <p:cNvSpPr txBox="1">
            <a:spLocks noGrp="1"/>
          </p:cNvSpPr>
          <p:nvPr>
            <p:ph type="body" idx="1" hasCustomPrompt="1"/>
          </p:nvPr>
        </p:nvSpPr>
        <p:spPr>
          <a:xfrm>
            <a:off x="768074" y="2354788"/>
            <a:ext cx="22860552" cy="10122960"/>
          </a:xfrm>
          <a:prstGeom prst="rect">
            <a:avLst/>
          </a:prstGeom>
        </p:spPr>
        <p:txBody>
          <a:bodyPr anchor="t"/>
          <a:lstStyle>
            <a:lvl1pPr>
              <a:buClr>
                <a:schemeClr val="accent1"/>
              </a:buClr>
              <a:defRPr/>
            </a:lvl1pPr>
            <a:lvl2pPr marL="1524000" indent="-508000">
              <a:spcBef>
                <a:spcPts val="3600"/>
              </a:spcBef>
              <a:buClr>
                <a:schemeClr val="accent1"/>
              </a:buClr>
              <a:defRPr sz="5800"/>
            </a:lvl2pPr>
            <a:lvl3pPr marL="2032000" indent="-508000">
              <a:spcBef>
                <a:spcPts val="3200"/>
              </a:spcBef>
              <a:buClr>
                <a:schemeClr val="accent1"/>
              </a:buClr>
              <a:defRPr sz="5200"/>
            </a:lvl3pPr>
            <a:lvl4pPr marL="2540000" indent="-508000">
              <a:spcBef>
                <a:spcPts val="2800"/>
              </a:spcBef>
              <a:buClr>
                <a:schemeClr val="accent1"/>
              </a:buClr>
              <a:defRPr sz="4400"/>
            </a:lvl4pPr>
            <a:lvl5pPr marL="3048000" indent="-508000">
              <a:spcBef>
                <a:spcPts val="2400"/>
              </a:spcBef>
              <a:buClr>
                <a:schemeClr val="accent1"/>
              </a:buClr>
              <a:defRPr sz="3200"/>
            </a:lvl5pPr>
          </a:lstStyle>
          <a:p>
            <a:r>
              <a:rPr lang="en-GB" dirty="0"/>
              <a:t>Body Level One</a:t>
            </a:r>
          </a:p>
          <a:p>
            <a:pPr lvl="1"/>
            <a:r>
              <a:rPr lang="en-GB" dirty="0"/>
              <a:t>Body Level Two</a:t>
            </a:r>
          </a:p>
          <a:p>
            <a:pPr lvl="2"/>
            <a:r>
              <a:rPr lang="en-GB" dirty="0"/>
              <a:t>Body Level Three</a:t>
            </a:r>
          </a:p>
          <a:p>
            <a:pPr lvl="3"/>
            <a:r>
              <a:rPr lang="en-GB" dirty="0"/>
              <a:t>Body Level Four</a:t>
            </a:r>
          </a:p>
          <a:p>
            <a:pPr lvl="4"/>
            <a:r>
              <a:rPr lang="en-GB" dirty="0"/>
              <a:t>Body Level Five</a:t>
            </a:r>
          </a:p>
        </p:txBody>
      </p:sp>
    </p:spTree>
    <p:extLst>
      <p:ext uri="{BB962C8B-B14F-4D97-AF65-F5344CB8AC3E}">
        <p14:creationId xmlns:p14="http://schemas.microsoft.com/office/powerpoint/2010/main" val="316040172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762000" y="351453"/>
            <a:ext cx="22962945" cy="18979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0" rIns="50800" bIns="50800" anchor="t" anchorCtr="0">
            <a:noAutofit/>
          </a:bodyPr>
          <a:lstStyle/>
          <a:p>
            <a:r>
              <a:rPr lang="en-GB" dirty="0"/>
              <a:t>Title Text</a:t>
            </a:r>
          </a:p>
        </p:txBody>
      </p:sp>
      <p:sp>
        <p:nvSpPr>
          <p:cNvPr id="3" name="Rectangle"/>
          <p:cNvSpPr/>
          <p:nvPr/>
        </p:nvSpPr>
        <p:spPr>
          <a:xfrm>
            <a:off x="-1" y="13087348"/>
            <a:ext cx="24384001" cy="633184"/>
          </a:xfrm>
          <a:prstGeom prst="rect">
            <a:avLst/>
          </a:prstGeom>
          <a:gradFill>
            <a:gsLst>
              <a:gs pos="50129">
                <a:srgbClr val="070168"/>
              </a:gs>
              <a:gs pos="76369">
                <a:srgbClr val="730368"/>
              </a:gs>
              <a:gs pos="100000">
                <a:srgbClr val="DF0569"/>
              </a:gs>
            </a:gsLst>
            <a:lin ang="8100000"/>
          </a:gradFill>
          <a:ln w="12700">
            <a:miter lim="400000"/>
          </a:ln>
        </p:spPr>
        <p:txBody>
          <a:bodyPr lIns="50800" tIns="50800" rIns="50800" bIns="50800" anchor="ctr"/>
          <a:lstStyle/>
          <a:p>
            <a:pPr algn="ctr">
              <a:defRPr sz="5000">
                <a:solidFill>
                  <a:srgbClr val="DF0569"/>
                </a:solidFill>
                <a:latin typeface="Gill Sans Light"/>
                <a:ea typeface="Gill Sans Light"/>
                <a:cs typeface="Gill Sans Light"/>
                <a:sym typeface="Gill Sans Light"/>
              </a:defRPr>
            </a:pPr>
            <a:endParaRPr lang="en-GB" dirty="0"/>
          </a:p>
        </p:txBody>
      </p:sp>
      <p:sp>
        <p:nvSpPr>
          <p:cNvPr id="4" name="Slide Number"/>
          <p:cNvSpPr txBox="1">
            <a:spLocks noGrp="1"/>
          </p:cNvSpPr>
          <p:nvPr>
            <p:ph type="sldNum" sz="quarter" idx="2"/>
          </p:nvPr>
        </p:nvSpPr>
        <p:spPr>
          <a:xfrm>
            <a:off x="23241000" y="13207999"/>
            <a:ext cx="889000" cy="406401"/>
          </a:xfrm>
          <a:prstGeom prst="rect">
            <a:avLst/>
          </a:prstGeom>
          <a:ln w="12700">
            <a:miter lim="400000"/>
          </a:ln>
        </p:spPr>
        <p:txBody>
          <a:bodyPr lIns="50800" tIns="50800" rIns="50800" bIns="50800" anchor="b">
            <a:spAutoFit/>
          </a:bodyPr>
          <a:lstStyle>
            <a:lvl1pPr algn="l">
              <a:defRPr sz="2000" b="0">
                <a:solidFill>
                  <a:srgbClr val="FFFFFF">
                    <a:alpha val="75000"/>
                  </a:srgbClr>
                </a:solidFill>
              </a:defRPr>
            </a:lvl1pPr>
          </a:lstStyle>
          <a:p>
            <a:fld id="{86CB4B4D-7CA3-9044-876B-883B54F8677D}" type="slidenum">
              <a:rPr lang="en-GB" smtClean="0"/>
              <a:pPr/>
              <a:t>‹N›</a:t>
            </a:fld>
            <a:endParaRPr lang="en-GB" dirty="0"/>
          </a:p>
        </p:txBody>
      </p:sp>
      <p:sp>
        <p:nvSpPr>
          <p:cNvPr id="5" name="Line"/>
          <p:cNvSpPr/>
          <p:nvPr/>
        </p:nvSpPr>
        <p:spPr>
          <a:xfrm>
            <a:off x="1625084" y="13068300"/>
            <a:ext cx="24384001" cy="0"/>
          </a:xfrm>
          <a:prstGeom prst="line">
            <a:avLst/>
          </a:prstGeom>
          <a:ln w="12700">
            <a:solidFill>
              <a:srgbClr val="FFFFFF">
                <a:alpha val="50000"/>
              </a:srgbClr>
            </a:solidFill>
            <a:miter lim="400000"/>
          </a:ln>
        </p:spPr>
        <p:txBody>
          <a:bodyPr lIns="50800" tIns="50800" rIns="50800" bIns="50800" anchor="ctr"/>
          <a:lstStyle/>
          <a:p>
            <a:pPr algn="ctr">
              <a:defRPr sz="5000">
                <a:solidFill>
                  <a:srgbClr val="535353"/>
                </a:solidFill>
                <a:latin typeface="Gill Sans Light"/>
                <a:ea typeface="Gill Sans Light"/>
                <a:cs typeface="Gill Sans Light"/>
                <a:sym typeface="Gill Sans Light"/>
              </a:defRPr>
            </a:pPr>
            <a:endParaRPr lang="en-GB" dirty="0"/>
          </a:p>
        </p:txBody>
      </p:sp>
      <p:pic>
        <p:nvPicPr>
          <p:cNvPr id="6" name="Image" descr="Image"/>
          <p:cNvPicPr>
            <a:picLocks noChangeAspect="1"/>
          </p:cNvPicPr>
          <p:nvPr/>
        </p:nvPicPr>
        <p:blipFill>
          <a:blip r:embed="rId6"/>
          <a:stretch>
            <a:fillRect/>
          </a:stretch>
        </p:blipFill>
        <p:spPr>
          <a:xfrm>
            <a:off x="333796" y="12547599"/>
            <a:ext cx="1041401" cy="1041403"/>
          </a:xfrm>
          <a:prstGeom prst="rect">
            <a:avLst/>
          </a:prstGeom>
          <a:ln w="12700">
            <a:miter lim="400000"/>
          </a:ln>
        </p:spPr>
      </p:pic>
      <p:sp>
        <p:nvSpPr>
          <p:cNvPr id="7" name="Slide  /"/>
          <p:cNvSpPr txBox="1"/>
          <p:nvPr/>
        </p:nvSpPr>
        <p:spPr>
          <a:xfrm>
            <a:off x="20620944" y="13201650"/>
            <a:ext cx="2550834" cy="4064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2000" b="1"/>
            </a:lvl1pPr>
          </a:lstStyle>
          <a:p>
            <a:pPr>
              <a:defRPr>
                <a:solidFill>
                  <a:srgbClr val="535353"/>
                </a:solidFill>
              </a:defRPr>
            </a:pPr>
            <a:r>
              <a:rPr lang="en-GB" b="0" dirty="0">
                <a:solidFill>
                  <a:srgbClr val="FFFFFF">
                    <a:alpha val="75000"/>
                  </a:srgbClr>
                </a:solidFill>
              </a:rPr>
              <a:t>Slide  /</a:t>
            </a:r>
          </a:p>
        </p:txBody>
      </p:sp>
      <p:sp>
        <p:nvSpPr>
          <p:cNvPr id="8" name="Body Level One…"/>
          <p:cNvSpPr txBox="1">
            <a:spLocks noGrp="1"/>
          </p:cNvSpPr>
          <p:nvPr>
            <p:ph type="body" idx="1"/>
          </p:nvPr>
        </p:nvSpPr>
        <p:spPr>
          <a:xfrm>
            <a:off x="673100" y="3835400"/>
            <a:ext cx="23050500" cy="88646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t" anchorCtr="0">
            <a:noAutofit/>
          </a:bodyPr>
          <a:lstStyle/>
          <a:p>
            <a:r>
              <a:rPr lang="en-GB" dirty="0"/>
              <a:t>Body Level One</a:t>
            </a:r>
          </a:p>
          <a:p>
            <a:pPr lvl="1"/>
            <a:r>
              <a:rPr lang="en-GB" dirty="0"/>
              <a:t>Body Level Two</a:t>
            </a:r>
          </a:p>
          <a:p>
            <a:pPr lvl="2"/>
            <a:r>
              <a:rPr lang="en-GB" dirty="0"/>
              <a:t>Body Level Three</a:t>
            </a:r>
          </a:p>
          <a:p>
            <a:pPr lvl="3"/>
            <a:r>
              <a:rPr lang="en-GB" dirty="0"/>
              <a:t>Body Level Four</a:t>
            </a:r>
          </a:p>
          <a:p>
            <a:pPr lvl="4"/>
            <a:r>
              <a:rPr lang="en-GB" dirty="0"/>
              <a:t>Body Level Five</a:t>
            </a:r>
          </a:p>
        </p:txBody>
      </p:sp>
    </p:spTree>
  </p:cSld>
  <p:clrMap bg1="dk1" tx1="lt1" bg2="dk2" tx2="lt2" accent1="accent1" accent2="accent2" accent3="accent3" accent4="accent4" accent5="accent5" accent6="accent6" hlink="hlink" folHlink="folHlink"/>
  <p:sldLayoutIdLst>
    <p:sldLayoutId id="2147483649" r:id="rId1"/>
    <p:sldLayoutId id="2147483656" r:id="rId2"/>
    <p:sldLayoutId id="2147483658" r:id="rId3"/>
    <p:sldLayoutId id="2147483657" r:id="rId4"/>
  </p:sldLayoutIdLst>
  <p:transition spd="med"/>
  <p:hf hdr="0" ftr="0" dt="0"/>
  <p:txStyles>
    <p:titleStyle>
      <a:lvl1pPr marL="0" marR="0" indent="0" algn="l" defTabSz="825500" rtl="0" eaLnBrk="1" latinLnBrk="0" hangingPunct="1">
        <a:lnSpc>
          <a:spcPct val="100000"/>
        </a:lnSpc>
        <a:spcBef>
          <a:spcPts val="0"/>
        </a:spcBef>
        <a:spcAft>
          <a:spcPts val="0"/>
        </a:spcAft>
        <a:buClrTx/>
        <a:buSzTx/>
        <a:buFontTx/>
        <a:buNone/>
        <a:tabLst/>
        <a:defRPr sz="6000" b="1" i="0" u="none" strike="noStrike" cap="none" spc="0" baseline="0">
          <a:solidFill>
            <a:schemeClr val="accent2"/>
          </a:solidFill>
          <a:uFillTx/>
          <a:latin typeface="+mj-lt"/>
          <a:ea typeface="+mn-ea"/>
          <a:cs typeface="+mn-cs"/>
          <a:sym typeface="Verdana"/>
        </a:defRPr>
      </a:lvl1pPr>
      <a:lvl2pPr marL="0" marR="0" indent="0" algn="l" defTabSz="825500" rtl="0" eaLnBrk="1" latinLnBrk="0" hangingPunct="1">
        <a:lnSpc>
          <a:spcPct val="100000"/>
        </a:lnSpc>
        <a:spcBef>
          <a:spcPts val="0"/>
        </a:spcBef>
        <a:spcAft>
          <a:spcPts val="0"/>
        </a:spcAft>
        <a:buClrTx/>
        <a:buSzTx/>
        <a:buFontTx/>
        <a:buNone/>
        <a:tabLst/>
        <a:defRPr sz="6000" b="1" i="0" u="none" strike="noStrike" cap="none" spc="0" baseline="0">
          <a:solidFill>
            <a:srgbClr val="070168"/>
          </a:solidFill>
          <a:uFillTx/>
          <a:latin typeface="+mn-lt"/>
          <a:ea typeface="+mn-ea"/>
          <a:cs typeface="+mn-cs"/>
          <a:sym typeface="Verdana"/>
        </a:defRPr>
      </a:lvl2pPr>
      <a:lvl3pPr marL="0" marR="0" indent="0" algn="l" defTabSz="825500" rtl="0" eaLnBrk="1" latinLnBrk="0" hangingPunct="1">
        <a:lnSpc>
          <a:spcPct val="100000"/>
        </a:lnSpc>
        <a:spcBef>
          <a:spcPts val="0"/>
        </a:spcBef>
        <a:spcAft>
          <a:spcPts val="0"/>
        </a:spcAft>
        <a:buClrTx/>
        <a:buSzTx/>
        <a:buFontTx/>
        <a:buNone/>
        <a:tabLst/>
        <a:defRPr sz="6000" b="1" i="0" u="none" strike="noStrike" cap="none" spc="0" baseline="0">
          <a:solidFill>
            <a:srgbClr val="070168"/>
          </a:solidFill>
          <a:uFillTx/>
          <a:latin typeface="+mn-lt"/>
          <a:ea typeface="+mn-ea"/>
          <a:cs typeface="+mn-cs"/>
          <a:sym typeface="Verdana"/>
        </a:defRPr>
      </a:lvl3pPr>
      <a:lvl4pPr marL="0" marR="0" indent="0" algn="l" defTabSz="825500" rtl="0" eaLnBrk="1" latinLnBrk="0" hangingPunct="1">
        <a:lnSpc>
          <a:spcPct val="100000"/>
        </a:lnSpc>
        <a:spcBef>
          <a:spcPts val="0"/>
        </a:spcBef>
        <a:spcAft>
          <a:spcPts val="0"/>
        </a:spcAft>
        <a:buClrTx/>
        <a:buSzTx/>
        <a:buFontTx/>
        <a:buNone/>
        <a:tabLst/>
        <a:defRPr sz="6000" b="1" i="0" u="none" strike="noStrike" cap="none" spc="0" baseline="0">
          <a:solidFill>
            <a:srgbClr val="070168"/>
          </a:solidFill>
          <a:uFillTx/>
          <a:latin typeface="+mn-lt"/>
          <a:ea typeface="+mn-ea"/>
          <a:cs typeface="+mn-cs"/>
          <a:sym typeface="Verdana"/>
        </a:defRPr>
      </a:lvl4pPr>
      <a:lvl5pPr marL="0" marR="0" indent="0" algn="l" defTabSz="825500" rtl="0" eaLnBrk="1" latinLnBrk="0" hangingPunct="1">
        <a:lnSpc>
          <a:spcPct val="100000"/>
        </a:lnSpc>
        <a:spcBef>
          <a:spcPts val="0"/>
        </a:spcBef>
        <a:spcAft>
          <a:spcPts val="0"/>
        </a:spcAft>
        <a:buClrTx/>
        <a:buSzTx/>
        <a:buFontTx/>
        <a:buNone/>
        <a:tabLst/>
        <a:defRPr sz="6000" b="1" i="0" u="none" strike="noStrike" cap="none" spc="0" baseline="0">
          <a:solidFill>
            <a:srgbClr val="070168"/>
          </a:solidFill>
          <a:uFillTx/>
          <a:latin typeface="+mn-lt"/>
          <a:ea typeface="+mn-ea"/>
          <a:cs typeface="+mn-cs"/>
          <a:sym typeface="Verdana"/>
        </a:defRPr>
      </a:lvl5pPr>
      <a:lvl6pPr marL="0" marR="0" indent="0" algn="l" defTabSz="825500" rtl="0" eaLnBrk="1" latinLnBrk="0" hangingPunct="1">
        <a:lnSpc>
          <a:spcPct val="100000"/>
        </a:lnSpc>
        <a:spcBef>
          <a:spcPts val="0"/>
        </a:spcBef>
        <a:spcAft>
          <a:spcPts val="0"/>
        </a:spcAft>
        <a:buClrTx/>
        <a:buSzTx/>
        <a:buFontTx/>
        <a:buNone/>
        <a:tabLst/>
        <a:defRPr sz="6000" b="1" i="0" u="none" strike="noStrike" cap="none" spc="0" baseline="0">
          <a:solidFill>
            <a:srgbClr val="070168"/>
          </a:solidFill>
          <a:uFillTx/>
          <a:latin typeface="+mn-lt"/>
          <a:ea typeface="+mn-ea"/>
          <a:cs typeface="+mn-cs"/>
          <a:sym typeface="Verdana"/>
        </a:defRPr>
      </a:lvl6pPr>
      <a:lvl7pPr marL="0" marR="0" indent="0" algn="l" defTabSz="825500" rtl="0" eaLnBrk="1" latinLnBrk="0" hangingPunct="1">
        <a:lnSpc>
          <a:spcPct val="100000"/>
        </a:lnSpc>
        <a:spcBef>
          <a:spcPts val="0"/>
        </a:spcBef>
        <a:spcAft>
          <a:spcPts val="0"/>
        </a:spcAft>
        <a:buClrTx/>
        <a:buSzTx/>
        <a:buFontTx/>
        <a:buNone/>
        <a:tabLst/>
        <a:defRPr sz="6000" b="1" i="0" u="none" strike="noStrike" cap="none" spc="0" baseline="0">
          <a:solidFill>
            <a:srgbClr val="070168"/>
          </a:solidFill>
          <a:uFillTx/>
          <a:latin typeface="+mn-lt"/>
          <a:ea typeface="+mn-ea"/>
          <a:cs typeface="+mn-cs"/>
          <a:sym typeface="Verdana"/>
        </a:defRPr>
      </a:lvl7pPr>
      <a:lvl8pPr marL="0" marR="0" indent="0" algn="l" defTabSz="825500" rtl="0" eaLnBrk="1" latinLnBrk="0" hangingPunct="1">
        <a:lnSpc>
          <a:spcPct val="100000"/>
        </a:lnSpc>
        <a:spcBef>
          <a:spcPts val="0"/>
        </a:spcBef>
        <a:spcAft>
          <a:spcPts val="0"/>
        </a:spcAft>
        <a:buClrTx/>
        <a:buSzTx/>
        <a:buFontTx/>
        <a:buNone/>
        <a:tabLst/>
        <a:defRPr sz="6000" b="1" i="0" u="none" strike="noStrike" cap="none" spc="0" baseline="0">
          <a:solidFill>
            <a:srgbClr val="070168"/>
          </a:solidFill>
          <a:uFillTx/>
          <a:latin typeface="+mn-lt"/>
          <a:ea typeface="+mn-ea"/>
          <a:cs typeface="+mn-cs"/>
          <a:sym typeface="Verdana"/>
        </a:defRPr>
      </a:lvl8pPr>
      <a:lvl9pPr marL="0" marR="0" indent="0" algn="l" defTabSz="825500" rtl="0" eaLnBrk="1" latinLnBrk="0" hangingPunct="1">
        <a:lnSpc>
          <a:spcPct val="100000"/>
        </a:lnSpc>
        <a:spcBef>
          <a:spcPts val="0"/>
        </a:spcBef>
        <a:spcAft>
          <a:spcPts val="0"/>
        </a:spcAft>
        <a:buClrTx/>
        <a:buSzTx/>
        <a:buFontTx/>
        <a:buNone/>
        <a:tabLst/>
        <a:defRPr sz="6000" b="1" i="0" u="none" strike="noStrike" cap="none" spc="0" baseline="0">
          <a:solidFill>
            <a:srgbClr val="070168"/>
          </a:solidFill>
          <a:uFillTx/>
          <a:latin typeface="+mn-lt"/>
          <a:ea typeface="+mn-ea"/>
          <a:cs typeface="+mn-cs"/>
          <a:sym typeface="Verdana"/>
        </a:defRPr>
      </a:lvl9pPr>
    </p:titleStyle>
    <p:bodyStyle>
      <a:lvl1pPr marL="1016000" marR="0" indent="-508000" algn="l" defTabSz="825500" rtl="0" eaLnBrk="1" latinLnBrk="0" hangingPunct="1">
        <a:lnSpc>
          <a:spcPct val="100000"/>
        </a:lnSpc>
        <a:spcBef>
          <a:spcPts val="4000"/>
        </a:spcBef>
        <a:spcAft>
          <a:spcPts val="0"/>
        </a:spcAft>
        <a:buClr>
          <a:schemeClr val="accent1"/>
        </a:buClr>
        <a:buSzPct val="100000"/>
        <a:buFontTx/>
        <a:buChar char="•"/>
        <a:tabLst/>
        <a:defRPr sz="6000" b="0" i="0" u="none" strike="noStrike" cap="none" spc="0" baseline="0">
          <a:solidFill>
            <a:schemeClr val="accent2"/>
          </a:solidFill>
          <a:uFillTx/>
          <a:latin typeface="+mn-lt"/>
          <a:ea typeface="+mn-ea"/>
          <a:cs typeface="+mn-cs"/>
          <a:sym typeface="Verdana"/>
        </a:defRPr>
      </a:lvl1pPr>
      <a:lvl2pPr marL="1576551" marR="0" indent="-560551" algn="l" defTabSz="825500" rtl="0" eaLnBrk="1" latinLnBrk="0" hangingPunct="1">
        <a:lnSpc>
          <a:spcPct val="100000"/>
        </a:lnSpc>
        <a:spcBef>
          <a:spcPts val="3600"/>
        </a:spcBef>
        <a:spcAft>
          <a:spcPts val="0"/>
        </a:spcAft>
        <a:buClr>
          <a:schemeClr val="accent1"/>
        </a:buClr>
        <a:buSzPct val="100000"/>
        <a:buFontTx/>
        <a:buChar char="•"/>
        <a:tabLst/>
        <a:defRPr sz="5800" b="0" i="0" u="none" strike="noStrike" cap="none" spc="0" baseline="0">
          <a:solidFill>
            <a:schemeClr val="accent2"/>
          </a:solidFill>
          <a:uFillTx/>
          <a:latin typeface="+mn-lt"/>
          <a:ea typeface="+mn-ea"/>
          <a:cs typeface="+mn-cs"/>
          <a:sym typeface="Verdana"/>
        </a:defRPr>
      </a:lvl2pPr>
      <a:lvl3pPr marL="2149230" marR="0" indent="-625230" algn="l" defTabSz="825500" rtl="0" eaLnBrk="1" latinLnBrk="0" hangingPunct="1">
        <a:lnSpc>
          <a:spcPct val="100000"/>
        </a:lnSpc>
        <a:spcBef>
          <a:spcPts val="3200"/>
        </a:spcBef>
        <a:spcAft>
          <a:spcPts val="0"/>
        </a:spcAft>
        <a:buClr>
          <a:schemeClr val="accent1"/>
        </a:buClr>
        <a:buSzPct val="100000"/>
        <a:buFontTx/>
        <a:buChar char="•"/>
        <a:tabLst/>
        <a:defRPr sz="5200" b="0" i="0" u="none" strike="noStrike" cap="none" spc="0" baseline="0">
          <a:solidFill>
            <a:schemeClr val="accent2"/>
          </a:solidFill>
          <a:uFillTx/>
          <a:latin typeface="+mn-lt"/>
          <a:ea typeface="+mn-ea"/>
          <a:cs typeface="+mn-cs"/>
          <a:sym typeface="Verdana"/>
        </a:defRPr>
      </a:lvl3pPr>
      <a:lvl4pPr marL="2709333" marR="0" indent="-677333" algn="l" defTabSz="825500" rtl="0" eaLnBrk="1" latinLnBrk="0" hangingPunct="1">
        <a:lnSpc>
          <a:spcPct val="100000"/>
        </a:lnSpc>
        <a:spcBef>
          <a:spcPts val="2800"/>
        </a:spcBef>
        <a:spcAft>
          <a:spcPts val="0"/>
        </a:spcAft>
        <a:buClr>
          <a:schemeClr val="accent1"/>
        </a:buClr>
        <a:buSzPct val="100000"/>
        <a:buFontTx/>
        <a:buChar char="•"/>
        <a:tabLst/>
        <a:defRPr sz="4400" b="0" i="0" u="none" strike="noStrike" cap="none" spc="0" baseline="0">
          <a:solidFill>
            <a:schemeClr val="accent2"/>
          </a:solidFill>
          <a:uFillTx/>
          <a:latin typeface="+mn-lt"/>
          <a:ea typeface="+mn-ea"/>
          <a:cs typeface="+mn-cs"/>
          <a:sym typeface="Verdana"/>
        </a:defRPr>
      </a:lvl4pPr>
      <a:lvl5pPr marL="3352800" marR="0" indent="-812800" algn="l" defTabSz="825500" rtl="0" eaLnBrk="1" latinLnBrk="0" hangingPunct="1">
        <a:lnSpc>
          <a:spcPct val="100000"/>
        </a:lnSpc>
        <a:spcBef>
          <a:spcPts val="2400"/>
        </a:spcBef>
        <a:spcAft>
          <a:spcPts val="0"/>
        </a:spcAft>
        <a:buClr>
          <a:schemeClr val="accent1"/>
        </a:buClr>
        <a:buSzPct val="100000"/>
        <a:buFontTx/>
        <a:buChar char="•"/>
        <a:tabLst/>
        <a:defRPr sz="3200" b="0" i="0" u="none" strike="noStrike" cap="none" spc="0" baseline="0">
          <a:solidFill>
            <a:schemeClr val="accent2"/>
          </a:solidFill>
          <a:uFillTx/>
          <a:latin typeface="+mn-lt"/>
          <a:ea typeface="+mn-ea"/>
          <a:cs typeface="+mn-cs"/>
          <a:sym typeface="Verdana"/>
        </a:defRPr>
      </a:lvl5pPr>
      <a:lvl6pPr marL="4419600" marR="0" indent="-736600" algn="l" defTabSz="825500" rtl="0" eaLnBrk="1" latinLnBrk="0" hangingPunct="1">
        <a:lnSpc>
          <a:spcPct val="100000"/>
        </a:lnSpc>
        <a:spcBef>
          <a:spcPts val="4000"/>
        </a:spcBef>
        <a:spcAft>
          <a:spcPts val="0"/>
        </a:spcAft>
        <a:buClrTx/>
        <a:buSzPct val="82000"/>
        <a:buFontTx/>
        <a:buChar char="•"/>
        <a:tabLst/>
        <a:defRPr sz="6400" b="0" i="0" u="none" strike="noStrike" cap="none" spc="0" baseline="0">
          <a:solidFill>
            <a:srgbClr val="070168"/>
          </a:solidFill>
          <a:uFillTx/>
          <a:latin typeface="+mn-lt"/>
          <a:ea typeface="+mn-ea"/>
          <a:cs typeface="+mn-cs"/>
          <a:sym typeface="Verdana"/>
        </a:defRPr>
      </a:lvl6pPr>
      <a:lvl7pPr marL="5156200" marR="0" indent="-736600" algn="l" defTabSz="825500" rtl="0" eaLnBrk="1" latinLnBrk="0" hangingPunct="1">
        <a:lnSpc>
          <a:spcPct val="100000"/>
        </a:lnSpc>
        <a:spcBef>
          <a:spcPts val="4000"/>
        </a:spcBef>
        <a:spcAft>
          <a:spcPts val="0"/>
        </a:spcAft>
        <a:buClrTx/>
        <a:buSzPct val="82000"/>
        <a:buFontTx/>
        <a:buChar char="•"/>
        <a:tabLst/>
        <a:defRPr sz="6400" b="0" i="0" u="none" strike="noStrike" cap="none" spc="0" baseline="0">
          <a:solidFill>
            <a:srgbClr val="070168"/>
          </a:solidFill>
          <a:uFillTx/>
          <a:latin typeface="+mn-lt"/>
          <a:ea typeface="+mn-ea"/>
          <a:cs typeface="+mn-cs"/>
          <a:sym typeface="Verdana"/>
        </a:defRPr>
      </a:lvl7pPr>
      <a:lvl8pPr marL="5892800" marR="0" indent="-736600" algn="l" defTabSz="825500" rtl="0" eaLnBrk="1" latinLnBrk="0" hangingPunct="1">
        <a:lnSpc>
          <a:spcPct val="100000"/>
        </a:lnSpc>
        <a:spcBef>
          <a:spcPts val="4000"/>
        </a:spcBef>
        <a:spcAft>
          <a:spcPts val="0"/>
        </a:spcAft>
        <a:buClrTx/>
        <a:buSzPct val="82000"/>
        <a:buFontTx/>
        <a:buChar char="•"/>
        <a:tabLst/>
        <a:defRPr sz="6400" b="0" i="0" u="none" strike="noStrike" cap="none" spc="0" baseline="0">
          <a:solidFill>
            <a:srgbClr val="070168"/>
          </a:solidFill>
          <a:uFillTx/>
          <a:latin typeface="+mn-lt"/>
          <a:ea typeface="+mn-ea"/>
          <a:cs typeface="+mn-cs"/>
          <a:sym typeface="Verdana"/>
        </a:defRPr>
      </a:lvl8pPr>
      <a:lvl9pPr marL="6629400" marR="0" indent="-736600" algn="l" defTabSz="825500" rtl="0" eaLnBrk="1" latinLnBrk="0" hangingPunct="1">
        <a:lnSpc>
          <a:spcPct val="100000"/>
        </a:lnSpc>
        <a:spcBef>
          <a:spcPts val="4000"/>
        </a:spcBef>
        <a:spcAft>
          <a:spcPts val="0"/>
        </a:spcAft>
        <a:buClrTx/>
        <a:buSzPct val="82000"/>
        <a:buFontTx/>
        <a:buChar char="•"/>
        <a:tabLst/>
        <a:defRPr sz="6400" b="0" i="0" u="none" strike="noStrike" cap="none" spc="0" baseline="0">
          <a:solidFill>
            <a:srgbClr val="070168"/>
          </a:solidFill>
          <a:uFillTx/>
          <a:latin typeface="+mn-lt"/>
          <a:ea typeface="+mn-ea"/>
          <a:cs typeface="+mn-cs"/>
          <a:sym typeface="Verdana"/>
        </a:defRPr>
      </a:lvl9pPr>
    </p:bodyStyle>
    <p:otherStyle>
      <a:lvl1pPr marL="0" marR="0" indent="0" algn="l" defTabSz="825500" eaLnBrk="1" latinLnBrk="0" hangingPunct="1">
        <a:lnSpc>
          <a:spcPct val="100000"/>
        </a:lnSpc>
        <a:spcBef>
          <a:spcPts val="0"/>
        </a:spcBef>
        <a:spcAft>
          <a:spcPts val="0"/>
        </a:spcAft>
        <a:buClrTx/>
        <a:buSzTx/>
        <a:buFontTx/>
        <a:buNone/>
        <a:tabLst/>
        <a:defRPr sz="2000" b="1" i="0" u="none" strike="noStrike" cap="none" spc="0" baseline="0">
          <a:solidFill>
            <a:schemeClr val="tx1"/>
          </a:solidFill>
          <a:uFillTx/>
          <a:latin typeface="+mn-lt"/>
          <a:ea typeface="+mn-ea"/>
          <a:cs typeface="+mn-cs"/>
          <a:sym typeface="Verdana"/>
        </a:defRPr>
      </a:lvl1pPr>
      <a:lvl2pPr marL="0" marR="0" indent="228600" algn="l" defTabSz="825500" eaLnBrk="1" latinLnBrk="0" hangingPunct="1">
        <a:lnSpc>
          <a:spcPct val="100000"/>
        </a:lnSpc>
        <a:spcBef>
          <a:spcPts val="0"/>
        </a:spcBef>
        <a:spcAft>
          <a:spcPts val="0"/>
        </a:spcAft>
        <a:buClrTx/>
        <a:buSzTx/>
        <a:buFontTx/>
        <a:buNone/>
        <a:tabLst/>
        <a:defRPr sz="2000" b="1" i="0" u="none" strike="noStrike" cap="none" spc="0" baseline="0">
          <a:solidFill>
            <a:schemeClr val="tx1"/>
          </a:solidFill>
          <a:uFillTx/>
          <a:latin typeface="+mn-lt"/>
          <a:ea typeface="+mn-ea"/>
          <a:cs typeface="+mn-cs"/>
          <a:sym typeface="Verdana"/>
        </a:defRPr>
      </a:lvl2pPr>
      <a:lvl3pPr marL="0" marR="0" indent="457200" algn="l" defTabSz="825500" eaLnBrk="1" latinLnBrk="0" hangingPunct="1">
        <a:lnSpc>
          <a:spcPct val="100000"/>
        </a:lnSpc>
        <a:spcBef>
          <a:spcPts val="0"/>
        </a:spcBef>
        <a:spcAft>
          <a:spcPts val="0"/>
        </a:spcAft>
        <a:buClrTx/>
        <a:buSzTx/>
        <a:buFontTx/>
        <a:buNone/>
        <a:tabLst/>
        <a:defRPr sz="2000" b="1" i="0" u="none" strike="noStrike" cap="none" spc="0" baseline="0">
          <a:solidFill>
            <a:schemeClr val="tx1"/>
          </a:solidFill>
          <a:uFillTx/>
          <a:latin typeface="+mn-lt"/>
          <a:ea typeface="+mn-ea"/>
          <a:cs typeface="+mn-cs"/>
          <a:sym typeface="Verdana"/>
        </a:defRPr>
      </a:lvl3pPr>
      <a:lvl4pPr marL="0" marR="0" indent="685800" algn="l" defTabSz="825500" eaLnBrk="1" latinLnBrk="0" hangingPunct="1">
        <a:lnSpc>
          <a:spcPct val="100000"/>
        </a:lnSpc>
        <a:spcBef>
          <a:spcPts val="0"/>
        </a:spcBef>
        <a:spcAft>
          <a:spcPts val="0"/>
        </a:spcAft>
        <a:buClrTx/>
        <a:buSzTx/>
        <a:buFontTx/>
        <a:buNone/>
        <a:tabLst/>
        <a:defRPr sz="2000" b="1" i="0" u="none" strike="noStrike" cap="none" spc="0" baseline="0">
          <a:solidFill>
            <a:schemeClr val="tx1"/>
          </a:solidFill>
          <a:uFillTx/>
          <a:latin typeface="+mn-lt"/>
          <a:ea typeface="+mn-ea"/>
          <a:cs typeface="+mn-cs"/>
          <a:sym typeface="Verdana"/>
        </a:defRPr>
      </a:lvl4pPr>
      <a:lvl5pPr marL="0" marR="0" indent="914400" algn="l" defTabSz="825500" eaLnBrk="1" latinLnBrk="0" hangingPunct="1">
        <a:lnSpc>
          <a:spcPct val="100000"/>
        </a:lnSpc>
        <a:spcBef>
          <a:spcPts val="0"/>
        </a:spcBef>
        <a:spcAft>
          <a:spcPts val="0"/>
        </a:spcAft>
        <a:buClrTx/>
        <a:buSzTx/>
        <a:buFontTx/>
        <a:buNone/>
        <a:tabLst/>
        <a:defRPr sz="2000" b="1" i="0" u="none" strike="noStrike" cap="none" spc="0" baseline="0">
          <a:solidFill>
            <a:schemeClr val="tx1"/>
          </a:solidFill>
          <a:uFillTx/>
          <a:latin typeface="+mn-lt"/>
          <a:ea typeface="+mn-ea"/>
          <a:cs typeface="+mn-cs"/>
          <a:sym typeface="Verdana"/>
        </a:defRPr>
      </a:lvl5pPr>
      <a:lvl6pPr marL="0" marR="0" indent="1143000" algn="l" defTabSz="825500" eaLnBrk="1" latinLnBrk="0" hangingPunct="1">
        <a:lnSpc>
          <a:spcPct val="100000"/>
        </a:lnSpc>
        <a:spcBef>
          <a:spcPts val="0"/>
        </a:spcBef>
        <a:spcAft>
          <a:spcPts val="0"/>
        </a:spcAft>
        <a:buClrTx/>
        <a:buSzTx/>
        <a:buFontTx/>
        <a:buNone/>
        <a:tabLst/>
        <a:defRPr sz="2000" b="1" i="0" u="none" strike="noStrike" cap="none" spc="0" baseline="0">
          <a:solidFill>
            <a:schemeClr val="tx1"/>
          </a:solidFill>
          <a:uFillTx/>
          <a:latin typeface="+mn-lt"/>
          <a:ea typeface="+mn-ea"/>
          <a:cs typeface="+mn-cs"/>
          <a:sym typeface="Verdana"/>
        </a:defRPr>
      </a:lvl6pPr>
      <a:lvl7pPr marL="0" marR="0" indent="1371600" algn="l" defTabSz="825500" eaLnBrk="1" latinLnBrk="0" hangingPunct="1">
        <a:lnSpc>
          <a:spcPct val="100000"/>
        </a:lnSpc>
        <a:spcBef>
          <a:spcPts val="0"/>
        </a:spcBef>
        <a:spcAft>
          <a:spcPts val="0"/>
        </a:spcAft>
        <a:buClrTx/>
        <a:buSzTx/>
        <a:buFontTx/>
        <a:buNone/>
        <a:tabLst/>
        <a:defRPr sz="2000" b="1" i="0" u="none" strike="noStrike" cap="none" spc="0" baseline="0">
          <a:solidFill>
            <a:schemeClr val="tx1"/>
          </a:solidFill>
          <a:uFillTx/>
          <a:latin typeface="+mn-lt"/>
          <a:ea typeface="+mn-ea"/>
          <a:cs typeface="+mn-cs"/>
          <a:sym typeface="Verdana"/>
        </a:defRPr>
      </a:lvl7pPr>
      <a:lvl8pPr marL="0" marR="0" indent="1600200" algn="l" defTabSz="825500" eaLnBrk="1" latinLnBrk="0" hangingPunct="1">
        <a:lnSpc>
          <a:spcPct val="100000"/>
        </a:lnSpc>
        <a:spcBef>
          <a:spcPts val="0"/>
        </a:spcBef>
        <a:spcAft>
          <a:spcPts val="0"/>
        </a:spcAft>
        <a:buClrTx/>
        <a:buSzTx/>
        <a:buFontTx/>
        <a:buNone/>
        <a:tabLst/>
        <a:defRPr sz="2000" b="1" i="0" u="none" strike="noStrike" cap="none" spc="0" baseline="0">
          <a:solidFill>
            <a:schemeClr val="tx1"/>
          </a:solidFill>
          <a:uFillTx/>
          <a:latin typeface="+mn-lt"/>
          <a:ea typeface="+mn-ea"/>
          <a:cs typeface="+mn-cs"/>
          <a:sym typeface="Verdana"/>
        </a:defRPr>
      </a:lvl8pPr>
      <a:lvl9pPr marL="0" marR="0" indent="1828800" algn="l" defTabSz="825500" eaLnBrk="1" latinLnBrk="0" hangingPunct="1">
        <a:lnSpc>
          <a:spcPct val="100000"/>
        </a:lnSpc>
        <a:spcBef>
          <a:spcPts val="0"/>
        </a:spcBef>
        <a:spcAft>
          <a:spcPts val="0"/>
        </a:spcAft>
        <a:buClrTx/>
        <a:buSzTx/>
        <a:buFontTx/>
        <a:buNone/>
        <a:tabLst/>
        <a:defRPr sz="2000" b="1" i="0" u="none" strike="noStrike" cap="none" spc="0" baseline="0">
          <a:solidFill>
            <a:schemeClr val="tx1"/>
          </a:solidFill>
          <a:uFillTx/>
          <a:latin typeface="+mn-lt"/>
          <a:ea typeface="+mn-ea"/>
          <a:cs typeface="+mn-cs"/>
          <a:sym typeface="Verdana"/>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https://helm.sh/" TargetMode="External"/><Relationship Id="rId2" Type="http://schemas.openxmlformats.org/officeDocument/2006/relationships/hyperlink" Target="https://kubernetes.io/" TargetMode="Externa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s://tango-controls.readthedocs.io/en/latest/development/advanced/threading.html#serialization-model-within-a-device-server" TargetMode="External"/><Relationship Id="rId2" Type="http://schemas.openxmlformats.org/officeDocument/2006/relationships/hyperlink" Target="https://pytango.readthedocs.io/en/stable/green_modes/green_modes_server.html" TargetMode="Externa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https://kind.sigs.k8s.io/docs/user/quick-start/" TargetMode="External"/><Relationship Id="rId2" Type="http://schemas.openxmlformats.org/officeDocument/2006/relationships/hyperlink" Target="https://kubernetes.io/docs/tasks/tools/install-minikube/" TargetMode="External"/><Relationship Id="rId1" Type="http://schemas.openxmlformats.org/officeDocument/2006/relationships/slideLayout" Target="../slideLayouts/slideLayout4.xml"/><Relationship Id="rId4" Type="http://schemas.openxmlformats.org/officeDocument/2006/relationships/hyperlink" Target="https://microk8s.io/"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gitlab.com/ska-telescope/sdi/ska-cicd-deploy-minikube" TargetMode="External"/><Relationship Id="rId2" Type="http://schemas.openxmlformats.org/officeDocument/2006/relationships/hyperlink" Target="https://docs.docker.com/engine/install/ubuntu/" TargetMode="Externa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 name="Image" descr="Image"/>
          <p:cNvPicPr>
            <a:picLocks noGrp="1" noChangeAspect="1"/>
          </p:cNvPicPr>
          <p:nvPr>
            <p:ph type="pic" idx="21"/>
          </p:nvPr>
        </p:nvPicPr>
        <p:blipFill rotWithShape="1">
          <a:blip r:embed="rId3"/>
          <a:srcRect l="13543" r="13543"/>
          <a:stretch/>
        </p:blipFill>
        <p:spPr>
          <a:xfrm>
            <a:off x="0" y="2605857"/>
            <a:ext cx="24384000" cy="11146966"/>
          </a:xfrm>
        </p:spPr>
      </p:pic>
      <p:sp>
        <p:nvSpPr>
          <p:cNvPr id="8" name="Title 7">
            <a:extLst>
              <a:ext uri="{FF2B5EF4-FFF2-40B4-BE49-F238E27FC236}">
                <a16:creationId xmlns:a16="http://schemas.microsoft.com/office/drawing/2014/main" id="{9B6A6DC3-2E92-4F08-BB9B-DC5C2767044A}"/>
              </a:ext>
            </a:extLst>
          </p:cNvPr>
          <p:cNvSpPr>
            <a:spLocks noGrp="1"/>
          </p:cNvSpPr>
          <p:nvPr>
            <p:ph type="title"/>
          </p:nvPr>
        </p:nvSpPr>
        <p:spPr>
          <a:xfrm>
            <a:off x="3122762" y="2976159"/>
            <a:ext cx="19934648" cy="1810799"/>
          </a:xfrm>
        </p:spPr>
        <p:txBody>
          <a:bodyPr/>
          <a:lstStyle/>
          <a:p>
            <a:r>
              <a:rPr lang="en-US" dirty="0"/>
              <a:t>Developing a TANGO device in a k8s context</a:t>
            </a:r>
          </a:p>
        </p:txBody>
      </p:sp>
      <p:sp>
        <p:nvSpPr>
          <p:cNvPr id="10" name="Text Placeholder 9">
            <a:extLst>
              <a:ext uri="{FF2B5EF4-FFF2-40B4-BE49-F238E27FC236}">
                <a16:creationId xmlns:a16="http://schemas.microsoft.com/office/drawing/2014/main" id="{0F649784-B938-4AF6-87DD-821D500E5183}"/>
              </a:ext>
            </a:extLst>
          </p:cNvPr>
          <p:cNvSpPr>
            <a:spLocks noGrp="1"/>
          </p:cNvSpPr>
          <p:nvPr>
            <p:ph type="body" sz="quarter" idx="24"/>
          </p:nvPr>
        </p:nvSpPr>
        <p:spPr>
          <a:xfrm>
            <a:off x="8905367" y="4991508"/>
            <a:ext cx="14145134" cy="1745194"/>
          </a:xfrm>
        </p:spPr>
        <p:txBody>
          <a:bodyPr>
            <a:normAutofit/>
          </a:bodyPr>
          <a:lstStyle/>
          <a:p>
            <a:r>
              <a:rPr lang="en-US" sz="3600" dirty="0"/>
              <a:t>Matteo Di Carlo, </a:t>
            </a:r>
            <a:r>
              <a:rPr lang="en-GB" sz="3200" dirty="0"/>
              <a:t>INAF – </a:t>
            </a:r>
            <a:r>
              <a:rPr lang="en-GB" sz="3200" dirty="0" err="1"/>
              <a:t>Osservatorio</a:t>
            </a:r>
            <a:r>
              <a:rPr lang="en-GB" sz="3200" dirty="0"/>
              <a:t> </a:t>
            </a:r>
            <a:r>
              <a:rPr lang="en-GB" sz="3200" dirty="0" err="1"/>
              <a:t>Astronomico</a:t>
            </a:r>
            <a:r>
              <a:rPr lang="en-GB" sz="3200" dirty="0"/>
              <a:t> </a:t>
            </a:r>
            <a:r>
              <a:rPr lang="en-GB" sz="3200" dirty="0" err="1"/>
              <a:t>d’Abruzzo</a:t>
            </a:r>
            <a:endParaRPr lang="en-GB" sz="3200" dirty="0"/>
          </a:p>
          <a:p>
            <a:r>
              <a:rPr lang="en-GB" sz="3200" dirty="0"/>
              <a:t>On behalf to SKA system and bang team</a:t>
            </a:r>
          </a:p>
        </p:txBody>
      </p:sp>
      <p:sp>
        <p:nvSpPr>
          <p:cNvPr id="11" name="Text Placeholder 10">
            <a:extLst>
              <a:ext uri="{FF2B5EF4-FFF2-40B4-BE49-F238E27FC236}">
                <a16:creationId xmlns:a16="http://schemas.microsoft.com/office/drawing/2014/main" id="{56980E37-7889-4032-87CD-251DF1B413F2}"/>
              </a:ext>
            </a:extLst>
          </p:cNvPr>
          <p:cNvSpPr>
            <a:spLocks noGrp="1"/>
          </p:cNvSpPr>
          <p:nvPr>
            <p:ph type="body" sz="quarter" idx="25"/>
          </p:nvPr>
        </p:nvSpPr>
        <p:spPr>
          <a:xfrm>
            <a:off x="7159925" y="6236349"/>
            <a:ext cx="15890576" cy="1549709"/>
          </a:xfrm>
        </p:spPr>
        <p:txBody>
          <a:bodyPr>
            <a:normAutofit/>
          </a:bodyPr>
          <a:lstStyle/>
          <a:p>
            <a:r>
              <a:rPr lang="en-GB" dirty="0"/>
              <a:t>Tango Controls Workshop @ ICALEPCS 2023 South Africa</a:t>
            </a:r>
            <a:endParaRPr lang="en-US" dirty="0"/>
          </a:p>
        </p:txBody>
      </p:sp>
      <p:pic>
        <p:nvPicPr>
          <p:cNvPr id="4098" name="Picture 2">
            <a:extLst>
              <a:ext uri="{FF2B5EF4-FFF2-40B4-BE49-F238E27FC236}">
                <a16:creationId xmlns:a16="http://schemas.microsoft.com/office/drawing/2014/main" id="{1609E7C2-FE1D-2CD7-7AC2-C28D9F37B01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24700" y="549655"/>
            <a:ext cx="1990443" cy="1997898"/>
          </a:xfrm>
          <a:prstGeom prst="rect">
            <a:avLst/>
          </a:prstGeom>
          <a:noFill/>
          <a:extLst>
            <a:ext uri="{909E8E84-426E-40DD-AFC4-6F175D3DCCD1}">
              <a14:hiddenFill xmlns:a14="http://schemas.microsoft.com/office/drawing/2010/main">
                <a:solidFill>
                  <a:srgbClr val="FFFFFF"/>
                </a:solidFill>
              </a14:hiddenFill>
            </a:ext>
          </a:extLst>
        </p:spPr>
      </p:pic>
      <p:pic>
        <p:nvPicPr>
          <p:cNvPr id="7" name="Immagine 6" descr="Immagine che contiene cerchio, Elementi grafici, Carattere, schermata&#10;&#10;Descrizione generata automaticamente">
            <a:extLst>
              <a:ext uri="{FF2B5EF4-FFF2-40B4-BE49-F238E27FC236}">
                <a16:creationId xmlns:a16="http://schemas.microsoft.com/office/drawing/2014/main" id="{25A0F594-F1C7-6128-3333-4FA6FC17457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50116" y="496848"/>
            <a:ext cx="1643926" cy="2109009"/>
          </a:xfrm>
          <a:prstGeom prst="rect">
            <a:avLst/>
          </a:prstGeom>
        </p:spPr>
      </p:pic>
      <p:sp>
        <p:nvSpPr>
          <p:cNvPr id="3" name="CasellaDiTesto 2">
            <a:extLst>
              <a:ext uri="{FF2B5EF4-FFF2-40B4-BE49-F238E27FC236}">
                <a16:creationId xmlns:a16="http://schemas.microsoft.com/office/drawing/2014/main" id="{210C1B3E-51FB-A466-93E6-EA1850D73481}"/>
              </a:ext>
            </a:extLst>
          </p:cNvPr>
          <p:cNvSpPr txBox="1"/>
          <p:nvPr/>
        </p:nvSpPr>
        <p:spPr>
          <a:xfrm>
            <a:off x="6094562" y="6428977"/>
            <a:ext cx="12189124" cy="8925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GB" b="0" dirty="0">
                <a:effectLst/>
              </a:rPr>
              <a:t> </a:t>
            </a:r>
            <a:endParaRPr lang="en-GB" dirty="0"/>
          </a:p>
        </p:txBody>
      </p:sp>
      <p:sp>
        <p:nvSpPr>
          <p:cNvPr id="5" name="CasellaDiTesto 4">
            <a:extLst>
              <a:ext uri="{FF2B5EF4-FFF2-40B4-BE49-F238E27FC236}">
                <a16:creationId xmlns:a16="http://schemas.microsoft.com/office/drawing/2014/main" id="{75A658F1-5C7A-FDF5-9FB6-1A06E90FCD41}"/>
              </a:ext>
            </a:extLst>
          </p:cNvPr>
          <p:cNvSpPr txBox="1"/>
          <p:nvPr/>
        </p:nvSpPr>
        <p:spPr>
          <a:xfrm>
            <a:off x="6094562" y="6428977"/>
            <a:ext cx="12189124" cy="8925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GB" b="0" dirty="0">
                <a:effectLst/>
              </a:rPr>
              <a:t> </a:t>
            </a:r>
            <a:endParaRPr lang="en-GB" dirty="0"/>
          </a:p>
        </p:txBody>
      </p:sp>
    </p:spTree>
  </p:cSld>
  <p:clrMapOvr>
    <a:masterClrMapping/>
  </p:clrMapOvr>
  <mc:AlternateContent xmlns:mc="http://schemas.openxmlformats.org/markup-compatibility/2006" xmlns:p14="http://schemas.microsoft.com/office/powerpoint/2010/main">
    <mc:Choice Requires="p14">
      <p:transition spd="slow" p14:dur="1500">
        <p:fade/>
      </p:transition>
    </mc:Choice>
    <mc:Fallback xmlns="" xmlns:m="http://schemas.openxmlformats.org/officeDocument/2006/math" xmlns:a14="http://schemas.microsoft.com/office/drawing/2010/main">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B4823470-C005-AD65-88E2-D97697907D2F}"/>
              </a:ext>
            </a:extLst>
          </p:cNvPr>
          <p:cNvSpPr>
            <a:spLocks noGrp="1"/>
          </p:cNvSpPr>
          <p:nvPr>
            <p:ph type="sldNum" idx="12"/>
          </p:nvPr>
        </p:nvSpPr>
        <p:spPr>
          <a:xfrm>
            <a:off x="22589066" y="13028374"/>
            <a:ext cx="1219200" cy="730200"/>
          </a:xfrm>
        </p:spPr>
        <p:txBody>
          <a:bodyPr/>
          <a:lstStyle/>
          <a:p>
            <a:fld id="{00000000-1234-1234-1234-123412341234}" type="slidenum">
              <a:rPr lang="en-US" smtClean="0"/>
              <a:pPr/>
              <a:t>10</a:t>
            </a:fld>
            <a:endParaRPr lang="en-US" dirty="0"/>
          </a:p>
        </p:txBody>
      </p:sp>
      <p:sp>
        <p:nvSpPr>
          <p:cNvPr id="3" name="Titolo 2">
            <a:extLst>
              <a:ext uri="{FF2B5EF4-FFF2-40B4-BE49-F238E27FC236}">
                <a16:creationId xmlns:a16="http://schemas.microsoft.com/office/drawing/2014/main" id="{FE5C711A-F73B-1915-25AB-D2475224C314}"/>
              </a:ext>
            </a:extLst>
          </p:cNvPr>
          <p:cNvSpPr>
            <a:spLocks noGrp="1"/>
          </p:cNvSpPr>
          <p:nvPr>
            <p:ph type="title"/>
          </p:nvPr>
        </p:nvSpPr>
        <p:spPr/>
        <p:txBody>
          <a:bodyPr/>
          <a:lstStyle/>
          <a:p>
            <a:r>
              <a:rPr lang="it-IT" dirty="0"/>
              <a:t>ska-tango-</a:t>
            </a:r>
            <a:r>
              <a:rPr lang="it-IT" dirty="0" err="1"/>
              <a:t>examples</a:t>
            </a:r>
            <a:r>
              <a:rPr lang="it-IT" dirty="0"/>
              <a:t> repository</a:t>
            </a:r>
            <a:endParaRPr lang="en-GB" dirty="0"/>
          </a:p>
        </p:txBody>
      </p:sp>
      <p:sp>
        <p:nvSpPr>
          <p:cNvPr id="4" name="Segnaposto testo 3">
            <a:extLst>
              <a:ext uri="{FF2B5EF4-FFF2-40B4-BE49-F238E27FC236}">
                <a16:creationId xmlns:a16="http://schemas.microsoft.com/office/drawing/2014/main" id="{2B4904AB-1670-DA8F-C976-A6909B58A32F}"/>
              </a:ext>
            </a:extLst>
          </p:cNvPr>
          <p:cNvSpPr>
            <a:spLocks noGrp="1"/>
          </p:cNvSpPr>
          <p:nvPr>
            <p:ph type="body" idx="1"/>
          </p:nvPr>
        </p:nvSpPr>
        <p:spPr/>
        <p:txBody>
          <a:bodyPr/>
          <a:lstStyle/>
          <a:p>
            <a:r>
              <a:rPr lang="en-GB" sz="5400" dirty="0"/>
              <a:t>Demonstrates how to structure a project that provides some simple Tango devices coded in </a:t>
            </a:r>
            <a:r>
              <a:rPr lang="en-GB" sz="5400" dirty="0" err="1"/>
              <a:t>PyTango</a:t>
            </a:r>
            <a:r>
              <a:rPr lang="en-GB" sz="5400" dirty="0"/>
              <a:t> in k8s.</a:t>
            </a:r>
          </a:p>
          <a:p>
            <a:r>
              <a:rPr lang="en-GB" sz="5400" dirty="0"/>
              <a:t>Use k8s for development and testing so that the build environment, test environment and test results are all completely reproducible and are independent of host environment.</a:t>
            </a:r>
          </a:p>
          <a:p>
            <a:r>
              <a:rPr lang="en-GB" sz="5400" dirty="0"/>
              <a:t>List of TANGO examples that demonstrate some features of the framework as starting point for SKA developers in learning it</a:t>
            </a:r>
          </a:p>
          <a:p>
            <a:r>
              <a:rPr lang="en-GB" sz="5400" dirty="0"/>
              <a:t>We also use it for testing new versions of the framework</a:t>
            </a:r>
          </a:p>
        </p:txBody>
      </p:sp>
    </p:spTree>
    <p:extLst>
      <p:ext uri="{BB962C8B-B14F-4D97-AF65-F5344CB8AC3E}">
        <p14:creationId xmlns:p14="http://schemas.microsoft.com/office/powerpoint/2010/main" val="530071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5" name="Segnaposto testo 4">
            <a:extLst>
              <a:ext uri="{FF2B5EF4-FFF2-40B4-BE49-F238E27FC236}">
                <a16:creationId xmlns:a16="http://schemas.microsoft.com/office/drawing/2014/main" id="{3F87EA44-9385-B6EC-973E-709DF439BC97}"/>
              </a:ext>
            </a:extLst>
          </p:cNvPr>
          <p:cNvSpPr>
            <a:spLocks noGrp="1"/>
          </p:cNvSpPr>
          <p:nvPr>
            <p:ph type="body" idx="1"/>
          </p:nvPr>
        </p:nvSpPr>
        <p:spPr/>
        <p:txBody>
          <a:bodyPr/>
          <a:lstStyle/>
          <a:p>
            <a:r>
              <a:rPr lang="en-GB" sz="6600" dirty="0"/>
              <a:t>It is a realization of a gym workout </a:t>
            </a:r>
          </a:p>
          <a:p>
            <a:pPr lvl="1"/>
            <a:r>
              <a:rPr lang="en-GB" sz="5400" dirty="0"/>
              <a:t>more information at https://en.wikipedia.org/wiki/High-intensity_interval_training.</a:t>
            </a:r>
          </a:p>
          <a:p>
            <a:pPr lvl="1"/>
            <a:r>
              <a:rPr lang="en-GB" sz="5400" dirty="0"/>
              <a:t>https://www.tabatatimer.com/</a:t>
            </a:r>
          </a:p>
          <a:p>
            <a:endParaRPr lang="en-GB" dirty="0"/>
          </a:p>
        </p:txBody>
      </p:sp>
      <p:sp>
        <p:nvSpPr>
          <p:cNvPr id="183" name="Google Shape;183;p27"/>
          <p:cNvSpPr txBox="1">
            <a:spLocks noGrp="1"/>
          </p:cNvSpPr>
          <p:nvPr>
            <p:ph type="sldNum" idx="12"/>
          </p:nvPr>
        </p:nvSpPr>
        <p:spPr>
          <a:xfrm>
            <a:off x="30118756" y="12784710"/>
            <a:ext cx="1625400" cy="730200"/>
          </a:xfrm>
          <a:prstGeom prst="rect">
            <a:avLst/>
          </a:prstGeom>
        </p:spPr>
        <p:txBody>
          <a:bodyPr spcFirstLastPara="1" wrap="square" lIns="182850" tIns="91400" rIns="182850" bIns="91400" anchor="ctr" anchorCtr="0">
            <a:noAutofit/>
          </a:bodyPr>
          <a:lstStyle/>
          <a:p>
            <a:pPr>
              <a:buClr>
                <a:srgbClr val="000000"/>
              </a:buClr>
            </a:pPr>
            <a:fld id="{00000000-1234-1234-1234-123412341234}" type="slidenum">
              <a:rPr lang="en-US"/>
              <a:pPr>
                <a:buClr>
                  <a:srgbClr val="000000"/>
                </a:buClr>
              </a:pPr>
              <a:t>11</a:t>
            </a:fld>
            <a:endParaRPr/>
          </a:p>
        </p:txBody>
      </p:sp>
      <p:sp>
        <p:nvSpPr>
          <p:cNvPr id="184" name="Google Shape;184;p27"/>
          <p:cNvSpPr txBox="1">
            <a:spLocks noGrp="1"/>
          </p:cNvSpPr>
          <p:nvPr>
            <p:ph type="title"/>
          </p:nvPr>
        </p:nvSpPr>
        <p:spPr>
          <a:xfrm>
            <a:off x="1273334" y="1127800"/>
            <a:ext cx="21960600" cy="1360200"/>
          </a:xfrm>
          <a:prstGeom prst="rect">
            <a:avLst/>
          </a:prstGeom>
        </p:spPr>
        <p:txBody>
          <a:bodyPr spcFirstLastPara="1" wrap="square" lIns="182850" tIns="91400" rIns="182850" bIns="91400" anchor="t" anchorCtr="0">
            <a:noAutofit/>
          </a:bodyPr>
          <a:lstStyle/>
          <a:p>
            <a:r>
              <a:rPr lang="en-US" dirty="0"/>
              <a:t>The Tabata device</a:t>
            </a:r>
            <a:endParaRPr dirty="0"/>
          </a:p>
        </p:txBody>
      </p:sp>
      <p:pic>
        <p:nvPicPr>
          <p:cNvPr id="185" name="Google Shape;185;p27"/>
          <p:cNvPicPr preferRelativeResize="0"/>
          <p:nvPr/>
        </p:nvPicPr>
        <p:blipFill>
          <a:blip r:embed="rId3">
            <a:alphaModFix/>
          </a:blip>
          <a:stretch>
            <a:fillRect/>
          </a:stretch>
        </p:blipFill>
        <p:spPr>
          <a:xfrm>
            <a:off x="5377962" y="6857999"/>
            <a:ext cx="13628076" cy="618978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28"/>
          <p:cNvSpPr txBox="1">
            <a:spLocks noGrp="1"/>
          </p:cNvSpPr>
          <p:nvPr>
            <p:ph type="sldNum" idx="12"/>
          </p:nvPr>
        </p:nvSpPr>
        <p:spPr>
          <a:xfrm>
            <a:off x="22589066" y="12784710"/>
            <a:ext cx="1219200" cy="730200"/>
          </a:xfrm>
          <a:prstGeom prst="rect">
            <a:avLst/>
          </a:prstGeom>
        </p:spPr>
        <p:txBody>
          <a:bodyPr spcFirstLastPara="1" wrap="square" lIns="182850" tIns="91400" rIns="182850" bIns="91400" anchor="ctr" anchorCtr="0">
            <a:noAutofit/>
          </a:bodyPr>
          <a:lstStyle/>
          <a:p>
            <a:pPr>
              <a:buClr>
                <a:srgbClr val="000000"/>
              </a:buClr>
            </a:pPr>
            <a:fld id="{00000000-1234-1234-1234-123412341234}" type="slidenum">
              <a:rPr lang="en-US"/>
              <a:pPr>
                <a:buClr>
                  <a:srgbClr val="000000"/>
                </a:buClr>
              </a:pPr>
              <a:t>12</a:t>
            </a:fld>
            <a:endParaRPr/>
          </a:p>
        </p:txBody>
      </p:sp>
      <p:sp>
        <p:nvSpPr>
          <p:cNvPr id="192" name="Google Shape;192;p28"/>
          <p:cNvSpPr txBox="1">
            <a:spLocks noGrp="1"/>
          </p:cNvSpPr>
          <p:nvPr>
            <p:ph type="title"/>
          </p:nvPr>
        </p:nvSpPr>
        <p:spPr>
          <a:xfrm>
            <a:off x="955000" y="1127800"/>
            <a:ext cx="16470600" cy="1360200"/>
          </a:xfrm>
          <a:prstGeom prst="rect">
            <a:avLst/>
          </a:prstGeom>
        </p:spPr>
        <p:txBody>
          <a:bodyPr spcFirstLastPara="1" wrap="square" lIns="182850" tIns="91400" rIns="182850" bIns="91400" anchor="t" anchorCtr="0">
            <a:noAutofit/>
          </a:bodyPr>
          <a:lstStyle/>
          <a:p>
            <a:pPr>
              <a:buClr>
                <a:schemeClr val="dk1"/>
              </a:buClr>
              <a:buSzPts val="1100"/>
            </a:pPr>
            <a:r>
              <a:rPr lang="en-US" dirty="0"/>
              <a:t>The Tabata device</a:t>
            </a:r>
            <a:endParaRPr dirty="0"/>
          </a:p>
        </p:txBody>
      </p:sp>
      <p:pic>
        <p:nvPicPr>
          <p:cNvPr id="193" name="Google Shape;193;p28"/>
          <p:cNvPicPr preferRelativeResize="0"/>
          <p:nvPr/>
        </p:nvPicPr>
        <p:blipFill>
          <a:blip r:embed="rId3">
            <a:alphaModFix/>
          </a:blip>
          <a:stretch>
            <a:fillRect/>
          </a:stretch>
        </p:blipFill>
        <p:spPr>
          <a:xfrm>
            <a:off x="4274327" y="2224051"/>
            <a:ext cx="15835350" cy="109371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F476C12A-EC58-BCD9-3373-A8AFDC8819F4}"/>
              </a:ext>
            </a:extLst>
          </p:cNvPr>
          <p:cNvSpPr>
            <a:spLocks noGrp="1"/>
          </p:cNvSpPr>
          <p:nvPr>
            <p:ph type="sldNum" idx="12"/>
          </p:nvPr>
        </p:nvSpPr>
        <p:spPr/>
        <p:txBody>
          <a:bodyPr/>
          <a:lstStyle/>
          <a:p>
            <a:fld id="{00000000-1234-1234-1234-123412341234}" type="slidenum">
              <a:rPr lang="en-US" smtClean="0"/>
              <a:pPr/>
              <a:t>13</a:t>
            </a:fld>
            <a:endParaRPr lang="en-US"/>
          </a:p>
        </p:txBody>
      </p:sp>
      <p:sp>
        <p:nvSpPr>
          <p:cNvPr id="3" name="Titolo 2">
            <a:extLst>
              <a:ext uri="{FF2B5EF4-FFF2-40B4-BE49-F238E27FC236}">
                <a16:creationId xmlns:a16="http://schemas.microsoft.com/office/drawing/2014/main" id="{85C4886A-C3E2-4DD9-F8DF-113C4F3D161F}"/>
              </a:ext>
            </a:extLst>
          </p:cNvPr>
          <p:cNvSpPr>
            <a:spLocks noGrp="1"/>
          </p:cNvSpPr>
          <p:nvPr>
            <p:ph type="title"/>
          </p:nvPr>
        </p:nvSpPr>
        <p:spPr/>
        <p:txBody>
          <a:bodyPr/>
          <a:lstStyle/>
          <a:p>
            <a:r>
              <a:rPr lang="en-US" dirty="0"/>
              <a:t>The Tabata device</a:t>
            </a:r>
            <a:endParaRPr lang="en-GB" dirty="0"/>
          </a:p>
        </p:txBody>
      </p:sp>
      <p:grpSp>
        <p:nvGrpSpPr>
          <p:cNvPr id="5" name="Google Shape;201;p29">
            <a:extLst>
              <a:ext uri="{FF2B5EF4-FFF2-40B4-BE49-F238E27FC236}">
                <a16:creationId xmlns:a16="http://schemas.microsoft.com/office/drawing/2014/main" id="{34315B65-2385-EAB9-38B8-076AC70A8D3A}"/>
              </a:ext>
            </a:extLst>
          </p:cNvPr>
          <p:cNvGrpSpPr/>
          <p:nvPr/>
        </p:nvGrpSpPr>
        <p:grpSpPr>
          <a:xfrm>
            <a:off x="17830334" y="7677627"/>
            <a:ext cx="4287795" cy="3946354"/>
            <a:chOff x="8729500" y="3858250"/>
            <a:chExt cx="2476950" cy="2151000"/>
          </a:xfrm>
        </p:grpSpPr>
        <p:sp>
          <p:nvSpPr>
            <p:cNvPr id="6" name="Google Shape;202;p29">
              <a:extLst>
                <a:ext uri="{FF2B5EF4-FFF2-40B4-BE49-F238E27FC236}">
                  <a16:creationId xmlns:a16="http://schemas.microsoft.com/office/drawing/2014/main" id="{9030D884-C597-0A42-FCA3-E782686523AE}"/>
                </a:ext>
              </a:extLst>
            </p:cNvPr>
            <p:cNvSpPr/>
            <p:nvPr/>
          </p:nvSpPr>
          <p:spPr>
            <a:xfrm>
              <a:off x="8729500" y="3858250"/>
              <a:ext cx="2476800" cy="2151000"/>
            </a:xfrm>
            <a:prstGeom prst="rect">
              <a:avLst/>
            </a:prstGeom>
            <a:no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7" name="Google Shape;203;p29">
              <a:extLst>
                <a:ext uri="{FF2B5EF4-FFF2-40B4-BE49-F238E27FC236}">
                  <a16:creationId xmlns:a16="http://schemas.microsoft.com/office/drawing/2014/main" id="{1D9D1A76-FD7F-938E-E2ED-7A367D8BDB4E}"/>
                </a:ext>
              </a:extLst>
            </p:cNvPr>
            <p:cNvSpPr/>
            <p:nvPr/>
          </p:nvSpPr>
          <p:spPr>
            <a:xfrm>
              <a:off x="9287650" y="4040150"/>
              <a:ext cx="1170900" cy="510000"/>
            </a:xfrm>
            <a:prstGeom prst="rect">
              <a:avLst/>
            </a:prstGeom>
            <a:solidFill>
              <a:srgbClr val="E7E6E6"/>
            </a:solid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a:ln>
                    <a:noFill/>
                  </a:ln>
                  <a:solidFill>
                    <a:srgbClr val="000000"/>
                  </a:solidFill>
                  <a:effectLst/>
                  <a:uLnTx/>
                  <a:uFillTx/>
                  <a:latin typeface="Arial"/>
                  <a:cs typeface="Arial"/>
                  <a:sym typeface="Arial"/>
                </a:rPr>
                <a:t>Device</a:t>
              </a: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8" name="Google Shape;204;p29">
              <a:extLst>
                <a:ext uri="{FF2B5EF4-FFF2-40B4-BE49-F238E27FC236}">
                  <a16:creationId xmlns:a16="http://schemas.microsoft.com/office/drawing/2014/main" id="{5963303E-313C-CDDC-2F4D-7A0788527BF0}"/>
                </a:ext>
              </a:extLst>
            </p:cNvPr>
            <p:cNvSpPr txBox="1"/>
            <p:nvPr/>
          </p:nvSpPr>
          <p:spPr>
            <a:xfrm>
              <a:off x="10541350" y="3858250"/>
              <a:ext cx="665100" cy="251175"/>
            </a:xfrm>
            <a:prstGeom prst="rect">
              <a:avLst/>
            </a:prstGeom>
            <a:noFill/>
            <a:ln>
              <a:noFill/>
            </a:ln>
          </p:spPr>
          <p:txBody>
            <a:bodyPr spcFirstLastPara="1" wrap="square" lIns="91425" tIns="91425" rIns="91425" bIns="91425" anchor="t" anchorCtr="0">
              <a:sp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a:ln>
                    <a:noFill/>
                  </a:ln>
                  <a:solidFill>
                    <a:srgbClr val="000000"/>
                  </a:solidFill>
                  <a:effectLst/>
                  <a:uLnTx/>
                  <a:uFillTx/>
                  <a:latin typeface="Arial"/>
                  <a:cs typeface="Arial"/>
                  <a:sym typeface="Arial"/>
                </a:rPr>
                <a:t>KEY</a:t>
              </a:r>
              <a:endParaRPr kumimoji="0" sz="2400" b="0" i="0" u="none" strike="noStrike" kern="0" cap="none" spc="0" normalizeH="0" baseline="0" noProof="0">
                <a:ln>
                  <a:noFill/>
                </a:ln>
                <a:solidFill>
                  <a:srgbClr val="000000"/>
                </a:solidFill>
                <a:effectLst/>
                <a:uLnTx/>
                <a:uFillTx/>
                <a:latin typeface="Arial"/>
                <a:cs typeface="Arial"/>
                <a:sym typeface="Arial"/>
              </a:endParaRPr>
            </a:p>
          </p:txBody>
        </p:sp>
        <p:cxnSp>
          <p:nvCxnSpPr>
            <p:cNvPr id="9" name="Google Shape;205;p29">
              <a:extLst>
                <a:ext uri="{FF2B5EF4-FFF2-40B4-BE49-F238E27FC236}">
                  <a16:creationId xmlns:a16="http://schemas.microsoft.com/office/drawing/2014/main" id="{87FF61E0-280B-11A3-A034-86F74A64A389}"/>
                </a:ext>
              </a:extLst>
            </p:cNvPr>
            <p:cNvCxnSpPr/>
            <p:nvPr/>
          </p:nvCxnSpPr>
          <p:spPr>
            <a:xfrm>
              <a:off x="9357250" y="5204075"/>
              <a:ext cx="1184100" cy="0"/>
            </a:xfrm>
            <a:prstGeom prst="straightConnector1">
              <a:avLst/>
            </a:prstGeom>
            <a:noFill/>
            <a:ln w="19050" cap="flat" cmpd="sng">
              <a:solidFill>
                <a:srgbClr val="44546A"/>
              </a:solidFill>
              <a:prstDash val="solid"/>
              <a:round/>
              <a:headEnd type="none" w="med" len="med"/>
              <a:tailEnd type="stealth" w="med" len="med"/>
            </a:ln>
          </p:spPr>
        </p:cxnSp>
        <p:sp>
          <p:nvSpPr>
            <p:cNvPr id="10" name="Google Shape;206;p29">
              <a:extLst>
                <a:ext uri="{FF2B5EF4-FFF2-40B4-BE49-F238E27FC236}">
                  <a16:creationId xmlns:a16="http://schemas.microsoft.com/office/drawing/2014/main" id="{5E775323-11D5-69D1-1FB8-0CA821773173}"/>
                </a:ext>
              </a:extLst>
            </p:cNvPr>
            <p:cNvSpPr txBox="1"/>
            <p:nvPr/>
          </p:nvSpPr>
          <p:spPr>
            <a:xfrm>
              <a:off x="9036025" y="4660450"/>
              <a:ext cx="1861800" cy="418634"/>
            </a:xfrm>
            <a:prstGeom prst="rect">
              <a:avLst/>
            </a:prstGeom>
            <a:noFill/>
            <a:ln>
              <a:noFill/>
            </a:ln>
          </p:spPr>
          <p:txBody>
            <a:bodyPr spcFirstLastPara="1" wrap="square" lIns="91425" tIns="91425" rIns="91425" bIns="91425" anchor="t" anchorCtr="0">
              <a:spAutoFit/>
            </a:bodyPr>
            <a:lstStyle/>
            <a:p>
              <a:pPr marL="0" marR="0" lvl="0" indent="0" algn="l" defTabSz="91440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Arial"/>
                  <a:cs typeface="Arial"/>
                  <a:sym typeface="Arial"/>
                </a:rPr>
                <a:t>TANGO commands</a:t>
              </a:r>
              <a:endParaRPr kumimoji="0" sz="2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Arial"/>
                  <a:cs typeface="Arial"/>
                  <a:sym typeface="Arial"/>
                </a:rPr>
                <a:t>attributes read/write</a:t>
              </a:r>
              <a:endParaRPr kumimoji="0" sz="2400" b="0" i="0" u="none" strike="noStrike" kern="0" cap="none" spc="0" normalizeH="0" baseline="0" noProof="0" dirty="0">
                <a:ln>
                  <a:noFill/>
                </a:ln>
                <a:solidFill>
                  <a:srgbClr val="000000"/>
                </a:solidFill>
                <a:effectLst/>
                <a:uLnTx/>
                <a:uFillTx/>
                <a:latin typeface="Arial"/>
                <a:cs typeface="Arial"/>
                <a:sym typeface="Arial"/>
              </a:endParaRPr>
            </a:p>
          </p:txBody>
        </p:sp>
        <p:cxnSp>
          <p:nvCxnSpPr>
            <p:cNvPr id="11" name="Google Shape;207;p29">
              <a:extLst>
                <a:ext uri="{FF2B5EF4-FFF2-40B4-BE49-F238E27FC236}">
                  <a16:creationId xmlns:a16="http://schemas.microsoft.com/office/drawing/2014/main" id="{D7855A30-3E71-2AEB-EE2F-1E713F03DE72}"/>
                </a:ext>
              </a:extLst>
            </p:cNvPr>
            <p:cNvCxnSpPr/>
            <p:nvPr/>
          </p:nvCxnSpPr>
          <p:spPr>
            <a:xfrm>
              <a:off x="9357250" y="5813675"/>
              <a:ext cx="1184100" cy="0"/>
            </a:xfrm>
            <a:prstGeom prst="straightConnector1">
              <a:avLst/>
            </a:prstGeom>
            <a:noFill/>
            <a:ln w="19050" cap="flat" cmpd="sng">
              <a:solidFill>
                <a:srgbClr val="990000"/>
              </a:solidFill>
              <a:prstDash val="solid"/>
              <a:round/>
              <a:headEnd type="none" w="med" len="med"/>
              <a:tailEnd type="stealth" w="med" len="med"/>
            </a:ln>
          </p:spPr>
        </p:cxnSp>
        <p:sp>
          <p:nvSpPr>
            <p:cNvPr id="12" name="Google Shape;208;p29">
              <a:extLst>
                <a:ext uri="{FF2B5EF4-FFF2-40B4-BE49-F238E27FC236}">
                  <a16:creationId xmlns:a16="http://schemas.microsoft.com/office/drawing/2014/main" id="{FCC601A9-18CC-B627-192E-63726874D77B}"/>
                </a:ext>
              </a:extLst>
            </p:cNvPr>
            <p:cNvSpPr txBox="1"/>
            <p:nvPr/>
          </p:nvSpPr>
          <p:spPr>
            <a:xfrm>
              <a:off x="9166900" y="5346250"/>
              <a:ext cx="1651500" cy="251175"/>
            </a:xfrm>
            <a:prstGeom prst="rect">
              <a:avLst/>
            </a:prstGeom>
            <a:noFill/>
            <a:ln>
              <a:noFill/>
            </a:ln>
          </p:spPr>
          <p:txBody>
            <a:bodyPr spcFirstLastPara="1" wrap="square" lIns="91425" tIns="91425" rIns="91425" bIns="91425" anchor="t" anchorCtr="0">
              <a:spAutoFit/>
            </a:bodyPr>
            <a:lstStyle/>
            <a:p>
              <a:pPr marL="0" marR="0" lvl="0" indent="0" algn="l" defTabSz="91440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a:ln>
                    <a:noFill/>
                  </a:ln>
                  <a:solidFill>
                    <a:srgbClr val="000000"/>
                  </a:solidFill>
                  <a:effectLst/>
                  <a:uLnTx/>
                  <a:uFillTx/>
                  <a:latin typeface="Arial"/>
                  <a:cs typeface="Arial"/>
                  <a:sym typeface="Arial"/>
                </a:rPr>
                <a:t>ZeroMQ events</a:t>
              </a:r>
              <a:endParaRPr kumimoji="0" sz="2400" b="0" i="0" u="none" strike="noStrike" kern="0" cap="none" spc="0" normalizeH="0" baseline="0" noProof="0">
                <a:ln>
                  <a:noFill/>
                </a:ln>
                <a:solidFill>
                  <a:srgbClr val="000000"/>
                </a:solidFill>
                <a:effectLst/>
                <a:uLnTx/>
                <a:uFillTx/>
                <a:latin typeface="Arial"/>
                <a:cs typeface="Arial"/>
                <a:sym typeface="Arial"/>
              </a:endParaRPr>
            </a:p>
          </p:txBody>
        </p:sp>
      </p:grpSp>
      <p:sp>
        <p:nvSpPr>
          <p:cNvPr id="13" name="Google Shape;209;p29">
            <a:extLst>
              <a:ext uri="{FF2B5EF4-FFF2-40B4-BE49-F238E27FC236}">
                <a16:creationId xmlns:a16="http://schemas.microsoft.com/office/drawing/2014/main" id="{45E4CF13-0C44-1431-903A-DD9D801B710F}"/>
              </a:ext>
            </a:extLst>
          </p:cNvPr>
          <p:cNvSpPr/>
          <p:nvPr/>
        </p:nvSpPr>
        <p:spPr>
          <a:xfrm>
            <a:off x="5265955" y="6389604"/>
            <a:ext cx="2575423" cy="1296175"/>
          </a:xfrm>
          <a:prstGeom prst="rect">
            <a:avLst/>
          </a:prstGeom>
          <a:solidFill>
            <a:srgbClr val="E7E6E6"/>
          </a:solid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dirty="0">
                <a:ln>
                  <a:noFill/>
                </a:ln>
                <a:solidFill>
                  <a:srgbClr val="000000"/>
                </a:solidFill>
                <a:effectLst/>
                <a:uLnTx/>
                <a:uFillTx/>
                <a:latin typeface="Arial"/>
                <a:cs typeface="Arial"/>
                <a:sym typeface="Arial"/>
              </a:rPr>
              <a:t>Tabata</a:t>
            </a:r>
            <a:endParaRPr kumimoji="0" sz="4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 name="Google Shape;210;p29">
            <a:extLst>
              <a:ext uri="{FF2B5EF4-FFF2-40B4-BE49-F238E27FC236}">
                <a16:creationId xmlns:a16="http://schemas.microsoft.com/office/drawing/2014/main" id="{96C12964-BDB5-7E65-C5ED-08752C37ED9F}"/>
              </a:ext>
            </a:extLst>
          </p:cNvPr>
          <p:cNvSpPr/>
          <p:nvPr/>
        </p:nvSpPr>
        <p:spPr>
          <a:xfrm>
            <a:off x="9257340" y="2680169"/>
            <a:ext cx="2941010" cy="1296175"/>
          </a:xfrm>
          <a:prstGeom prst="rect">
            <a:avLst/>
          </a:prstGeom>
          <a:solidFill>
            <a:srgbClr val="E7E6E6"/>
          </a:solid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dirty="0" err="1">
                <a:ln>
                  <a:noFill/>
                </a:ln>
                <a:solidFill>
                  <a:srgbClr val="000000"/>
                </a:solidFill>
                <a:effectLst/>
                <a:uLnTx/>
                <a:uFillTx/>
                <a:latin typeface="Arial"/>
                <a:cs typeface="Arial"/>
                <a:sym typeface="Arial"/>
              </a:rPr>
              <a:t>prepareCounter</a:t>
            </a:r>
            <a:endParaRPr kumimoji="0" sz="4400" b="0" i="0" u="none" strike="noStrike" kern="0" cap="none" spc="0" normalizeH="0" baseline="0" noProof="0" dirty="0">
              <a:ln>
                <a:noFill/>
              </a:ln>
              <a:solidFill>
                <a:srgbClr val="000000"/>
              </a:solidFill>
              <a:effectLst/>
              <a:uLnTx/>
              <a:uFillTx/>
              <a:latin typeface="Arial"/>
              <a:cs typeface="Arial"/>
              <a:sym typeface="Arial"/>
            </a:endParaRPr>
          </a:p>
        </p:txBody>
      </p:sp>
      <p:sp>
        <p:nvSpPr>
          <p:cNvPr id="15" name="Google Shape;211;p29">
            <a:extLst>
              <a:ext uri="{FF2B5EF4-FFF2-40B4-BE49-F238E27FC236}">
                <a16:creationId xmlns:a16="http://schemas.microsoft.com/office/drawing/2014/main" id="{EE8AD81C-E6F1-79EE-8679-1C730D217888}"/>
              </a:ext>
            </a:extLst>
          </p:cNvPr>
          <p:cNvSpPr/>
          <p:nvPr/>
        </p:nvSpPr>
        <p:spPr>
          <a:xfrm>
            <a:off x="9239556" y="9793246"/>
            <a:ext cx="2988279" cy="1296175"/>
          </a:xfrm>
          <a:prstGeom prst="rect">
            <a:avLst/>
          </a:prstGeom>
          <a:solidFill>
            <a:srgbClr val="E7E6E6"/>
          </a:solid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a:ln>
                  <a:noFill/>
                </a:ln>
                <a:solidFill>
                  <a:srgbClr val="000000"/>
                </a:solidFill>
                <a:effectLst/>
                <a:uLnTx/>
                <a:uFillTx/>
                <a:latin typeface="Arial"/>
                <a:cs typeface="Arial"/>
                <a:sym typeface="Arial"/>
              </a:rPr>
              <a:t>tabataCounter</a:t>
            </a:r>
            <a:endParaRPr kumimoji="0" sz="4400"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212;p29">
            <a:extLst>
              <a:ext uri="{FF2B5EF4-FFF2-40B4-BE49-F238E27FC236}">
                <a16:creationId xmlns:a16="http://schemas.microsoft.com/office/drawing/2014/main" id="{DCC0981A-01E8-93F7-E186-C3D6204534D6}"/>
              </a:ext>
            </a:extLst>
          </p:cNvPr>
          <p:cNvSpPr/>
          <p:nvPr/>
        </p:nvSpPr>
        <p:spPr>
          <a:xfrm>
            <a:off x="10641793" y="8126586"/>
            <a:ext cx="2961311" cy="1296175"/>
          </a:xfrm>
          <a:prstGeom prst="rect">
            <a:avLst/>
          </a:prstGeom>
          <a:solidFill>
            <a:srgbClr val="E7E6E6"/>
          </a:solid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a:ln>
                  <a:noFill/>
                </a:ln>
                <a:solidFill>
                  <a:srgbClr val="000000"/>
                </a:solidFill>
                <a:effectLst/>
                <a:uLnTx/>
                <a:uFillTx/>
                <a:latin typeface="Arial"/>
                <a:cs typeface="Arial"/>
                <a:sym typeface="Arial"/>
              </a:rPr>
              <a:t>cyclesCounter</a:t>
            </a:r>
            <a:endParaRPr kumimoji="0" sz="4400"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213;p29">
            <a:extLst>
              <a:ext uri="{FF2B5EF4-FFF2-40B4-BE49-F238E27FC236}">
                <a16:creationId xmlns:a16="http://schemas.microsoft.com/office/drawing/2014/main" id="{760FE86E-1C52-7D80-FDA9-C74867DDA6E9}"/>
              </a:ext>
            </a:extLst>
          </p:cNvPr>
          <p:cNvSpPr/>
          <p:nvPr/>
        </p:nvSpPr>
        <p:spPr>
          <a:xfrm>
            <a:off x="11591205" y="6296810"/>
            <a:ext cx="2956821" cy="1296175"/>
          </a:xfrm>
          <a:prstGeom prst="rect">
            <a:avLst/>
          </a:prstGeom>
          <a:solidFill>
            <a:srgbClr val="E7E6E6"/>
          </a:solid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a:ln>
                  <a:noFill/>
                </a:ln>
                <a:solidFill>
                  <a:srgbClr val="000000"/>
                </a:solidFill>
                <a:effectLst/>
                <a:uLnTx/>
                <a:uFillTx/>
                <a:latin typeface="Arial"/>
                <a:cs typeface="Arial"/>
                <a:sym typeface="Arial"/>
              </a:rPr>
              <a:t>restCounter</a:t>
            </a:r>
            <a:endParaRPr kumimoji="0" sz="4400"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214;p29">
            <a:extLst>
              <a:ext uri="{FF2B5EF4-FFF2-40B4-BE49-F238E27FC236}">
                <a16:creationId xmlns:a16="http://schemas.microsoft.com/office/drawing/2014/main" id="{44FD20F9-84C4-009E-20BE-FC6EA1E76DD7}"/>
              </a:ext>
            </a:extLst>
          </p:cNvPr>
          <p:cNvSpPr/>
          <p:nvPr/>
        </p:nvSpPr>
        <p:spPr>
          <a:xfrm>
            <a:off x="10455819" y="4445342"/>
            <a:ext cx="2936520" cy="1296175"/>
          </a:xfrm>
          <a:prstGeom prst="rect">
            <a:avLst/>
          </a:prstGeom>
          <a:solidFill>
            <a:srgbClr val="E7E6E6"/>
          </a:solid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dirty="0" err="1">
                <a:ln>
                  <a:noFill/>
                </a:ln>
                <a:solidFill>
                  <a:srgbClr val="000000"/>
                </a:solidFill>
                <a:effectLst/>
                <a:uLnTx/>
                <a:uFillTx/>
                <a:latin typeface="Arial"/>
                <a:cs typeface="Arial"/>
                <a:sym typeface="Arial"/>
              </a:rPr>
              <a:t>workCounter</a:t>
            </a:r>
            <a:endParaRPr kumimoji="0" sz="4400" b="0" i="0" u="none" strike="noStrike" kern="0" cap="none" spc="0" normalizeH="0" baseline="0" noProof="0" dirty="0">
              <a:ln>
                <a:noFill/>
              </a:ln>
              <a:solidFill>
                <a:srgbClr val="000000"/>
              </a:solidFill>
              <a:effectLst/>
              <a:uLnTx/>
              <a:uFillTx/>
              <a:latin typeface="Arial"/>
              <a:cs typeface="Arial"/>
              <a:sym typeface="Arial"/>
            </a:endParaRPr>
          </a:p>
        </p:txBody>
      </p:sp>
      <p:cxnSp>
        <p:nvCxnSpPr>
          <p:cNvPr id="19" name="Google Shape;215;p29">
            <a:extLst>
              <a:ext uri="{FF2B5EF4-FFF2-40B4-BE49-F238E27FC236}">
                <a16:creationId xmlns:a16="http://schemas.microsoft.com/office/drawing/2014/main" id="{2618E6B5-F90D-F6FD-719F-BCE866455C9C}"/>
              </a:ext>
            </a:extLst>
          </p:cNvPr>
          <p:cNvCxnSpPr>
            <a:cxnSpLocks/>
            <a:stCxn id="13" idx="3"/>
            <a:endCxn id="14" idx="1"/>
          </p:cNvCxnSpPr>
          <p:nvPr/>
        </p:nvCxnSpPr>
        <p:spPr>
          <a:xfrm flipV="1">
            <a:off x="7841378" y="3328257"/>
            <a:ext cx="1415962" cy="3709435"/>
          </a:xfrm>
          <a:prstGeom prst="straightConnector1">
            <a:avLst/>
          </a:prstGeom>
          <a:noFill/>
          <a:ln w="31750" cap="flat" cmpd="sng">
            <a:solidFill>
              <a:srgbClr val="44546A"/>
            </a:solidFill>
            <a:prstDash val="solid"/>
            <a:round/>
            <a:headEnd type="none" w="med" len="med"/>
            <a:tailEnd type="stealth" w="med" len="med"/>
          </a:ln>
        </p:spPr>
      </p:cxnSp>
      <p:cxnSp>
        <p:nvCxnSpPr>
          <p:cNvPr id="20" name="Google Shape;216;p29">
            <a:extLst>
              <a:ext uri="{FF2B5EF4-FFF2-40B4-BE49-F238E27FC236}">
                <a16:creationId xmlns:a16="http://schemas.microsoft.com/office/drawing/2014/main" id="{221F6AF1-9DD6-E8ED-C0FC-D9B8E0A462D6}"/>
              </a:ext>
            </a:extLst>
          </p:cNvPr>
          <p:cNvCxnSpPr>
            <a:cxnSpLocks/>
            <a:stCxn id="13" idx="3"/>
            <a:endCxn id="18" idx="1"/>
          </p:cNvCxnSpPr>
          <p:nvPr/>
        </p:nvCxnSpPr>
        <p:spPr>
          <a:xfrm flipV="1">
            <a:off x="7841378" y="5093430"/>
            <a:ext cx="2614441" cy="1944262"/>
          </a:xfrm>
          <a:prstGeom prst="straightConnector1">
            <a:avLst/>
          </a:prstGeom>
          <a:noFill/>
          <a:ln w="31750" cap="flat" cmpd="sng">
            <a:solidFill>
              <a:srgbClr val="44546A"/>
            </a:solidFill>
            <a:prstDash val="solid"/>
            <a:round/>
            <a:headEnd type="none" w="med" len="med"/>
            <a:tailEnd type="stealth" w="med" len="med"/>
          </a:ln>
        </p:spPr>
      </p:cxnSp>
      <p:cxnSp>
        <p:nvCxnSpPr>
          <p:cNvPr id="21" name="Google Shape;217;p29">
            <a:extLst>
              <a:ext uri="{FF2B5EF4-FFF2-40B4-BE49-F238E27FC236}">
                <a16:creationId xmlns:a16="http://schemas.microsoft.com/office/drawing/2014/main" id="{EB2D780B-48F5-CD51-D020-2CB26EE3196F}"/>
              </a:ext>
            </a:extLst>
          </p:cNvPr>
          <p:cNvCxnSpPr>
            <a:cxnSpLocks/>
            <a:stCxn id="13" idx="3"/>
            <a:endCxn id="17" idx="1"/>
          </p:cNvCxnSpPr>
          <p:nvPr/>
        </p:nvCxnSpPr>
        <p:spPr>
          <a:xfrm flipV="1">
            <a:off x="7841378" y="6944898"/>
            <a:ext cx="3749827" cy="92794"/>
          </a:xfrm>
          <a:prstGeom prst="straightConnector1">
            <a:avLst/>
          </a:prstGeom>
          <a:noFill/>
          <a:ln w="31750" cap="flat" cmpd="sng">
            <a:solidFill>
              <a:srgbClr val="44546A"/>
            </a:solidFill>
            <a:prstDash val="solid"/>
            <a:round/>
            <a:headEnd type="none" w="med" len="med"/>
            <a:tailEnd type="stealth" w="med" len="med"/>
          </a:ln>
        </p:spPr>
      </p:cxnSp>
      <p:cxnSp>
        <p:nvCxnSpPr>
          <p:cNvPr id="22" name="Google Shape;218;p29">
            <a:extLst>
              <a:ext uri="{FF2B5EF4-FFF2-40B4-BE49-F238E27FC236}">
                <a16:creationId xmlns:a16="http://schemas.microsoft.com/office/drawing/2014/main" id="{26A66504-3116-B86D-0F60-9B6057AE0EE0}"/>
              </a:ext>
            </a:extLst>
          </p:cNvPr>
          <p:cNvCxnSpPr>
            <a:cxnSpLocks/>
            <a:stCxn id="13" idx="3"/>
            <a:endCxn id="16" idx="1"/>
          </p:cNvCxnSpPr>
          <p:nvPr/>
        </p:nvCxnSpPr>
        <p:spPr>
          <a:xfrm>
            <a:off x="7841378" y="7037692"/>
            <a:ext cx="2800415" cy="1736982"/>
          </a:xfrm>
          <a:prstGeom prst="straightConnector1">
            <a:avLst/>
          </a:prstGeom>
          <a:noFill/>
          <a:ln w="31750" cap="flat" cmpd="sng">
            <a:solidFill>
              <a:srgbClr val="44546A"/>
            </a:solidFill>
            <a:prstDash val="solid"/>
            <a:round/>
            <a:headEnd type="none" w="med" len="med"/>
            <a:tailEnd type="stealth" w="med" len="med"/>
          </a:ln>
        </p:spPr>
      </p:cxnSp>
      <p:cxnSp>
        <p:nvCxnSpPr>
          <p:cNvPr id="23" name="Google Shape;219;p29">
            <a:extLst>
              <a:ext uri="{FF2B5EF4-FFF2-40B4-BE49-F238E27FC236}">
                <a16:creationId xmlns:a16="http://schemas.microsoft.com/office/drawing/2014/main" id="{C494501F-0BDC-03F4-E7BF-8C714727BB00}"/>
              </a:ext>
            </a:extLst>
          </p:cNvPr>
          <p:cNvCxnSpPr>
            <a:cxnSpLocks/>
            <a:stCxn id="13" idx="3"/>
            <a:endCxn id="15" idx="1"/>
          </p:cNvCxnSpPr>
          <p:nvPr/>
        </p:nvCxnSpPr>
        <p:spPr>
          <a:xfrm>
            <a:off x="7841378" y="7037692"/>
            <a:ext cx="1398178" cy="3403642"/>
          </a:xfrm>
          <a:prstGeom prst="straightConnector1">
            <a:avLst/>
          </a:prstGeom>
          <a:noFill/>
          <a:ln w="31750" cap="flat" cmpd="sng">
            <a:solidFill>
              <a:srgbClr val="44546A"/>
            </a:solidFill>
            <a:prstDash val="solid"/>
            <a:round/>
            <a:headEnd type="none" w="med" len="med"/>
            <a:tailEnd type="stealth" w="med" len="med"/>
          </a:ln>
        </p:spPr>
      </p:cxnSp>
      <p:cxnSp>
        <p:nvCxnSpPr>
          <p:cNvPr id="24" name="Google Shape;220;p29">
            <a:extLst>
              <a:ext uri="{FF2B5EF4-FFF2-40B4-BE49-F238E27FC236}">
                <a16:creationId xmlns:a16="http://schemas.microsoft.com/office/drawing/2014/main" id="{C233B7FD-C57F-18EA-26EA-4CA0FF7C0BEB}"/>
              </a:ext>
            </a:extLst>
          </p:cNvPr>
          <p:cNvCxnSpPr>
            <a:cxnSpLocks/>
            <a:stCxn id="15" idx="3"/>
            <a:endCxn id="13" idx="2"/>
          </p:cNvCxnSpPr>
          <p:nvPr/>
        </p:nvCxnSpPr>
        <p:spPr>
          <a:xfrm flipH="1" flipV="1">
            <a:off x="6553667" y="7685779"/>
            <a:ext cx="5674168" cy="2755555"/>
          </a:xfrm>
          <a:prstGeom prst="bentConnector4">
            <a:avLst>
              <a:gd name="adj1" fmla="val -59368"/>
              <a:gd name="adj2" fmla="val -64088"/>
            </a:avLst>
          </a:prstGeom>
          <a:noFill/>
          <a:ln w="31750" cap="flat" cmpd="sng">
            <a:solidFill>
              <a:srgbClr val="990000"/>
            </a:solidFill>
            <a:prstDash val="solid"/>
            <a:round/>
            <a:headEnd type="none" w="med" len="med"/>
            <a:tailEnd type="stealth" w="med" len="med"/>
          </a:ln>
        </p:spPr>
      </p:cxnSp>
      <p:cxnSp>
        <p:nvCxnSpPr>
          <p:cNvPr id="25" name="Google Shape;221;p29">
            <a:extLst>
              <a:ext uri="{FF2B5EF4-FFF2-40B4-BE49-F238E27FC236}">
                <a16:creationId xmlns:a16="http://schemas.microsoft.com/office/drawing/2014/main" id="{3B3BFB3E-4126-AE0C-CD85-4A0CC3CA4488}"/>
              </a:ext>
            </a:extLst>
          </p:cNvPr>
          <p:cNvCxnSpPr>
            <a:cxnSpLocks/>
            <a:stCxn id="16" idx="3"/>
            <a:endCxn id="13" idx="2"/>
          </p:cNvCxnSpPr>
          <p:nvPr/>
        </p:nvCxnSpPr>
        <p:spPr>
          <a:xfrm flipH="1" flipV="1">
            <a:off x="6553667" y="7685779"/>
            <a:ext cx="7049437" cy="1088895"/>
          </a:xfrm>
          <a:prstGeom prst="bentConnector4">
            <a:avLst>
              <a:gd name="adj1" fmla="val -27962"/>
              <a:gd name="adj2" fmla="val -317934"/>
            </a:avLst>
          </a:prstGeom>
          <a:noFill/>
          <a:ln w="31750" cap="flat" cmpd="sng">
            <a:solidFill>
              <a:srgbClr val="990000"/>
            </a:solidFill>
            <a:prstDash val="solid"/>
            <a:round/>
            <a:headEnd type="none" w="med" len="med"/>
            <a:tailEnd type="stealth" w="med" len="med"/>
          </a:ln>
        </p:spPr>
      </p:cxnSp>
      <p:cxnSp>
        <p:nvCxnSpPr>
          <p:cNvPr id="26" name="Google Shape;222;p29">
            <a:extLst>
              <a:ext uri="{FF2B5EF4-FFF2-40B4-BE49-F238E27FC236}">
                <a16:creationId xmlns:a16="http://schemas.microsoft.com/office/drawing/2014/main" id="{C100A029-6C5B-FAD4-BF0C-9FFBA08B2009}"/>
              </a:ext>
            </a:extLst>
          </p:cNvPr>
          <p:cNvCxnSpPr>
            <a:cxnSpLocks/>
            <a:stCxn id="17" idx="3"/>
            <a:endCxn id="13" idx="2"/>
          </p:cNvCxnSpPr>
          <p:nvPr/>
        </p:nvCxnSpPr>
        <p:spPr>
          <a:xfrm flipH="1">
            <a:off x="6553667" y="6944898"/>
            <a:ext cx="7994359" cy="740881"/>
          </a:xfrm>
          <a:prstGeom prst="bentConnector4">
            <a:avLst>
              <a:gd name="adj1" fmla="val -13003"/>
              <a:gd name="adj2" fmla="val 710699"/>
            </a:avLst>
          </a:prstGeom>
          <a:noFill/>
          <a:ln w="31750" cap="flat" cmpd="sng">
            <a:solidFill>
              <a:srgbClr val="990000"/>
            </a:solidFill>
            <a:prstDash val="solid"/>
            <a:round/>
            <a:headEnd type="none" w="med" len="med"/>
            <a:tailEnd type="stealth" w="med" len="med"/>
          </a:ln>
        </p:spPr>
      </p:cxnSp>
      <p:cxnSp>
        <p:nvCxnSpPr>
          <p:cNvPr id="27" name="Google Shape;223;p29">
            <a:extLst>
              <a:ext uri="{FF2B5EF4-FFF2-40B4-BE49-F238E27FC236}">
                <a16:creationId xmlns:a16="http://schemas.microsoft.com/office/drawing/2014/main" id="{E9A08ADA-E992-A706-8F11-81B676D1B128}"/>
              </a:ext>
            </a:extLst>
          </p:cNvPr>
          <p:cNvCxnSpPr>
            <a:cxnSpLocks/>
            <a:stCxn id="18" idx="3"/>
            <a:endCxn id="13" idx="2"/>
          </p:cNvCxnSpPr>
          <p:nvPr/>
        </p:nvCxnSpPr>
        <p:spPr>
          <a:xfrm flipH="1">
            <a:off x="6553667" y="5093430"/>
            <a:ext cx="6838672" cy="2592349"/>
          </a:xfrm>
          <a:prstGeom prst="bentConnector4">
            <a:avLst>
              <a:gd name="adj1" fmla="val -31851"/>
              <a:gd name="adj2" fmla="val 275866"/>
            </a:avLst>
          </a:prstGeom>
          <a:noFill/>
          <a:ln w="31750" cap="flat" cmpd="sng">
            <a:solidFill>
              <a:srgbClr val="990000"/>
            </a:solidFill>
            <a:prstDash val="solid"/>
            <a:round/>
            <a:headEnd type="none" w="med" len="med"/>
            <a:tailEnd type="stealth" w="med" len="med"/>
          </a:ln>
        </p:spPr>
      </p:cxnSp>
      <p:cxnSp>
        <p:nvCxnSpPr>
          <p:cNvPr id="28" name="Google Shape;224;p29">
            <a:extLst>
              <a:ext uri="{FF2B5EF4-FFF2-40B4-BE49-F238E27FC236}">
                <a16:creationId xmlns:a16="http://schemas.microsoft.com/office/drawing/2014/main" id="{8C2E6F46-1D9C-F14B-D177-744D46E9BEFF}"/>
              </a:ext>
            </a:extLst>
          </p:cNvPr>
          <p:cNvCxnSpPr>
            <a:cxnSpLocks/>
            <a:stCxn id="14" idx="3"/>
            <a:endCxn id="13" idx="2"/>
          </p:cNvCxnSpPr>
          <p:nvPr/>
        </p:nvCxnSpPr>
        <p:spPr>
          <a:xfrm flipH="1">
            <a:off x="6553667" y="3328257"/>
            <a:ext cx="5644683" cy="4357522"/>
          </a:xfrm>
          <a:prstGeom prst="bentConnector4">
            <a:avLst>
              <a:gd name="adj1" fmla="val -59983"/>
              <a:gd name="adj2" fmla="val 203833"/>
            </a:avLst>
          </a:prstGeom>
          <a:noFill/>
          <a:ln w="31750" cap="flat" cmpd="sng">
            <a:solidFill>
              <a:srgbClr val="990000"/>
            </a:solidFill>
            <a:prstDash val="solid"/>
            <a:round/>
            <a:headEnd type="none" w="med" len="med"/>
            <a:tailEnd type="stealth" w="med" len="med"/>
          </a:ln>
        </p:spPr>
      </p:cxnSp>
    </p:spTree>
    <p:extLst>
      <p:ext uri="{BB962C8B-B14F-4D97-AF65-F5344CB8AC3E}">
        <p14:creationId xmlns:p14="http://schemas.microsoft.com/office/powerpoint/2010/main" val="42169730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11B79486-1DFD-32F7-29A2-5A73B3453803}"/>
              </a:ext>
            </a:extLst>
          </p:cNvPr>
          <p:cNvSpPr>
            <a:spLocks noGrp="1"/>
          </p:cNvSpPr>
          <p:nvPr>
            <p:ph type="sldNum" idx="12"/>
          </p:nvPr>
        </p:nvSpPr>
        <p:spPr/>
        <p:txBody>
          <a:bodyPr/>
          <a:lstStyle/>
          <a:p>
            <a:fld id="{00000000-1234-1234-1234-123412341234}" type="slidenum">
              <a:rPr lang="en-US" smtClean="0"/>
              <a:pPr/>
              <a:t>14</a:t>
            </a:fld>
            <a:endParaRPr lang="en-US"/>
          </a:p>
        </p:txBody>
      </p:sp>
      <p:sp>
        <p:nvSpPr>
          <p:cNvPr id="3" name="Titolo 2">
            <a:extLst>
              <a:ext uri="{FF2B5EF4-FFF2-40B4-BE49-F238E27FC236}">
                <a16:creationId xmlns:a16="http://schemas.microsoft.com/office/drawing/2014/main" id="{530855FB-2CE2-C577-EA2D-1DBFCF44796C}"/>
              </a:ext>
            </a:extLst>
          </p:cNvPr>
          <p:cNvSpPr>
            <a:spLocks noGrp="1"/>
          </p:cNvSpPr>
          <p:nvPr>
            <p:ph type="title"/>
          </p:nvPr>
        </p:nvSpPr>
        <p:spPr/>
        <p:txBody>
          <a:bodyPr/>
          <a:lstStyle/>
          <a:p>
            <a:r>
              <a:rPr lang="it-IT" dirty="0"/>
              <a:t>The counter device</a:t>
            </a:r>
            <a:endParaRPr lang="en-GB" dirty="0"/>
          </a:p>
        </p:txBody>
      </p:sp>
      <p:sp>
        <p:nvSpPr>
          <p:cNvPr id="4" name="Segnaposto testo 3">
            <a:extLst>
              <a:ext uri="{FF2B5EF4-FFF2-40B4-BE49-F238E27FC236}">
                <a16:creationId xmlns:a16="http://schemas.microsoft.com/office/drawing/2014/main" id="{A3E5E1E3-25E5-BC16-AF52-02593BC5DE3D}"/>
              </a:ext>
            </a:extLst>
          </p:cNvPr>
          <p:cNvSpPr>
            <a:spLocks noGrp="1"/>
          </p:cNvSpPr>
          <p:nvPr>
            <p:ph type="body" idx="1"/>
          </p:nvPr>
        </p:nvSpPr>
        <p:spPr/>
        <p:txBody>
          <a:bodyPr/>
          <a:lstStyle/>
          <a:p>
            <a:pPr>
              <a:spcBef>
                <a:spcPts val="500"/>
              </a:spcBef>
            </a:pPr>
            <a:r>
              <a:rPr lang="en-GB" sz="4800" dirty="0"/>
              <a:t>This Device demonstrate the use of the TANGO event mechanism to send change events to clients.</a:t>
            </a:r>
          </a:p>
          <a:p>
            <a:pPr>
              <a:spcBef>
                <a:spcPts val="500"/>
              </a:spcBef>
            </a:pPr>
            <a:r>
              <a:rPr lang="en-GB" sz="4800" dirty="0"/>
              <a:t>There's also a device attribute in polling so that events for that attribute are sent automatically.</a:t>
            </a:r>
          </a:p>
          <a:p>
            <a:pPr>
              <a:spcBef>
                <a:spcPts val="500"/>
              </a:spcBef>
            </a:pPr>
            <a:r>
              <a:rPr lang="en-GB" sz="4800" dirty="0"/>
              <a:t>Commands:</a:t>
            </a:r>
          </a:p>
          <a:p>
            <a:pPr lvl="1">
              <a:spcBef>
                <a:spcPts val="500"/>
              </a:spcBef>
            </a:pPr>
            <a:r>
              <a:rPr lang="en-GB" sz="4800" i="1" dirty="0"/>
              <a:t>Increment</a:t>
            </a:r>
          </a:p>
          <a:p>
            <a:pPr lvl="1">
              <a:spcBef>
                <a:spcPts val="500"/>
              </a:spcBef>
            </a:pPr>
            <a:r>
              <a:rPr lang="en-GB" sz="4800" i="1" dirty="0"/>
              <a:t>Decrement</a:t>
            </a:r>
          </a:p>
          <a:p>
            <a:pPr lvl="1">
              <a:spcBef>
                <a:spcPts val="500"/>
              </a:spcBef>
            </a:pPr>
            <a:r>
              <a:rPr lang="en-GB" sz="4800" i="1" dirty="0" err="1"/>
              <a:t>CounterReset</a:t>
            </a:r>
            <a:endParaRPr lang="en-GB" sz="4800" i="1" dirty="0"/>
          </a:p>
          <a:p>
            <a:pPr>
              <a:spcBef>
                <a:spcPts val="500"/>
              </a:spcBef>
            </a:pPr>
            <a:r>
              <a:rPr lang="en-GB" sz="4800" dirty="0"/>
              <a:t>Attributes:</a:t>
            </a:r>
          </a:p>
          <a:p>
            <a:pPr lvl="1">
              <a:spcBef>
                <a:spcPts val="500"/>
              </a:spcBef>
            </a:pPr>
            <a:r>
              <a:rPr lang="en-GB" sz="4800" i="1" dirty="0"/>
              <a:t>value (only read)</a:t>
            </a:r>
          </a:p>
          <a:p>
            <a:pPr lvl="1">
              <a:spcBef>
                <a:spcPts val="500"/>
              </a:spcBef>
            </a:pPr>
            <a:r>
              <a:rPr lang="en-GB" sz="4800" i="1" dirty="0" err="1"/>
              <a:t>polled_value</a:t>
            </a:r>
            <a:r>
              <a:rPr lang="en-GB" sz="4800" i="1" dirty="0"/>
              <a:t> (only read)</a:t>
            </a:r>
          </a:p>
          <a:p>
            <a:pPr lvl="1">
              <a:spcBef>
                <a:spcPts val="500"/>
              </a:spcBef>
            </a:pPr>
            <a:r>
              <a:rPr lang="en-GB" sz="4800" i="1" dirty="0" err="1"/>
              <a:t>fire_event_at</a:t>
            </a:r>
            <a:r>
              <a:rPr lang="en-GB" sz="4800" i="1" dirty="0"/>
              <a:t> (read/write)</a:t>
            </a:r>
          </a:p>
        </p:txBody>
      </p:sp>
    </p:spTree>
    <p:extLst>
      <p:ext uri="{BB962C8B-B14F-4D97-AF65-F5344CB8AC3E}">
        <p14:creationId xmlns:p14="http://schemas.microsoft.com/office/powerpoint/2010/main" val="1445140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934F8EB6-08F5-BAF2-97AC-D96614E09BA9}"/>
              </a:ext>
            </a:extLst>
          </p:cNvPr>
          <p:cNvSpPr>
            <a:spLocks noGrp="1"/>
          </p:cNvSpPr>
          <p:nvPr>
            <p:ph type="sldNum" idx="12"/>
          </p:nvPr>
        </p:nvSpPr>
        <p:spPr/>
        <p:txBody>
          <a:bodyPr/>
          <a:lstStyle/>
          <a:p>
            <a:fld id="{00000000-1234-1234-1234-123412341234}" type="slidenum">
              <a:rPr lang="en-US" smtClean="0"/>
              <a:pPr/>
              <a:t>15</a:t>
            </a:fld>
            <a:endParaRPr lang="en-US"/>
          </a:p>
        </p:txBody>
      </p:sp>
      <p:sp>
        <p:nvSpPr>
          <p:cNvPr id="3" name="Titolo 2">
            <a:extLst>
              <a:ext uri="{FF2B5EF4-FFF2-40B4-BE49-F238E27FC236}">
                <a16:creationId xmlns:a16="http://schemas.microsoft.com/office/drawing/2014/main" id="{A0692628-17EB-490C-6AA9-1ABDEA0AEE3B}"/>
              </a:ext>
            </a:extLst>
          </p:cNvPr>
          <p:cNvSpPr>
            <a:spLocks noGrp="1"/>
          </p:cNvSpPr>
          <p:nvPr>
            <p:ph type="title"/>
          </p:nvPr>
        </p:nvSpPr>
        <p:spPr/>
        <p:txBody>
          <a:bodyPr/>
          <a:lstStyle/>
          <a:p>
            <a:r>
              <a:rPr lang="en-US" dirty="0"/>
              <a:t>The Tabata device: attributes</a:t>
            </a:r>
            <a:endParaRPr lang="en-GB" dirty="0"/>
          </a:p>
        </p:txBody>
      </p:sp>
      <p:sp>
        <p:nvSpPr>
          <p:cNvPr id="4" name="Segnaposto testo 3">
            <a:extLst>
              <a:ext uri="{FF2B5EF4-FFF2-40B4-BE49-F238E27FC236}">
                <a16:creationId xmlns:a16="http://schemas.microsoft.com/office/drawing/2014/main" id="{2B30CD44-624A-C370-FEBF-69EEC047E2E5}"/>
              </a:ext>
            </a:extLst>
          </p:cNvPr>
          <p:cNvSpPr>
            <a:spLocks noGrp="1"/>
          </p:cNvSpPr>
          <p:nvPr>
            <p:ph type="body" idx="1"/>
          </p:nvPr>
        </p:nvSpPr>
        <p:spPr/>
        <p:txBody>
          <a:bodyPr/>
          <a:lstStyle/>
          <a:p>
            <a:r>
              <a:rPr lang="en-GB" dirty="0" err="1"/>
              <a:t>Running_state</a:t>
            </a:r>
            <a:r>
              <a:rPr lang="en-GB" dirty="0"/>
              <a:t> (PREPARE, WORK, REST)</a:t>
            </a:r>
          </a:p>
          <a:p>
            <a:r>
              <a:rPr lang="en-GB" dirty="0"/>
              <a:t>State (ON, OFF)</a:t>
            </a:r>
          </a:p>
          <a:p>
            <a:r>
              <a:rPr lang="en-GB" dirty="0" err="1"/>
              <a:t>tabatas</a:t>
            </a:r>
            <a:r>
              <a:rPr lang="en-GB" dirty="0"/>
              <a:t>: for counter initialization</a:t>
            </a:r>
          </a:p>
          <a:p>
            <a:r>
              <a:rPr lang="en-GB" dirty="0"/>
              <a:t>cycles: for counter initialization </a:t>
            </a:r>
          </a:p>
          <a:p>
            <a:r>
              <a:rPr lang="en-GB" dirty="0"/>
              <a:t>rest: for counter initialization </a:t>
            </a:r>
          </a:p>
          <a:p>
            <a:r>
              <a:rPr lang="en-GB" dirty="0"/>
              <a:t>work: for counter initialization </a:t>
            </a:r>
          </a:p>
          <a:p>
            <a:r>
              <a:rPr lang="en-GB" dirty="0"/>
              <a:t>prepare: for counter initialization</a:t>
            </a:r>
          </a:p>
        </p:txBody>
      </p:sp>
    </p:spTree>
    <p:extLst>
      <p:ext uri="{BB962C8B-B14F-4D97-AF65-F5344CB8AC3E}">
        <p14:creationId xmlns:p14="http://schemas.microsoft.com/office/powerpoint/2010/main" val="6680726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FF80CD32-E007-CBA5-197E-B1A8E5790958}"/>
              </a:ext>
            </a:extLst>
          </p:cNvPr>
          <p:cNvSpPr>
            <a:spLocks noGrp="1"/>
          </p:cNvSpPr>
          <p:nvPr>
            <p:ph type="sldNum" idx="12"/>
          </p:nvPr>
        </p:nvSpPr>
        <p:spPr/>
        <p:txBody>
          <a:bodyPr/>
          <a:lstStyle/>
          <a:p>
            <a:fld id="{00000000-1234-1234-1234-123412341234}" type="slidenum">
              <a:rPr lang="en-US" smtClean="0"/>
              <a:pPr/>
              <a:t>16</a:t>
            </a:fld>
            <a:endParaRPr lang="en-US"/>
          </a:p>
        </p:txBody>
      </p:sp>
      <p:sp>
        <p:nvSpPr>
          <p:cNvPr id="3" name="Titolo 2">
            <a:extLst>
              <a:ext uri="{FF2B5EF4-FFF2-40B4-BE49-F238E27FC236}">
                <a16:creationId xmlns:a16="http://schemas.microsoft.com/office/drawing/2014/main" id="{0C3E48D9-BC3F-BAC6-1D65-C6C8DE62D43C}"/>
              </a:ext>
            </a:extLst>
          </p:cNvPr>
          <p:cNvSpPr>
            <a:spLocks noGrp="1"/>
          </p:cNvSpPr>
          <p:nvPr>
            <p:ph type="title"/>
          </p:nvPr>
        </p:nvSpPr>
        <p:spPr/>
        <p:txBody>
          <a:bodyPr/>
          <a:lstStyle/>
          <a:p>
            <a:r>
              <a:rPr lang="en-US" dirty="0"/>
              <a:t>The Tabata device: properties</a:t>
            </a:r>
            <a:endParaRPr lang="en-GB" dirty="0"/>
          </a:p>
        </p:txBody>
      </p:sp>
      <p:sp>
        <p:nvSpPr>
          <p:cNvPr id="4" name="Segnaposto testo 3">
            <a:extLst>
              <a:ext uri="{FF2B5EF4-FFF2-40B4-BE49-F238E27FC236}">
                <a16:creationId xmlns:a16="http://schemas.microsoft.com/office/drawing/2014/main" id="{38023FBF-7444-8719-205B-6E15F6B7A244}"/>
              </a:ext>
            </a:extLst>
          </p:cNvPr>
          <p:cNvSpPr>
            <a:spLocks noGrp="1"/>
          </p:cNvSpPr>
          <p:nvPr>
            <p:ph type="body" idx="1"/>
          </p:nvPr>
        </p:nvSpPr>
        <p:spPr/>
        <p:txBody>
          <a:bodyPr/>
          <a:lstStyle/>
          <a:p>
            <a:r>
              <a:rPr lang="en-GB" dirty="0" err="1"/>
              <a:t>prepCounter</a:t>
            </a:r>
            <a:r>
              <a:rPr lang="en-GB" dirty="0"/>
              <a:t>: device name for the prepare counter</a:t>
            </a:r>
          </a:p>
          <a:p>
            <a:r>
              <a:rPr lang="en-GB" dirty="0" err="1"/>
              <a:t>workCounter</a:t>
            </a:r>
            <a:r>
              <a:rPr lang="en-GB" dirty="0"/>
              <a:t>: device name for the work counter</a:t>
            </a:r>
          </a:p>
          <a:p>
            <a:r>
              <a:rPr lang="en-GB" dirty="0" err="1"/>
              <a:t>restCounter</a:t>
            </a:r>
            <a:r>
              <a:rPr lang="en-GB" dirty="0"/>
              <a:t>: device name for the rest counter</a:t>
            </a:r>
          </a:p>
          <a:p>
            <a:r>
              <a:rPr lang="en-GB" dirty="0" err="1"/>
              <a:t>cyclesCounter</a:t>
            </a:r>
            <a:r>
              <a:rPr lang="en-GB" dirty="0"/>
              <a:t>: device name for the cycles counter</a:t>
            </a:r>
          </a:p>
          <a:p>
            <a:r>
              <a:rPr lang="en-GB" dirty="0" err="1"/>
              <a:t>tabatasCounter</a:t>
            </a:r>
            <a:r>
              <a:rPr lang="en-GB" dirty="0"/>
              <a:t>: device name for the </a:t>
            </a:r>
            <a:r>
              <a:rPr lang="en-GB" dirty="0" err="1"/>
              <a:t>tabatas</a:t>
            </a:r>
            <a:r>
              <a:rPr lang="en-GB" dirty="0"/>
              <a:t> counter</a:t>
            </a:r>
          </a:p>
          <a:p>
            <a:r>
              <a:rPr lang="en-GB" dirty="0" err="1"/>
              <a:t>sleep_time</a:t>
            </a:r>
            <a:r>
              <a:rPr lang="en-GB" dirty="0"/>
              <a:t>: to speed the execution during tests</a:t>
            </a:r>
          </a:p>
          <a:p>
            <a:endParaRPr lang="en-GB" dirty="0"/>
          </a:p>
        </p:txBody>
      </p:sp>
    </p:spTree>
    <p:extLst>
      <p:ext uri="{BB962C8B-B14F-4D97-AF65-F5344CB8AC3E}">
        <p14:creationId xmlns:p14="http://schemas.microsoft.com/office/powerpoint/2010/main" val="2754138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2911C644-9726-9C34-82D8-C2495D644565}"/>
              </a:ext>
            </a:extLst>
          </p:cNvPr>
          <p:cNvSpPr>
            <a:spLocks noGrp="1"/>
          </p:cNvSpPr>
          <p:nvPr>
            <p:ph type="sldNum" idx="12"/>
          </p:nvPr>
        </p:nvSpPr>
        <p:spPr/>
        <p:txBody>
          <a:bodyPr/>
          <a:lstStyle/>
          <a:p>
            <a:fld id="{00000000-1234-1234-1234-123412341234}" type="slidenum">
              <a:rPr lang="en-US" smtClean="0"/>
              <a:pPr/>
              <a:t>17</a:t>
            </a:fld>
            <a:endParaRPr lang="en-US"/>
          </a:p>
        </p:txBody>
      </p:sp>
      <p:sp>
        <p:nvSpPr>
          <p:cNvPr id="3" name="Titolo 2">
            <a:extLst>
              <a:ext uri="{FF2B5EF4-FFF2-40B4-BE49-F238E27FC236}">
                <a16:creationId xmlns:a16="http://schemas.microsoft.com/office/drawing/2014/main" id="{F91B034D-E122-ED0F-1F74-05111EBE8BFB}"/>
              </a:ext>
            </a:extLst>
          </p:cNvPr>
          <p:cNvSpPr>
            <a:spLocks noGrp="1"/>
          </p:cNvSpPr>
          <p:nvPr>
            <p:ph type="title"/>
          </p:nvPr>
        </p:nvSpPr>
        <p:spPr/>
        <p:txBody>
          <a:bodyPr/>
          <a:lstStyle/>
          <a:p>
            <a:r>
              <a:rPr lang="en-GB" dirty="0"/>
              <a:t>The Tabata Device: commands</a:t>
            </a:r>
          </a:p>
        </p:txBody>
      </p:sp>
      <p:sp>
        <p:nvSpPr>
          <p:cNvPr id="4" name="Segnaposto testo 3">
            <a:extLst>
              <a:ext uri="{FF2B5EF4-FFF2-40B4-BE49-F238E27FC236}">
                <a16:creationId xmlns:a16="http://schemas.microsoft.com/office/drawing/2014/main" id="{8C7C8160-667E-C119-01E7-DA4247651DF4}"/>
              </a:ext>
            </a:extLst>
          </p:cNvPr>
          <p:cNvSpPr>
            <a:spLocks noGrp="1"/>
          </p:cNvSpPr>
          <p:nvPr>
            <p:ph type="body" idx="1"/>
          </p:nvPr>
        </p:nvSpPr>
        <p:spPr/>
        <p:txBody>
          <a:bodyPr/>
          <a:lstStyle/>
          <a:p>
            <a:r>
              <a:rPr lang="en-GB" dirty="0"/>
              <a:t>Start: start a python thread for interacting with the counters </a:t>
            </a:r>
          </a:p>
          <a:p>
            <a:r>
              <a:rPr lang="en-GB" dirty="0"/>
              <a:t>Stop: stop the python thread for interacting with the counters</a:t>
            </a:r>
          </a:p>
          <a:p>
            <a:r>
              <a:rPr lang="en-GB" dirty="0" err="1"/>
              <a:t>ResetCounters</a:t>
            </a:r>
            <a:r>
              <a:rPr lang="en-GB" dirty="0"/>
              <a:t>: reset the counters to the related attributes</a:t>
            </a:r>
          </a:p>
          <a:p>
            <a:endParaRPr lang="en-GB" dirty="0"/>
          </a:p>
        </p:txBody>
      </p:sp>
    </p:spTree>
    <p:extLst>
      <p:ext uri="{BB962C8B-B14F-4D97-AF65-F5344CB8AC3E}">
        <p14:creationId xmlns:p14="http://schemas.microsoft.com/office/powerpoint/2010/main" val="39726618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F2285819-A141-4DB2-B188-F03D09D12A09}"/>
              </a:ext>
            </a:extLst>
          </p:cNvPr>
          <p:cNvSpPr>
            <a:spLocks noGrp="1"/>
          </p:cNvSpPr>
          <p:nvPr>
            <p:ph type="sldNum" idx="12"/>
          </p:nvPr>
        </p:nvSpPr>
        <p:spPr/>
        <p:txBody>
          <a:bodyPr/>
          <a:lstStyle/>
          <a:p>
            <a:fld id="{00000000-1234-1234-1234-123412341234}" type="slidenum">
              <a:rPr lang="en-US" smtClean="0"/>
              <a:pPr/>
              <a:t>18</a:t>
            </a:fld>
            <a:endParaRPr lang="en-US"/>
          </a:p>
        </p:txBody>
      </p:sp>
      <p:sp>
        <p:nvSpPr>
          <p:cNvPr id="3" name="Titolo 2">
            <a:extLst>
              <a:ext uri="{FF2B5EF4-FFF2-40B4-BE49-F238E27FC236}">
                <a16:creationId xmlns:a16="http://schemas.microsoft.com/office/drawing/2014/main" id="{65E9A541-14DE-0958-FE8B-593E7718D46C}"/>
              </a:ext>
            </a:extLst>
          </p:cNvPr>
          <p:cNvSpPr>
            <a:spLocks noGrp="1"/>
          </p:cNvSpPr>
          <p:nvPr>
            <p:ph type="title"/>
          </p:nvPr>
        </p:nvSpPr>
        <p:spPr/>
        <p:txBody>
          <a:bodyPr/>
          <a:lstStyle/>
          <a:p>
            <a:endParaRPr lang="en-GB"/>
          </a:p>
        </p:txBody>
      </p:sp>
      <p:sp>
        <p:nvSpPr>
          <p:cNvPr id="4" name="Segnaposto testo 3">
            <a:extLst>
              <a:ext uri="{FF2B5EF4-FFF2-40B4-BE49-F238E27FC236}">
                <a16:creationId xmlns:a16="http://schemas.microsoft.com/office/drawing/2014/main" id="{49A86F60-0110-B7E1-8C18-14812BB786D0}"/>
              </a:ext>
            </a:extLst>
          </p:cNvPr>
          <p:cNvSpPr>
            <a:spLocks noGrp="1"/>
          </p:cNvSpPr>
          <p:nvPr>
            <p:ph type="body" idx="1"/>
          </p:nvPr>
        </p:nvSpPr>
        <p:spPr/>
        <p:txBody>
          <a:bodyPr/>
          <a:lstStyle/>
          <a:p>
            <a:endParaRPr lang="en-GB"/>
          </a:p>
        </p:txBody>
      </p:sp>
      <p:pic>
        <p:nvPicPr>
          <p:cNvPr id="5" name="Google Shape;257;p33">
            <a:extLst>
              <a:ext uri="{FF2B5EF4-FFF2-40B4-BE49-F238E27FC236}">
                <a16:creationId xmlns:a16="http://schemas.microsoft.com/office/drawing/2014/main" id="{BA2605C1-C55D-CE28-CDDC-DF324B50B91F}"/>
              </a:ext>
            </a:extLst>
          </p:cNvPr>
          <p:cNvPicPr preferRelativeResize="0"/>
          <p:nvPr/>
        </p:nvPicPr>
        <p:blipFill>
          <a:blip r:embed="rId2">
            <a:alphaModFix/>
          </a:blip>
          <a:stretch>
            <a:fillRect/>
          </a:stretch>
        </p:blipFill>
        <p:spPr>
          <a:xfrm>
            <a:off x="575734" y="598463"/>
            <a:ext cx="22860552" cy="12792889"/>
          </a:xfrm>
          <a:prstGeom prst="rect">
            <a:avLst/>
          </a:prstGeom>
          <a:noFill/>
          <a:ln w="9525" cap="flat" cmpd="sng">
            <a:solidFill>
              <a:srgbClr val="990000"/>
            </a:solidFill>
            <a:prstDash val="solid"/>
            <a:round/>
            <a:headEnd type="none" w="sm" len="sm"/>
            <a:tailEnd type="none" w="sm" len="sm"/>
          </a:ln>
        </p:spPr>
      </p:pic>
    </p:spTree>
    <p:extLst>
      <p:ext uri="{BB962C8B-B14F-4D97-AF65-F5344CB8AC3E}">
        <p14:creationId xmlns:p14="http://schemas.microsoft.com/office/powerpoint/2010/main" val="5442902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73880180-7890-6ECB-09F1-B3AD44A0241D}"/>
              </a:ext>
            </a:extLst>
          </p:cNvPr>
          <p:cNvSpPr>
            <a:spLocks noGrp="1"/>
          </p:cNvSpPr>
          <p:nvPr>
            <p:ph type="sldNum" idx="12"/>
          </p:nvPr>
        </p:nvSpPr>
        <p:spPr/>
        <p:txBody>
          <a:bodyPr/>
          <a:lstStyle/>
          <a:p>
            <a:fld id="{00000000-1234-1234-1234-123412341234}" type="slidenum">
              <a:rPr lang="en-US" smtClean="0"/>
              <a:pPr/>
              <a:t>19</a:t>
            </a:fld>
            <a:endParaRPr lang="en-US"/>
          </a:p>
        </p:txBody>
      </p:sp>
      <p:sp>
        <p:nvSpPr>
          <p:cNvPr id="3" name="Titolo 2">
            <a:extLst>
              <a:ext uri="{FF2B5EF4-FFF2-40B4-BE49-F238E27FC236}">
                <a16:creationId xmlns:a16="http://schemas.microsoft.com/office/drawing/2014/main" id="{68F6FCE6-ACB9-C149-4DA4-89E557F089C6}"/>
              </a:ext>
            </a:extLst>
          </p:cNvPr>
          <p:cNvSpPr>
            <a:spLocks noGrp="1"/>
          </p:cNvSpPr>
          <p:nvPr>
            <p:ph type="title"/>
          </p:nvPr>
        </p:nvSpPr>
        <p:spPr/>
        <p:txBody>
          <a:bodyPr/>
          <a:lstStyle/>
          <a:p>
            <a:r>
              <a:rPr lang="en-GB" dirty="0"/>
              <a:t>The </a:t>
            </a:r>
            <a:r>
              <a:rPr lang="en-GB" dirty="0" err="1"/>
              <a:t>AsyncTabata</a:t>
            </a:r>
            <a:r>
              <a:rPr lang="en-GB" dirty="0"/>
              <a:t> Device</a:t>
            </a:r>
          </a:p>
        </p:txBody>
      </p:sp>
      <p:sp>
        <p:nvSpPr>
          <p:cNvPr id="4" name="Segnaposto testo 3">
            <a:extLst>
              <a:ext uri="{FF2B5EF4-FFF2-40B4-BE49-F238E27FC236}">
                <a16:creationId xmlns:a16="http://schemas.microsoft.com/office/drawing/2014/main" id="{B6AD5E43-9F34-87FE-4CB9-95CF02BC97E8}"/>
              </a:ext>
            </a:extLst>
          </p:cNvPr>
          <p:cNvSpPr>
            <a:spLocks noGrp="1"/>
          </p:cNvSpPr>
          <p:nvPr>
            <p:ph type="body" idx="1"/>
          </p:nvPr>
        </p:nvSpPr>
        <p:spPr/>
        <p:txBody>
          <a:bodyPr/>
          <a:lstStyle/>
          <a:p>
            <a:r>
              <a:rPr lang="en-GB" dirty="0"/>
              <a:t>Same as Tabata but the realization is </a:t>
            </a:r>
            <a:r>
              <a:rPr lang="en-GB" dirty="0" err="1"/>
              <a:t>asynchonous</a:t>
            </a:r>
            <a:r>
              <a:rPr lang="en-GB" dirty="0"/>
              <a:t>.</a:t>
            </a:r>
          </a:p>
          <a:p>
            <a:r>
              <a:rPr lang="en-GB" dirty="0"/>
              <a:t>The </a:t>
            </a:r>
            <a:r>
              <a:rPr lang="en-GB" dirty="0" err="1"/>
              <a:t>tabata</a:t>
            </a:r>
            <a:r>
              <a:rPr lang="en-GB" dirty="0"/>
              <a:t> device has 2 commands: Run and Stop. </a:t>
            </a:r>
          </a:p>
          <a:p>
            <a:r>
              <a:rPr lang="en-GB" dirty="0"/>
              <a:t>The run executes the entire job so it's not possible to use it without an async command.</a:t>
            </a:r>
          </a:p>
          <a:p>
            <a:endParaRPr lang="en-GB" dirty="0"/>
          </a:p>
          <a:p>
            <a:endParaRPr lang="en-GB" dirty="0"/>
          </a:p>
        </p:txBody>
      </p:sp>
    </p:spTree>
    <p:extLst>
      <p:ext uri="{BB962C8B-B14F-4D97-AF65-F5344CB8AC3E}">
        <p14:creationId xmlns:p14="http://schemas.microsoft.com/office/powerpoint/2010/main" val="37249656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6086834-87E2-46DD-B47D-AF82AC487DCB}"/>
              </a:ext>
            </a:extLst>
          </p:cNvPr>
          <p:cNvSpPr>
            <a:spLocks noGrp="1"/>
          </p:cNvSpPr>
          <p:nvPr>
            <p:ph type="title"/>
          </p:nvPr>
        </p:nvSpPr>
        <p:spPr/>
        <p:txBody>
          <a:bodyPr/>
          <a:lstStyle/>
          <a:p>
            <a:r>
              <a:rPr lang="en-GB" dirty="0"/>
              <a:t>SKA Deployment Practices</a:t>
            </a:r>
          </a:p>
        </p:txBody>
      </p:sp>
      <p:sp>
        <p:nvSpPr>
          <p:cNvPr id="3" name="Segnaposto testo 2">
            <a:extLst>
              <a:ext uri="{FF2B5EF4-FFF2-40B4-BE49-F238E27FC236}">
                <a16:creationId xmlns:a16="http://schemas.microsoft.com/office/drawing/2014/main" id="{AE378581-E872-4784-97DE-A9A763C34FF3}"/>
              </a:ext>
            </a:extLst>
          </p:cNvPr>
          <p:cNvSpPr>
            <a:spLocks noGrp="1"/>
          </p:cNvSpPr>
          <p:nvPr>
            <p:ph type="body" idx="1"/>
          </p:nvPr>
        </p:nvSpPr>
        <p:spPr/>
        <p:txBody>
          <a:bodyPr/>
          <a:lstStyle/>
          <a:p>
            <a:r>
              <a:rPr lang="en-US" sz="4800" dirty="0"/>
              <a:t>Kubernetes (</a:t>
            </a:r>
            <a:r>
              <a:rPr lang="en-US" sz="4800" b="1" dirty="0"/>
              <a:t>k8s</a:t>
            </a:r>
            <a:r>
              <a:rPr lang="en-US" sz="4800" dirty="0"/>
              <a:t>) for container orchestration (</a:t>
            </a:r>
            <a:r>
              <a:rPr lang="en-US" sz="4800" dirty="0">
                <a:hlinkClick r:id="rId2">
                  <a:extLst>
                    <a:ext uri="{A12FA001-AC4F-418D-AE19-62706E023703}">
                      <ahyp:hlinkClr xmlns:ahyp="http://schemas.microsoft.com/office/drawing/2018/hyperlinkcolor" val="tx"/>
                    </a:ext>
                  </a:extLst>
                </a:hlinkClick>
              </a:rPr>
              <a:t>kubernetes.io</a:t>
            </a:r>
            <a:r>
              <a:rPr lang="en-US" sz="4800" dirty="0"/>
              <a:t>)</a:t>
            </a:r>
          </a:p>
          <a:p>
            <a:r>
              <a:rPr lang="en-US" sz="4800" b="1" dirty="0"/>
              <a:t>Helm</a:t>
            </a:r>
            <a:r>
              <a:rPr lang="en-US" sz="4800" dirty="0"/>
              <a:t> for packaging and deploying SKA Software </a:t>
            </a:r>
            <a:r>
              <a:rPr lang="en-US" sz="4800" i="1" dirty="0"/>
              <a:t>(</a:t>
            </a:r>
            <a:r>
              <a:rPr lang="en-US" sz="4800" i="1" dirty="0">
                <a:hlinkClick r:id="rId3">
                  <a:extLst>
                    <a:ext uri="{A12FA001-AC4F-418D-AE19-62706E023703}">
                      <ahyp:hlinkClr xmlns:ahyp="http://schemas.microsoft.com/office/drawing/2018/hyperlinkcolor" val="tx"/>
                    </a:ext>
                  </a:extLst>
                </a:hlinkClick>
              </a:rPr>
              <a:t>helm.sh</a:t>
            </a:r>
            <a:r>
              <a:rPr lang="en-US" sz="4800" i="1" dirty="0"/>
              <a:t>)</a:t>
            </a:r>
            <a:endParaRPr lang="en-GB" sz="4800" dirty="0"/>
          </a:p>
          <a:p>
            <a:pPr lvl="1"/>
            <a:r>
              <a:rPr lang="en-GB" sz="4800" dirty="0"/>
              <a:t>A </a:t>
            </a:r>
            <a:r>
              <a:rPr lang="en-GB" sz="4800" b="1" dirty="0"/>
              <a:t>chart</a:t>
            </a:r>
            <a:r>
              <a:rPr lang="en-GB" sz="4800" dirty="0"/>
              <a:t> is a recipe to deploy the several </a:t>
            </a:r>
            <a:r>
              <a:rPr lang="en-GB" sz="4800" b="1" dirty="0"/>
              <a:t>k8s</a:t>
            </a:r>
            <a:r>
              <a:rPr lang="en-GB" sz="4800" dirty="0"/>
              <a:t> resources (i.e., containers, storage, networking components, etc) required for an application to run</a:t>
            </a:r>
            <a:endParaRPr lang="en-GB" sz="4800" b="1" dirty="0"/>
          </a:p>
          <a:p>
            <a:pPr lvl="1"/>
            <a:r>
              <a:rPr lang="en-GB" sz="4800" dirty="0"/>
              <a:t>Works on templates, allows to adapt generic configurations to different environments (i.e., the different SKA datacentres)</a:t>
            </a:r>
          </a:p>
          <a:p>
            <a:r>
              <a:rPr lang="en-GB" sz="4800" dirty="0"/>
              <a:t>Heavy use of </a:t>
            </a:r>
            <a:r>
              <a:rPr lang="en-GB" sz="4800" b="1" dirty="0" err="1"/>
              <a:t>Makefile</a:t>
            </a:r>
            <a:r>
              <a:rPr lang="en-GB" sz="4800" dirty="0"/>
              <a:t> (i.e., building, testing, deployment, …)</a:t>
            </a:r>
          </a:p>
          <a:p>
            <a:r>
              <a:rPr lang="en-GB" sz="4800" b="1" dirty="0"/>
              <a:t>Gitlab</a:t>
            </a:r>
            <a:r>
              <a:rPr lang="en-GB" sz="4800" dirty="0"/>
              <a:t> for CI/CD</a:t>
            </a:r>
            <a:endParaRPr lang="it-IT" sz="4800" dirty="0"/>
          </a:p>
        </p:txBody>
      </p:sp>
      <p:sp>
        <p:nvSpPr>
          <p:cNvPr id="4" name="Segnaposto numero diapositiva 3">
            <a:extLst>
              <a:ext uri="{FF2B5EF4-FFF2-40B4-BE49-F238E27FC236}">
                <a16:creationId xmlns:a16="http://schemas.microsoft.com/office/drawing/2014/main" id="{DD03D9BF-EDF4-4F26-8AA1-77D4024684A6}"/>
              </a:ext>
            </a:extLst>
          </p:cNvPr>
          <p:cNvSpPr>
            <a:spLocks noGrp="1"/>
          </p:cNvSpPr>
          <p:nvPr>
            <p:ph type="sldNum" sz="quarter" idx="10"/>
          </p:nvPr>
        </p:nvSpPr>
        <p:spPr/>
        <p:txBody>
          <a:bodyPr/>
          <a:lstStyle/>
          <a:p>
            <a:fld id="{86CB4B4D-7CA3-9044-876B-883B54F8677D}" type="slidenum">
              <a:rPr lang="en-GB" smtClean="0"/>
              <a:pPr/>
              <a:t>2</a:t>
            </a:fld>
            <a:endParaRPr lang="en-GB" dirty="0"/>
          </a:p>
        </p:txBody>
      </p:sp>
    </p:spTree>
    <p:extLst>
      <p:ext uri="{BB962C8B-B14F-4D97-AF65-F5344CB8AC3E}">
        <p14:creationId xmlns:p14="http://schemas.microsoft.com/office/powerpoint/2010/main" val="2451238764"/>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52A20F40-A324-E2B4-874A-F9BA4F685096}"/>
              </a:ext>
            </a:extLst>
          </p:cNvPr>
          <p:cNvSpPr>
            <a:spLocks noGrp="1"/>
          </p:cNvSpPr>
          <p:nvPr>
            <p:ph type="sldNum" idx="12"/>
          </p:nvPr>
        </p:nvSpPr>
        <p:spPr/>
        <p:txBody>
          <a:bodyPr/>
          <a:lstStyle/>
          <a:p>
            <a:fld id="{00000000-1234-1234-1234-123412341234}" type="slidenum">
              <a:rPr lang="en-US" smtClean="0"/>
              <a:pPr/>
              <a:t>20</a:t>
            </a:fld>
            <a:endParaRPr lang="en-US"/>
          </a:p>
        </p:txBody>
      </p:sp>
      <p:sp>
        <p:nvSpPr>
          <p:cNvPr id="3" name="Titolo 2">
            <a:extLst>
              <a:ext uri="{FF2B5EF4-FFF2-40B4-BE49-F238E27FC236}">
                <a16:creationId xmlns:a16="http://schemas.microsoft.com/office/drawing/2014/main" id="{11A7461D-FF76-4E80-6F3A-B794C941A76F}"/>
              </a:ext>
            </a:extLst>
          </p:cNvPr>
          <p:cNvSpPr>
            <a:spLocks noGrp="1"/>
          </p:cNvSpPr>
          <p:nvPr>
            <p:ph type="title"/>
          </p:nvPr>
        </p:nvSpPr>
        <p:spPr/>
        <p:txBody>
          <a:bodyPr/>
          <a:lstStyle/>
          <a:p>
            <a:r>
              <a:rPr lang="it-IT" dirty="0"/>
              <a:t>Notes on </a:t>
            </a:r>
            <a:r>
              <a:rPr lang="it-IT" dirty="0" err="1"/>
              <a:t>serialization</a:t>
            </a:r>
            <a:r>
              <a:rPr lang="it-IT" dirty="0"/>
              <a:t> model</a:t>
            </a:r>
            <a:endParaRPr lang="en-GB" dirty="0"/>
          </a:p>
        </p:txBody>
      </p:sp>
      <p:sp>
        <p:nvSpPr>
          <p:cNvPr id="4" name="Segnaposto testo 3">
            <a:extLst>
              <a:ext uri="{FF2B5EF4-FFF2-40B4-BE49-F238E27FC236}">
                <a16:creationId xmlns:a16="http://schemas.microsoft.com/office/drawing/2014/main" id="{F9C24C7E-394A-F3D5-F274-C95BA91C195B}"/>
              </a:ext>
            </a:extLst>
          </p:cNvPr>
          <p:cNvSpPr>
            <a:spLocks noGrp="1"/>
          </p:cNvSpPr>
          <p:nvPr>
            <p:ph type="body" idx="1"/>
          </p:nvPr>
        </p:nvSpPr>
        <p:spPr/>
        <p:txBody>
          <a:bodyPr/>
          <a:lstStyle/>
          <a:p>
            <a:r>
              <a:rPr lang="en-GB" sz="4800" dirty="0"/>
              <a:t>It is not common to change the default behaviour, usually commands are always very quick and, in case a long job, a thread can be used for the execution with the necessary lock mechanism. </a:t>
            </a:r>
          </a:p>
          <a:p>
            <a:r>
              <a:rPr lang="en-GB" sz="4800" dirty="0"/>
              <a:t>Anyway, while the Tabata device uses the default serialization model, the </a:t>
            </a:r>
            <a:r>
              <a:rPr lang="en-GB" sz="4800" dirty="0" err="1"/>
              <a:t>AsyncTabata</a:t>
            </a:r>
            <a:r>
              <a:rPr lang="en-GB" sz="4800" dirty="0"/>
              <a:t> changes the default to no synchronization. </a:t>
            </a:r>
          </a:p>
          <a:p>
            <a:r>
              <a:rPr lang="en-GB" sz="4800" dirty="0">
                <a:hlinkClick r:id="rId2">
                  <a:extLst>
                    <a:ext uri="{A12FA001-AC4F-418D-AE19-62706E023703}">
                      <ahyp:hlinkClr xmlns:ahyp="http://schemas.microsoft.com/office/drawing/2018/hyperlinkcolor" val="tx"/>
                    </a:ext>
                  </a:extLst>
                </a:hlinkClick>
              </a:rPr>
              <a:t>https://pytango.readthedocs.io/en/stable/green_modes/green_modes_server.html</a:t>
            </a:r>
            <a:r>
              <a:rPr lang="en-GB" sz="4800" dirty="0"/>
              <a:t>  </a:t>
            </a:r>
          </a:p>
          <a:p>
            <a:r>
              <a:rPr lang="en-GB" sz="4800" dirty="0">
                <a:hlinkClick r:id="rId3">
                  <a:extLst>
                    <a:ext uri="{A12FA001-AC4F-418D-AE19-62706E023703}">
                      <ahyp:hlinkClr xmlns:ahyp="http://schemas.microsoft.com/office/drawing/2018/hyperlinkcolor" val="tx"/>
                    </a:ext>
                  </a:extLst>
                </a:hlinkClick>
              </a:rPr>
              <a:t>https://tango-controls.readthedocs.io/en/latest/development/advanced/threading.html#serialization-model-within-a-device-server</a:t>
            </a:r>
            <a:r>
              <a:rPr lang="en-GB" sz="4800" dirty="0"/>
              <a:t>  </a:t>
            </a:r>
          </a:p>
        </p:txBody>
      </p:sp>
    </p:spTree>
    <p:extLst>
      <p:ext uri="{BB962C8B-B14F-4D97-AF65-F5344CB8AC3E}">
        <p14:creationId xmlns:p14="http://schemas.microsoft.com/office/powerpoint/2010/main" val="12478048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D6209AE6-A380-CEE8-1647-A2C3147B2A1D}"/>
              </a:ext>
            </a:extLst>
          </p:cNvPr>
          <p:cNvSpPr>
            <a:spLocks noGrp="1"/>
          </p:cNvSpPr>
          <p:nvPr>
            <p:ph type="sldNum" idx="12"/>
          </p:nvPr>
        </p:nvSpPr>
        <p:spPr/>
        <p:txBody>
          <a:bodyPr/>
          <a:lstStyle/>
          <a:p>
            <a:fld id="{00000000-1234-1234-1234-123412341234}" type="slidenum">
              <a:rPr lang="en-US" smtClean="0"/>
              <a:pPr/>
              <a:t>21</a:t>
            </a:fld>
            <a:endParaRPr lang="en-US"/>
          </a:p>
        </p:txBody>
      </p:sp>
      <p:sp>
        <p:nvSpPr>
          <p:cNvPr id="3" name="Titolo 2">
            <a:extLst>
              <a:ext uri="{FF2B5EF4-FFF2-40B4-BE49-F238E27FC236}">
                <a16:creationId xmlns:a16="http://schemas.microsoft.com/office/drawing/2014/main" id="{B27700E2-A5EC-4F0B-7004-4851DDACE964}"/>
              </a:ext>
            </a:extLst>
          </p:cNvPr>
          <p:cNvSpPr>
            <a:spLocks noGrp="1"/>
          </p:cNvSpPr>
          <p:nvPr>
            <p:ph type="title"/>
          </p:nvPr>
        </p:nvSpPr>
        <p:spPr/>
        <p:txBody>
          <a:bodyPr/>
          <a:lstStyle/>
          <a:p>
            <a:r>
              <a:rPr lang="en-GB" dirty="0"/>
              <a:t>The </a:t>
            </a:r>
            <a:r>
              <a:rPr lang="en-GB" dirty="0" err="1"/>
              <a:t>AsyncTabata</a:t>
            </a:r>
            <a:r>
              <a:rPr lang="en-GB" dirty="0"/>
              <a:t> Device sequence diagram</a:t>
            </a:r>
          </a:p>
        </p:txBody>
      </p:sp>
      <p:pic>
        <p:nvPicPr>
          <p:cNvPr id="5" name="Google Shape;294;p37">
            <a:extLst>
              <a:ext uri="{FF2B5EF4-FFF2-40B4-BE49-F238E27FC236}">
                <a16:creationId xmlns:a16="http://schemas.microsoft.com/office/drawing/2014/main" id="{D8EDE2E6-47B4-5278-BD68-3193D50CC84C}"/>
              </a:ext>
            </a:extLst>
          </p:cNvPr>
          <p:cNvPicPr preferRelativeResize="0"/>
          <p:nvPr/>
        </p:nvPicPr>
        <p:blipFill>
          <a:blip r:embed="rId2">
            <a:alphaModFix/>
          </a:blip>
          <a:stretch>
            <a:fillRect/>
          </a:stretch>
        </p:blipFill>
        <p:spPr>
          <a:xfrm>
            <a:off x="4391022" y="2354788"/>
            <a:ext cx="14934469" cy="9724269"/>
          </a:xfrm>
          <a:prstGeom prst="rect">
            <a:avLst/>
          </a:prstGeom>
          <a:noFill/>
          <a:ln>
            <a:noFill/>
          </a:ln>
        </p:spPr>
      </p:pic>
    </p:spTree>
    <p:extLst>
      <p:ext uri="{BB962C8B-B14F-4D97-AF65-F5344CB8AC3E}">
        <p14:creationId xmlns:p14="http://schemas.microsoft.com/office/powerpoint/2010/main" val="3037395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0F6D7F32-E859-3F6F-ACD8-3A0589DBC90B}"/>
              </a:ext>
            </a:extLst>
          </p:cNvPr>
          <p:cNvSpPr>
            <a:spLocks noGrp="1"/>
          </p:cNvSpPr>
          <p:nvPr>
            <p:ph type="sldNum" idx="12"/>
          </p:nvPr>
        </p:nvSpPr>
        <p:spPr/>
        <p:txBody>
          <a:bodyPr/>
          <a:lstStyle/>
          <a:p>
            <a:fld id="{00000000-1234-1234-1234-123412341234}" type="slidenum">
              <a:rPr lang="en-US" smtClean="0"/>
              <a:pPr/>
              <a:t>22</a:t>
            </a:fld>
            <a:endParaRPr lang="en-US"/>
          </a:p>
        </p:txBody>
      </p:sp>
      <p:sp>
        <p:nvSpPr>
          <p:cNvPr id="3" name="Titolo 2">
            <a:extLst>
              <a:ext uri="{FF2B5EF4-FFF2-40B4-BE49-F238E27FC236}">
                <a16:creationId xmlns:a16="http://schemas.microsoft.com/office/drawing/2014/main" id="{2D8F09F6-BF1B-63F1-88D0-1224232644BC}"/>
              </a:ext>
            </a:extLst>
          </p:cNvPr>
          <p:cNvSpPr>
            <a:spLocks noGrp="1"/>
          </p:cNvSpPr>
          <p:nvPr>
            <p:ph type="title"/>
          </p:nvPr>
        </p:nvSpPr>
        <p:spPr/>
        <p:txBody>
          <a:bodyPr/>
          <a:lstStyle/>
          <a:p>
            <a:r>
              <a:rPr lang="it-IT" dirty="0"/>
              <a:t>ska-tango-</a:t>
            </a:r>
            <a:r>
              <a:rPr lang="it-IT" dirty="0" err="1"/>
              <a:t>examples</a:t>
            </a:r>
            <a:r>
              <a:rPr lang="it-IT" dirty="0"/>
              <a:t> </a:t>
            </a:r>
            <a:r>
              <a:rPr lang="it-IT" dirty="0" err="1"/>
              <a:t>structure</a:t>
            </a:r>
            <a:endParaRPr lang="en-GB" dirty="0"/>
          </a:p>
        </p:txBody>
      </p:sp>
      <p:sp>
        <p:nvSpPr>
          <p:cNvPr id="4" name="Segnaposto testo 3">
            <a:extLst>
              <a:ext uri="{FF2B5EF4-FFF2-40B4-BE49-F238E27FC236}">
                <a16:creationId xmlns:a16="http://schemas.microsoft.com/office/drawing/2014/main" id="{1FA3F4DC-B58C-9F55-C4D3-54A1868EB2DB}"/>
              </a:ext>
            </a:extLst>
          </p:cNvPr>
          <p:cNvSpPr>
            <a:spLocks noGrp="1"/>
          </p:cNvSpPr>
          <p:nvPr>
            <p:ph type="body" idx="1"/>
          </p:nvPr>
        </p:nvSpPr>
        <p:spPr/>
        <p:txBody>
          <a:bodyPr/>
          <a:lstStyle/>
          <a:p>
            <a:r>
              <a:rPr lang="it-IT" sz="4800" dirty="0"/>
              <a:t>Folders:</a:t>
            </a:r>
          </a:p>
          <a:p>
            <a:pPr lvl="1"/>
            <a:r>
              <a:rPr lang="it-IT" sz="4800" dirty="0" err="1"/>
              <a:t>src</a:t>
            </a:r>
            <a:r>
              <a:rPr lang="it-IT" sz="4800" dirty="0"/>
              <a:t>: source code, i.e. src/ska_tango_examples/tabata/Tabata.py</a:t>
            </a:r>
          </a:p>
          <a:p>
            <a:pPr lvl="1"/>
            <a:r>
              <a:rPr lang="it-IT" sz="4800" dirty="0" err="1"/>
              <a:t>tests</a:t>
            </a:r>
            <a:r>
              <a:rPr lang="it-IT" sz="4800" dirty="0"/>
              <a:t>: test code, i.e. </a:t>
            </a:r>
            <a:r>
              <a:rPr lang="en-GB" sz="4800" dirty="0"/>
              <a:t>tests/integration/test_tabata.py</a:t>
            </a:r>
          </a:p>
          <a:p>
            <a:pPr lvl="1"/>
            <a:r>
              <a:rPr lang="en-GB" sz="4800" dirty="0"/>
              <a:t>charts: helm charts for installing into k8s</a:t>
            </a:r>
          </a:p>
          <a:p>
            <a:pPr lvl="1"/>
            <a:r>
              <a:rPr lang="en-GB" sz="4800" dirty="0"/>
              <a:t>docs: documentation</a:t>
            </a:r>
          </a:p>
          <a:p>
            <a:pPr lvl="1"/>
            <a:r>
              <a:rPr lang="en-GB" sz="4800" dirty="0"/>
              <a:t>.make: </a:t>
            </a:r>
            <a:r>
              <a:rPr lang="it-IT" sz="4800" dirty="0"/>
              <a:t>ska </a:t>
            </a:r>
            <a:r>
              <a:rPr lang="it-IT" sz="4800" dirty="0" err="1"/>
              <a:t>makefile</a:t>
            </a:r>
            <a:r>
              <a:rPr lang="it-IT" sz="4800" dirty="0"/>
              <a:t> </a:t>
            </a:r>
            <a:r>
              <a:rPr lang="it-IT" sz="4800" dirty="0" err="1"/>
              <a:t>submodule</a:t>
            </a:r>
            <a:r>
              <a:rPr lang="it-IT" sz="4800" dirty="0"/>
              <a:t> for </a:t>
            </a:r>
            <a:r>
              <a:rPr lang="it-IT" sz="4800" dirty="0" err="1"/>
              <a:t>automation</a:t>
            </a:r>
            <a:endParaRPr lang="en-GB" sz="4800" dirty="0"/>
          </a:p>
          <a:p>
            <a:r>
              <a:rPr lang="it-IT" sz="4800" dirty="0"/>
              <a:t>In the root folder: </a:t>
            </a:r>
          </a:p>
          <a:p>
            <a:pPr lvl="1"/>
            <a:r>
              <a:rPr lang="it-IT" sz="4800" dirty="0" err="1"/>
              <a:t>Dockerfile</a:t>
            </a:r>
            <a:endParaRPr lang="it-IT" sz="4800" dirty="0"/>
          </a:p>
          <a:p>
            <a:pPr lvl="1"/>
            <a:r>
              <a:rPr lang="it-IT" sz="4800" dirty="0" err="1"/>
              <a:t>pyproject.toml</a:t>
            </a:r>
            <a:endParaRPr lang="it-IT" sz="4800" dirty="0"/>
          </a:p>
        </p:txBody>
      </p:sp>
    </p:spTree>
    <p:extLst>
      <p:ext uri="{BB962C8B-B14F-4D97-AF65-F5344CB8AC3E}">
        <p14:creationId xmlns:p14="http://schemas.microsoft.com/office/powerpoint/2010/main" val="26978227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17D3B26C-3AFA-1E7C-1164-E662AB6E4215}"/>
              </a:ext>
            </a:extLst>
          </p:cNvPr>
          <p:cNvSpPr>
            <a:spLocks noGrp="1"/>
          </p:cNvSpPr>
          <p:nvPr>
            <p:ph type="sldNum" idx="12"/>
          </p:nvPr>
        </p:nvSpPr>
        <p:spPr/>
        <p:txBody>
          <a:bodyPr/>
          <a:lstStyle/>
          <a:p>
            <a:fld id="{00000000-1234-1234-1234-123412341234}" type="slidenum">
              <a:rPr lang="en-US" smtClean="0"/>
              <a:pPr/>
              <a:t>23</a:t>
            </a:fld>
            <a:endParaRPr lang="en-US"/>
          </a:p>
        </p:txBody>
      </p:sp>
      <p:sp>
        <p:nvSpPr>
          <p:cNvPr id="3" name="Titolo 2">
            <a:extLst>
              <a:ext uri="{FF2B5EF4-FFF2-40B4-BE49-F238E27FC236}">
                <a16:creationId xmlns:a16="http://schemas.microsoft.com/office/drawing/2014/main" id="{579BD2A6-698F-346A-B086-720C9B4C6E0B}"/>
              </a:ext>
            </a:extLst>
          </p:cNvPr>
          <p:cNvSpPr>
            <a:spLocks noGrp="1"/>
          </p:cNvSpPr>
          <p:nvPr>
            <p:ph type="title"/>
          </p:nvPr>
        </p:nvSpPr>
        <p:spPr/>
        <p:txBody>
          <a:bodyPr/>
          <a:lstStyle/>
          <a:p>
            <a:r>
              <a:rPr lang="en-GB" dirty="0"/>
              <a:t>Poetry - </a:t>
            </a:r>
            <a:r>
              <a:rPr lang="en-GB" dirty="0" err="1"/>
              <a:t>pyproject.toml</a:t>
            </a:r>
            <a:endParaRPr lang="en-GB" dirty="0"/>
          </a:p>
        </p:txBody>
      </p:sp>
      <p:sp>
        <p:nvSpPr>
          <p:cNvPr id="4" name="Segnaposto testo 3">
            <a:extLst>
              <a:ext uri="{FF2B5EF4-FFF2-40B4-BE49-F238E27FC236}">
                <a16:creationId xmlns:a16="http://schemas.microsoft.com/office/drawing/2014/main" id="{C9D62F45-511A-2EE1-D10C-8908B01A7A44}"/>
              </a:ext>
            </a:extLst>
          </p:cNvPr>
          <p:cNvSpPr>
            <a:spLocks noGrp="1"/>
          </p:cNvSpPr>
          <p:nvPr>
            <p:ph type="body" idx="1"/>
          </p:nvPr>
        </p:nvSpPr>
        <p:spPr/>
        <p:txBody>
          <a:bodyPr/>
          <a:lstStyle/>
          <a:p>
            <a:r>
              <a:rPr lang="en-GB" dirty="0"/>
              <a:t>Poetry is a tool for dependency management and packaging in Python. It allows you to declare the libraries your project depends on and it will manage (install/update) them for you. Poetry offers a </a:t>
            </a:r>
            <a:r>
              <a:rPr lang="en-GB" dirty="0" err="1"/>
              <a:t>lockfile</a:t>
            </a:r>
            <a:r>
              <a:rPr lang="en-GB" dirty="0"/>
              <a:t> to ensure repeatable installs, and can build your project for distribution.</a:t>
            </a:r>
          </a:p>
        </p:txBody>
      </p:sp>
    </p:spTree>
    <p:extLst>
      <p:ext uri="{BB962C8B-B14F-4D97-AF65-F5344CB8AC3E}">
        <p14:creationId xmlns:p14="http://schemas.microsoft.com/office/powerpoint/2010/main" val="27895180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17D3B26C-3AFA-1E7C-1164-E662AB6E4215}"/>
              </a:ext>
            </a:extLst>
          </p:cNvPr>
          <p:cNvSpPr>
            <a:spLocks noGrp="1"/>
          </p:cNvSpPr>
          <p:nvPr>
            <p:ph type="sldNum" idx="12"/>
          </p:nvPr>
        </p:nvSpPr>
        <p:spPr/>
        <p:txBody>
          <a:bodyPr/>
          <a:lstStyle/>
          <a:p>
            <a:fld id="{00000000-1234-1234-1234-123412341234}" type="slidenum">
              <a:rPr lang="en-US" smtClean="0"/>
              <a:pPr/>
              <a:t>24</a:t>
            </a:fld>
            <a:endParaRPr lang="en-US"/>
          </a:p>
        </p:txBody>
      </p:sp>
      <p:sp>
        <p:nvSpPr>
          <p:cNvPr id="3" name="Titolo 2">
            <a:extLst>
              <a:ext uri="{FF2B5EF4-FFF2-40B4-BE49-F238E27FC236}">
                <a16:creationId xmlns:a16="http://schemas.microsoft.com/office/drawing/2014/main" id="{579BD2A6-698F-346A-B086-720C9B4C6E0B}"/>
              </a:ext>
            </a:extLst>
          </p:cNvPr>
          <p:cNvSpPr>
            <a:spLocks noGrp="1"/>
          </p:cNvSpPr>
          <p:nvPr>
            <p:ph type="title"/>
          </p:nvPr>
        </p:nvSpPr>
        <p:spPr/>
        <p:txBody>
          <a:bodyPr/>
          <a:lstStyle/>
          <a:p>
            <a:r>
              <a:rPr lang="en-GB" dirty="0"/>
              <a:t>Poetry - </a:t>
            </a:r>
            <a:r>
              <a:rPr lang="en-GB" dirty="0" err="1"/>
              <a:t>pyproject.toml</a:t>
            </a:r>
            <a:endParaRPr lang="en-GB" dirty="0"/>
          </a:p>
        </p:txBody>
      </p:sp>
      <p:sp>
        <p:nvSpPr>
          <p:cNvPr id="4" name="Segnaposto testo 3">
            <a:extLst>
              <a:ext uri="{FF2B5EF4-FFF2-40B4-BE49-F238E27FC236}">
                <a16:creationId xmlns:a16="http://schemas.microsoft.com/office/drawing/2014/main" id="{C9D62F45-511A-2EE1-D10C-8908B01A7A44}"/>
              </a:ext>
            </a:extLst>
          </p:cNvPr>
          <p:cNvSpPr>
            <a:spLocks noGrp="1"/>
          </p:cNvSpPr>
          <p:nvPr>
            <p:ph type="body" idx="1"/>
          </p:nvPr>
        </p:nvSpPr>
        <p:spPr/>
        <p:txBody>
          <a:bodyPr/>
          <a:lstStyle/>
          <a:p>
            <a:r>
              <a:rPr lang="en-GB" dirty="0"/>
              <a:t>Poetry is a tool for dependency management and packaging in Python. It allows you to declare the libraries your project depends on and it will manage (install/update) them for you. Poetry offers a </a:t>
            </a:r>
            <a:r>
              <a:rPr lang="en-GB" dirty="0" err="1"/>
              <a:t>lockfile</a:t>
            </a:r>
            <a:r>
              <a:rPr lang="en-GB" dirty="0"/>
              <a:t> to ensure repeatable installs, and can build your project for distribution.</a:t>
            </a:r>
          </a:p>
        </p:txBody>
      </p:sp>
      <p:sp>
        <p:nvSpPr>
          <p:cNvPr id="5" name="Segnaposto testo 3">
            <a:extLst>
              <a:ext uri="{FF2B5EF4-FFF2-40B4-BE49-F238E27FC236}">
                <a16:creationId xmlns:a16="http://schemas.microsoft.com/office/drawing/2014/main" id="{7E970EB0-12FC-0126-AE98-F77606A1432F}"/>
              </a:ext>
            </a:extLst>
          </p:cNvPr>
          <p:cNvSpPr txBox="1">
            <a:spLocks/>
          </p:cNvSpPr>
          <p:nvPr/>
        </p:nvSpPr>
        <p:spPr>
          <a:xfrm>
            <a:off x="11749176" y="2193427"/>
            <a:ext cx="11774211" cy="10673586"/>
          </a:xfrm>
          <a:prstGeom prst="rect">
            <a:avLst/>
          </a:prstGeom>
          <a:solidFill>
            <a:schemeClr val="tx1"/>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t" anchorCtr="0">
            <a:noAutofit/>
          </a:bodyPr>
          <a:lstStyle>
            <a:lvl1pPr marL="1016000" marR="0" indent="-508000" algn="l" defTabSz="825500" rtl="0" eaLnBrk="1" latinLnBrk="0" hangingPunct="1">
              <a:lnSpc>
                <a:spcPct val="100000"/>
              </a:lnSpc>
              <a:spcBef>
                <a:spcPts val="4000"/>
              </a:spcBef>
              <a:spcAft>
                <a:spcPts val="0"/>
              </a:spcAft>
              <a:buClr>
                <a:schemeClr val="accent1"/>
              </a:buClr>
              <a:buSzPct val="100000"/>
              <a:buFontTx/>
              <a:buChar char="•"/>
              <a:tabLst/>
              <a:defRPr sz="6000" b="0" i="0" u="none" strike="noStrike" cap="none" spc="0" baseline="0">
                <a:solidFill>
                  <a:schemeClr val="accent2"/>
                </a:solidFill>
                <a:uFillTx/>
                <a:latin typeface="+mn-lt"/>
                <a:ea typeface="+mn-ea"/>
                <a:cs typeface="+mn-cs"/>
                <a:sym typeface="Verdana"/>
              </a:defRPr>
            </a:lvl1pPr>
            <a:lvl2pPr marL="1524000" marR="0" indent="-508000" algn="l" defTabSz="825500" rtl="0" eaLnBrk="1" latinLnBrk="0" hangingPunct="1">
              <a:lnSpc>
                <a:spcPct val="100000"/>
              </a:lnSpc>
              <a:spcBef>
                <a:spcPts val="3600"/>
              </a:spcBef>
              <a:spcAft>
                <a:spcPts val="0"/>
              </a:spcAft>
              <a:buClr>
                <a:schemeClr val="accent1"/>
              </a:buClr>
              <a:buSzPct val="100000"/>
              <a:buFontTx/>
              <a:buChar char="•"/>
              <a:tabLst/>
              <a:defRPr sz="5800" b="0" i="0" u="none" strike="noStrike" cap="none" spc="0" baseline="0">
                <a:solidFill>
                  <a:schemeClr val="accent2"/>
                </a:solidFill>
                <a:uFillTx/>
                <a:latin typeface="+mn-lt"/>
                <a:ea typeface="+mn-ea"/>
                <a:cs typeface="+mn-cs"/>
                <a:sym typeface="Verdana"/>
              </a:defRPr>
            </a:lvl2pPr>
            <a:lvl3pPr marL="2032000" marR="0" indent="-508000" algn="l" defTabSz="825500" rtl="0" eaLnBrk="1" latinLnBrk="0" hangingPunct="1">
              <a:lnSpc>
                <a:spcPct val="100000"/>
              </a:lnSpc>
              <a:spcBef>
                <a:spcPts val="3200"/>
              </a:spcBef>
              <a:spcAft>
                <a:spcPts val="0"/>
              </a:spcAft>
              <a:buClr>
                <a:schemeClr val="accent1"/>
              </a:buClr>
              <a:buSzPct val="100000"/>
              <a:buFontTx/>
              <a:buChar char="•"/>
              <a:tabLst/>
              <a:defRPr sz="5200" b="0" i="0" u="none" strike="noStrike" cap="none" spc="0" baseline="0">
                <a:solidFill>
                  <a:schemeClr val="accent2"/>
                </a:solidFill>
                <a:uFillTx/>
                <a:latin typeface="+mn-lt"/>
                <a:ea typeface="+mn-ea"/>
                <a:cs typeface="+mn-cs"/>
                <a:sym typeface="Verdana"/>
              </a:defRPr>
            </a:lvl3pPr>
            <a:lvl4pPr marL="2540000" marR="0" indent="-508000" algn="l" defTabSz="825500" rtl="0" eaLnBrk="1" latinLnBrk="0" hangingPunct="1">
              <a:lnSpc>
                <a:spcPct val="100000"/>
              </a:lnSpc>
              <a:spcBef>
                <a:spcPts val="2800"/>
              </a:spcBef>
              <a:spcAft>
                <a:spcPts val="0"/>
              </a:spcAft>
              <a:buClr>
                <a:schemeClr val="accent1"/>
              </a:buClr>
              <a:buSzPct val="100000"/>
              <a:buFontTx/>
              <a:buChar char="•"/>
              <a:tabLst/>
              <a:defRPr sz="4400" b="0" i="0" u="none" strike="noStrike" cap="none" spc="0" baseline="0">
                <a:solidFill>
                  <a:schemeClr val="accent2"/>
                </a:solidFill>
                <a:uFillTx/>
                <a:latin typeface="+mn-lt"/>
                <a:ea typeface="+mn-ea"/>
                <a:cs typeface="+mn-cs"/>
                <a:sym typeface="Verdana"/>
              </a:defRPr>
            </a:lvl4pPr>
            <a:lvl5pPr marL="3048000" marR="0" indent="-508000" algn="l" defTabSz="825500" rtl="0" eaLnBrk="1" latinLnBrk="0" hangingPunct="1">
              <a:lnSpc>
                <a:spcPct val="100000"/>
              </a:lnSpc>
              <a:spcBef>
                <a:spcPts val="2400"/>
              </a:spcBef>
              <a:spcAft>
                <a:spcPts val="0"/>
              </a:spcAft>
              <a:buClr>
                <a:schemeClr val="accent1"/>
              </a:buClr>
              <a:buSzPct val="100000"/>
              <a:buFontTx/>
              <a:buChar char="•"/>
              <a:tabLst/>
              <a:defRPr sz="3200" b="0" i="0" u="none" strike="noStrike" cap="none" spc="0" baseline="0">
                <a:solidFill>
                  <a:schemeClr val="accent2"/>
                </a:solidFill>
                <a:uFillTx/>
                <a:latin typeface="+mn-lt"/>
                <a:ea typeface="+mn-ea"/>
                <a:cs typeface="+mn-cs"/>
                <a:sym typeface="Verdana"/>
              </a:defRPr>
            </a:lvl5pPr>
            <a:lvl6pPr marL="4419600" marR="0" indent="-736600" algn="l" defTabSz="825500" rtl="0" eaLnBrk="1" latinLnBrk="0" hangingPunct="1">
              <a:lnSpc>
                <a:spcPct val="100000"/>
              </a:lnSpc>
              <a:spcBef>
                <a:spcPts val="4000"/>
              </a:spcBef>
              <a:spcAft>
                <a:spcPts val="0"/>
              </a:spcAft>
              <a:buClrTx/>
              <a:buSzPct val="82000"/>
              <a:buFontTx/>
              <a:buChar char="•"/>
              <a:tabLst/>
              <a:defRPr sz="6400" b="0" i="0" u="none" strike="noStrike" cap="none" spc="0" baseline="0">
                <a:solidFill>
                  <a:srgbClr val="070168"/>
                </a:solidFill>
                <a:uFillTx/>
                <a:latin typeface="+mn-lt"/>
                <a:ea typeface="+mn-ea"/>
                <a:cs typeface="+mn-cs"/>
                <a:sym typeface="Verdana"/>
              </a:defRPr>
            </a:lvl6pPr>
            <a:lvl7pPr marL="5156200" marR="0" indent="-736600" algn="l" defTabSz="825500" rtl="0" eaLnBrk="1" latinLnBrk="0" hangingPunct="1">
              <a:lnSpc>
                <a:spcPct val="100000"/>
              </a:lnSpc>
              <a:spcBef>
                <a:spcPts val="4000"/>
              </a:spcBef>
              <a:spcAft>
                <a:spcPts val="0"/>
              </a:spcAft>
              <a:buClrTx/>
              <a:buSzPct val="82000"/>
              <a:buFontTx/>
              <a:buChar char="•"/>
              <a:tabLst/>
              <a:defRPr sz="6400" b="0" i="0" u="none" strike="noStrike" cap="none" spc="0" baseline="0">
                <a:solidFill>
                  <a:srgbClr val="070168"/>
                </a:solidFill>
                <a:uFillTx/>
                <a:latin typeface="+mn-lt"/>
                <a:ea typeface="+mn-ea"/>
                <a:cs typeface="+mn-cs"/>
                <a:sym typeface="Verdana"/>
              </a:defRPr>
            </a:lvl7pPr>
            <a:lvl8pPr marL="5892800" marR="0" indent="-736600" algn="l" defTabSz="825500" rtl="0" eaLnBrk="1" latinLnBrk="0" hangingPunct="1">
              <a:lnSpc>
                <a:spcPct val="100000"/>
              </a:lnSpc>
              <a:spcBef>
                <a:spcPts val="4000"/>
              </a:spcBef>
              <a:spcAft>
                <a:spcPts val="0"/>
              </a:spcAft>
              <a:buClrTx/>
              <a:buSzPct val="82000"/>
              <a:buFontTx/>
              <a:buChar char="•"/>
              <a:tabLst/>
              <a:defRPr sz="6400" b="0" i="0" u="none" strike="noStrike" cap="none" spc="0" baseline="0">
                <a:solidFill>
                  <a:srgbClr val="070168"/>
                </a:solidFill>
                <a:uFillTx/>
                <a:latin typeface="+mn-lt"/>
                <a:ea typeface="+mn-ea"/>
                <a:cs typeface="+mn-cs"/>
                <a:sym typeface="Verdana"/>
              </a:defRPr>
            </a:lvl8pPr>
            <a:lvl9pPr marL="6629400" marR="0" indent="-736600" algn="l" defTabSz="825500" rtl="0" eaLnBrk="1" latinLnBrk="0" hangingPunct="1">
              <a:lnSpc>
                <a:spcPct val="100000"/>
              </a:lnSpc>
              <a:spcBef>
                <a:spcPts val="4000"/>
              </a:spcBef>
              <a:spcAft>
                <a:spcPts val="0"/>
              </a:spcAft>
              <a:buClrTx/>
              <a:buSzPct val="82000"/>
              <a:buFontTx/>
              <a:buChar char="•"/>
              <a:tabLst/>
              <a:defRPr sz="6400" b="0" i="0" u="none" strike="noStrike" cap="none" spc="0" baseline="0">
                <a:solidFill>
                  <a:srgbClr val="070168"/>
                </a:solidFill>
                <a:uFillTx/>
                <a:latin typeface="+mn-lt"/>
                <a:ea typeface="+mn-ea"/>
                <a:cs typeface="+mn-cs"/>
                <a:sym typeface="Verdana"/>
              </a:defRPr>
            </a:lvl9pPr>
          </a:lstStyle>
          <a:p>
            <a:pPr marL="0" lvl="1" indent="0">
              <a:spcBef>
                <a:spcPts val="0"/>
              </a:spcBef>
              <a:buFontTx/>
              <a:buNone/>
            </a:pPr>
            <a:r>
              <a:rPr lang="en-GB" sz="3600" dirty="0">
                <a:solidFill>
                  <a:schemeClr val="accent6"/>
                </a:solidFill>
                <a:latin typeface="Courier New" panose="02070309020205020404" pitchFamily="49" charset="0"/>
                <a:cs typeface="Courier New" panose="02070309020205020404" pitchFamily="49" charset="0"/>
              </a:rPr>
              <a:t>[</a:t>
            </a:r>
            <a:r>
              <a:rPr lang="en-GB" sz="3600" dirty="0" err="1">
                <a:solidFill>
                  <a:schemeClr val="accent6"/>
                </a:solidFill>
                <a:latin typeface="Courier New" panose="02070309020205020404" pitchFamily="49" charset="0"/>
                <a:cs typeface="Courier New" panose="02070309020205020404" pitchFamily="49" charset="0"/>
              </a:rPr>
              <a:t>tool.poetry</a:t>
            </a:r>
            <a:r>
              <a:rPr lang="en-GB" sz="3600" dirty="0">
                <a:solidFill>
                  <a:schemeClr val="accent6"/>
                </a:solidFill>
                <a:latin typeface="Courier New" panose="02070309020205020404" pitchFamily="49" charset="0"/>
                <a:cs typeface="Courier New" panose="02070309020205020404" pitchFamily="49" charset="0"/>
              </a:rPr>
              <a:t>]</a:t>
            </a:r>
          </a:p>
          <a:p>
            <a:pPr marL="0" lvl="1" indent="0">
              <a:spcBef>
                <a:spcPts val="0"/>
              </a:spcBef>
              <a:buFontTx/>
              <a:buNone/>
            </a:pPr>
            <a:r>
              <a:rPr lang="en-GB" sz="3600" dirty="0">
                <a:solidFill>
                  <a:schemeClr val="accent6"/>
                </a:solidFill>
                <a:latin typeface="Courier New" panose="02070309020205020404" pitchFamily="49" charset="0"/>
                <a:cs typeface="Courier New" panose="02070309020205020404" pitchFamily="49" charset="0"/>
              </a:rPr>
              <a:t>name = "ska-tango-examples"</a:t>
            </a:r>
          </a:p>
          <a:p>
            <a:pPr marL="0" lvl="1" indent="0">
              <a:spcBef>
                <a:spcPts val="0"/>
              </a:spcBef>
              <a:buFontTx/>
              <a:buNone/>
            </a:pPr>
            <a:r>
              <a:rPr lang="en-GB" sz="3600" dirty="0">
                <a:solidFill>
                  <a:schemeClr val="accent6"/>
                </a:solidFill>
                <a:latin typeface="Courier New" panose="02070309020205020404" pitchFamily="49" charset="0"/>
                <a:cs typeface="Courier New" panose="02070309020205020404" pitchFamily="49" charset="0"/>
              </a:rPr>
              <a:t>version = "0.4.28"</a:t>
            </a:r>
          </a:p>
          <a:p>
            <a:pPr marL="0" lvl="1" indent="0">
              <a:spcBef>
                <a:spcPts val="0"/>
              </a:spcBef>
              <a:buFontTx/>
              <a:buNone/>
            </a:pPr>
            <a:r>
              <a:rPr lang="en-GB" sz="3600" dirty="0">
                <a:solidFill>
                  <a:schemeClr val="accent6"/>
                </a:solidFill>
                <a:latin typeface="Courier New" panose="02070309020205020404" pitchFamily="49" charset="0"/>
                <a:cs typeface="Courier New" panose="02070309020205020404" pitchFamily="49" charset="0"/>
              </a:rPr>
              <a:t>description = "SKA Tango Examples“</a:t>
            </a:r>
          </a:p>
          <a:p>
            <a:pPr marL="0" lvl="1" indent="0">
              <a:spcBef>
                <a:spcPts val="0"/>
              </a:spcBef>
              <a:buFontTx/>
              <a:buNone/>
            </a:pPr>
            <a:endParaRPr lang="en-GB" sz="3600" dirty="0">
              <a:solidFill>
                <a:schemeClr val="accent6"/>
              </a:solidFill>
              <a:latin typeface="Courier New" panose="02070309020205020404" pitchFamily="49" charset="0"/>
              <a:cs typeface="Courier New" panose="02070309020205020404" pitchFamily="49" charset="0"/>
            </a:endParaRPr>
          </a:p>
          <a:p>
            <a:pPr marL="0" lvl="1" indent="0">
              <a:spcBef>
                <a:spcPts val="0"/>
              </a:spcBef>
              <a:buFontTx/>
              <a:buNone/>
            </a:pPr>
            <a:r>
              <a:rPr lang="en-GB" sz="3600" dirty="0">
                <a:solidFill>
                  <a:schemeClr val="accent6"/>
                </a:solidFill>
                <a:latin typeface="Courier New" panose="02070309020205020404" pitchFamily="49" charset="0"/>
                <a:cs typeface="Courier New" panose="02070309020205020404" pitchFamily="49" charset="0"/>
              </a:rPr>
              <a:t>[…]</a:t>
            </a:r>
          </a:p>
          <a:p>
            <a:pPr marL="0" lvl="1" indent="0">
              <a:spcBef>
                <a:spcPts val="0"/>
              </a:spcBef>
              <a:buFontTx/>
              <a:buNone/>
            </a:pPr>
            <a:endParaRPr lang="en-GB" sz="3600" dirty="0">
              <a:solidFill>
                <a:schemeClr val="accent6"/>
              </a:solidFill>
              <a:latin typeface="Courier New" panose="02070309020205020404" pitchFamily="49" charset="0"/>
              <a:cs typeface="Courier New" panose="02070309020205020404" pitchFamily="49" charset="0"/>
            </a:endParaRPr>
          </a:p>
          <a:p>
            <a:pPr marL="0" lvl="1" indent="0">
              <a:spcBef>
                <a:spcPts val="0"/>
              </a:spcBef>
              <a:buFontTx/>
              <a:buNone/>
            </a:pPr>
            <a:r>
              <a:rPr lang="en-GB" sz="3600" dirty="0">
                <a:solidFill>
                  <a:schemeClr val="accent6"/>
                </a:solidFill>
                <a:latin typeface="Courier New" panose="02070309020205020404" pitchFamily="49" charset="0"/>
                <a:cs typeface="Courier New" panose="02070309020205020404" pitchFamily="49" charset="0"/>
              </a:rPr>
              <a:t>[</a:t>
            </a:r>
            <a:r>
              <a:rPr lang="en-GB" sz="3600" dirty="0" err="1">
                <a:solidFill>
                  <a:schemeClr val="accent6"/>
                </a:solidFill>
                <a:latin typeface="Courier New" panose="02070309020205020404" pitchFamily="49" charset="0"/>
                <a:cs typeface="Courier New" panose="02070309020205020404" pitchFamily="49" charset="0"/>
              </a:rPr>
              <a:t>tool.poetry.dependencies</a:t>
            </a:r>
            <a:r>
              <a:rPr lang="en-GB" sz="3600" dirty="0">
                <a:solidFill>
                  <a:schemeClr val="accent6"/>
                </a:solidFill>
                <a:latin typeface="Courier New" panose="02070309020205020404" pitchFamily="49" charset="0"/>
                <a:cs typeface="Courier New" panose="02070309020205020404" pitchFamily="49" charset="0"/>
              </a:rPr>
              <a:t>]</a:t>
            </a:r>
          </a:p>
          <a:p>
            <a:pPr marL="0" lvl="1" indent="0">
              <a:spcBef>
                <a:spcPts val="0"/>
              </a:spcBef>
              <a:buFontTx/>
              <a:buNone/>
            </a:pPr>
            <a:r>
              <a:rPr lang="en-GB" sz="3600" dirty="0">
                <a:solidFill>
                  <a:schemeClr val="accent6"/>
                </a:solidFill>
                <a:latin typeface="Courier New" panose="02070309020205020404" pitchFamily="49" charset="0"/>
                <a:cs typeface="Courier New" panose="02070309020205020404" pitchFamily="49" charset="0"/>
              </a:rPr>
              <a:t>python = "^3.9"</a:t>
            </a:r>
          </a:p>
          <a:p>
            <a:pPr marL="0" lvl="1" indent="0">
              <a:spcBef>
                <a:spcPts val="0"/>
              </a:spcBef>
              <a:buFontTx/>
              <a:buNone/>
            </a:pPr>
            <a:r>
              <a:rPr lang="en-GB" sz="3600" dirty="0" err="1">
                <a:solidFill>
                  <a:schemeClr val="accent6"/>
                </a:solidFill>
                <a:latin typeface="Courier New" panose="02070309020205020404" pitchFamily="49" charset="0"/>
                <a:cs typeface="Courier New" panose="02070309020205020404" pitchFamily="49" charset="0"/>
              </a:rPr>
              <a:t>pytango</a:t>
            </a:r>
            <a:r>
              <a:rPr lang="en-GB" sz="3600" dirty="0">
                <a:solidFill>
                  <a:schemeClr val="accent6"/>
                </a:solidFill>
                <a:latin typeface="Courier New" panose="02070309020205020404" pitchFamily="49" charset="0"/>
                <a:cs typeface="Courier New" panose="02070309020205020404" pitchFamily="49" charset="0"/>
              </a:rPr>
              <a:t> = "^9.4.2"</a:t>
            </a:r>
          </a:p>
          <a:p>
            <a:pPr marL="0" lvl="1" indent="0">
              <a:spcBef>
                <a:spcPts val="0"/>
              </a:spcBef>
              <a:buFontTx/>
              <a:buNone/>
            </a:pPr>
            <a:r>
              <a:rPr lang="en-GB" sz="3600" dirty="0">
                <a:solidFill>
                  <a:schemeClr val="accent6"/>
                </a:solidFill>
                <a:latin typeface="Courier New" panose="02070309020205020404" pitchFamily="49" charset="0"/>
                <a:cs typeface="Courier New" panose="02070309020205020404" pitchFamily="49" charset="0"/>
              </a:rPr>
              <a:t>ska-tango-base = "^0.12.0"</a:t>
            </a:r>
          </a:p>
          <a:p>
            <a:pPr marL="0" lvl="1" indent="0">
              <a:spcBef>
                <a:spcPts val="0"/>
              </a:spcBef>
              <a:buFontTx/>
              <a:buNone/>
            </a:pPr>
            <a:r>
              <a:rPr lang="en-GB" sz="3600" dirty="0">
                <a:solidFill>
                  <a:schemeClr val="accent6"/>
                </a:solidFill>
                <a:latin typeface="Courier New" panose="02070309020205020404" pitchFamily="49" charset="0"/>
                <a:cs typeface="Courier New" panose="02070309020205020404" pitchFamily="49" charset="0"/>
              </a:rPr>
              <a:t>ska-ser-log-transactions = "*"</a:t>
            </a:r>
          </a:p>
          <a:p>
            <a:pPr marL="0" lvl="1" indent="0">
              <a:spcBef>
                <a:spcPts val="0"/>
              </a:spcBef>
              <a:buFontTx/>
              <a:buNone/>
            </a:pPr>
            <a:r>
              <a:rPr lang="en-GB" sz="3600" dirty="0" err="1">
                <a:solidFill>
                  <a:schemeClr val="accent6"/>
                </a:solidFill>
                <a:latin typeface="Courier New" panose="02070309020205020404" pitchFamily="49" charset="0"/>
                <a:cs typeface="Courier New" panose="02070309020205020404" pitchFamily="49" charset="0"/>
              </a:rPr>
              <a:t>numpy</a:t>
            </a:r>
            <a:r>
              <a:rPr lang="en-GB" sz="3600" dirty="0">
                <a:solidFill>
                  <a:schemeClr val="accent6"/>
                </a:solidFill>
                <a:latin typeface="Courier New" panose="02070309020205020404" pitchFamily="49" charset="0"/>
                <a:cs typeface="Courier New" panose="02070309020205020404" pitchFamily="49" charset="0"/>
              </a:rPr>
              <a:t> = "1.23.0"</a:t>
            </a:r>
          </a:p>
          <a:p>
            <a:pPr marL="0" lvl="1" indent="0">
              <a:spcBef>
                <a:spcPts val="0"/>
              </a:spcBef>
              <a:buFontTx/>
              <a:buNone/>
            </a:pPr>
            <a:r>
              <a:rPr lang="en-GB" sz="3600" dirty="0" err="1">
                <a:solidFill>
                  <a:schemeClr val="accent6"/>
                </a:solidFill>
                <a:latin typeface="Courier New" panose="02070309020205020404" pitchFamily="49" charset="0"/>
                <a:cs typeface="Courier New" panose="02070309020205020404" pitchFamily="49" charset="0"/>
              </a:rPr>
              <a:t>debugpy</a:t>
            </a:r>
            <a:r>
              <a:rPr lang="en-GB" sz="3600" dirty="0">
                <a:solidFill>
                  <a:schemeClr val="accent6"/>
                </a:solidFill>
                <a:latin typeface="Courier New" panose="02070309020205020404" pitchFamily="49" charset="0"/>
                <a:cs typeface="Courier New" panose="02070309020205020404" pitchFamily="49" charset="0"/>
              </a:rPr>
              <a:t> = "^1.5.1"</a:t>
            </a:r>
          </a:p>
        </p:txBody>
      </p:sp>
    </p:spTree>
    <p:extLst>
      <p:ext uri="{BB962C8B-B14F-4D97-AF65-F5344CB8AC3E}">
        <p14:creationId xmlns:p14="http://schemas.microsoft.com/office/powerpoint/2010/main" val="19375798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17D3B26C-3AFA-1E7C-1164-E662AB6E4215}"/>
              </a:ext>
            </a:extLst>
          </p:cNvPr>
          <p:cNvSpPr>
            <a:spLocks noGrp="1"/>
          </p:cNvSpPr>
          <p:nvPr>
            <p:ph type="sldNum" idx="12"/>
          </p:nvPr>
        </p:nvSpPr>
        <p:spPr/>
        <p:txBody>
          <a:bodyPr/>
          <a:lstStyle/>
          <a:p>
            <a:fld id="{00000000-1234-1234-1234-123412341234}" type="slidenum">
              <a:rPr lang="en-US" smtClean="0"/>
              <a:pPr/>
              <a:t>25</a:t>
            </a:fld>
            <a:endParaRPr lang="en-US"/>
          </a:p>
        </p:txBody>
      </p:sp>
      <p:sp>
        <p:nvSpPr>
          <p:cNvPr id="3" name="Titolo 2">
            <a:extLst>
              <a:ext uri="{FF2B5EF4-FFF2-40B4-BE49-F238E27FC236}">
                <a16:creationId xmlns:a16="http://schemas.microsoft.com/office/drawing/2014/main" id="{579BD2A6-698F-346A-B086-720C9B4C6E0B}"/>
              </a:ext>
            </a:extLst>
          </p:cNvPr>
          <p:cNvSpPr>
            <a:spLocks noGrp="1"/>
          </p:cNvSpPr>
          <p:nvPr>
            <p:ph type="title"/>
          </p:nvPr>
        </p:nvSpPr>
        <p:spPr/>
        <p:txBody>
          <a:bodyPr/>
          <a:lstStyle/>
          <a:p>
            <a:r>
              <a:rPr lang="en-GB" dirty="0"/>
              <a:t>OCI image - </a:t>
            </a:r>
            <a:r>
              <a:rPr lang="en-GB" dirty="0" err="1"/>
              <a:t>Dockerfile</a:t>
            </a:r>
            <a:endParaRPr lang="en-GB" dirty="0"/>
          </a:p>
        </p:txBody>
      </p:sp>
      <p:sp>
        <p:nvSpPr>
          <p:cNvPr id="8" name="Segnaposto testo 3">
            <a:extLst>
              <a:ext uri="{FF2B5EF4-FFF2-40B4-BE49-F238E27FC236}">
                <a16:creationId xmlns:a16="http://schemas.microsoft.com/office/drawing/2014/main" id="{00E87381-9E02-0C8F-F177-893936F68382}"/>
              </a:ext>
            </a:extLst>
          </p:cNvPr>
          <p:cNvSpPr>
            <a:spLocks noGrp="1"/>
          </p:cNvSpPr>
          <p:nvPr>
            <p:ph type="body" idx="1"/>
          </p:nvPr>
        </p:nvSpPr>
        <p:spPr>
          <a:xfrm>
            <a:off x="768074" y="2193427"/>
            <a:ext cx="22755314" cy="10673586"/>
          </a:xfrm>
          <a:solidFill>
            <a:schemeClr val="tx1"/>
          </a:solidFill>
        </p:spPr>
        <p:txBody>
          <a:bodyPr/>
          <a:lstStyle/>
          <a:p>
            <a:pPr marL="0" lvl="1" indent="0">
              <a:spcBef>
                <a:spcPts val="0"/>
              </a:spcBef>
              <a:buNone/>
            </a:pPr>
            <a:r>
              <a:rPr lang="en-GB" sz="3600" dirty="0">
                <a:solidFill>
                  <a:schemeClr val="accent6"/>
                </a:solidFill>
                <a:latin typeface="Courier New" panose="02070309020205020404" pitchFamily="49" charset="0"/>
                <a:cs typeface="Courier New" panose="02070309020205020404" pitchFamily="49" charset="0"/>
              </a:rPr>
              <a:t>ARG BUILD_IMAGE="artefact.skao.int/ska-tango-images-pytango-builder:9.4.3"</a:t>
            </a:r>
          </a:p>
          <a:p>
            <a:pPr marL="0" lvl="1" indent="0">
              <a:spcBef>
                <a:spcPts val="0"/>
              </a:spcBef>
              <a:buNone/>
            </a:pPr>
            <a:r>
              <a:rPr lang="en-GB" sz="3600" dirty="0">
                <a:solidFill>
                  <a:schemeClr val="accent6"/>
                </a:solidFill>
                <a:latin typeface="Courier New" panose="02070309020205020404" pitchFamily="49" charset="0"/>
                <a:cs typeface="Courier New" panose="02070309020205020404" pitchFamily="49" charset="0"/>
              </a:rPr>
              <a:t>ARG BASE_IMAGE="artefact.skao.int/ska-tango-images-pytango-runtime:9.4.3"</a:t>
            </a:r>
          </a:p>
          <a:p>
            <a:pPr marL="0" lvl="1" indent="0">
              <a:spcBef>
                <a:spcPts val="0"/>
              </a:spcBef>
              <a:buNone/>
            </a:pPr>
            <a:r>
              <a:rPr lang="en-GB" sz="3600" dirty="0">
                <a:solidFill>
                  <a:schemeClr val="accent6"/>
                </a:solidFill>
                <a:latin typeface="Courier New" panose="02070309020205020404" pitchFamily="49" charset="0"/>
                <a:cs typeface="Courier New" panose="02070309020205020404" pitchFamily="49" charset="0"/>
              </a:rPr>
              <a:t>FROM $BUILD_IMAGE AS </a:t>
            </a:r>
            <a:r>
              <a:rPr lang="en-GB" sz="3600" dirty="0" err="1">
                <a:solidFill>
                  <a:schemeClr val="accent6"/>
                </a:solidFill>
                <a:latin typeface="Courier New" panose="02070309020205020404" pitchFamily="49" charset="0"/>
                <a:cs typeface="Courier New" panose="02070309020205020404" pitchFamily="49" charset="0"/>
              </a:rPr>
              <a:t>buildenv</a:t>
            </a:r>
            <a:endParaRPr lang="en-GB" sz="3600" dirty="0">
              <a:solidFill>
                <a:schemeClr val="accent6"/>
              </a:solidFill>
              <a:latin typeface="Courier New" panose="02070309020205020404" pitchFamily="49" charset="0"/>
              <a:cs typeface="Courier New" panose="02070309020205020404" pitchFamily="49" charset="0"/>
            </a:endParaRPr>
          </a:p>
          <a:p>
            <a:pPr marL="0" lvl="1" indent="0">
              <a:spcBef>
                <a:spcPts val="0"/>
              </a:spcBef>
              <a:buNone/>
            </a:pPr>
            <a:r>
              <a:rPr lang="en-GB" sz="3600" dirty="0">
                <a:solidFill>
                  <a:schemeClr val="accent6"/>
                </a:solidFill>
                <a:latin typeface="Courier New" panose="02070309020205020404" pitchFamily="49" charset="0"/>
                <a:cs typeface="Courier New" panose="02070309020205020404" pitchFamily="49" charset="0"/>
              </a:rPr>
              <a:t>FROM $BASE_IMAGE</a:t>
            </a:r>
          </a:p>
          <a:p>
            <a:pPr marL="0" lvl="1" indent="0">
              <a:spcBef>
                <a:spcPts val="0"/>
              </a:spcBef>
              <a:buNone/>
            </a:pPr>
            <a:r>
              <a:rPr lang="en-GB" sz="3600" dirty="0">
                <a:solidFill>
                  <a:schemeClr val="accent6"/>
                </a:solidFill>
                <a:latin typeface="Courier New" panose="02070309020205020404" pitchFamily="49" charset="0"/>
                <a:cs typeface="Courier New" panose="02070309020205020404" pitchFamily="49" charset="0"/>
              </a:rPr>
              <a:t>USER root</a:t>
            </a:r>
          </a:p>
          <a:p>
            <a:pPr marL="0" lvl="1" indent="0">
              <a:spcBef>
                <a:spcPts val="0"/>
              </a:spcBef>
              <a:buNone/>
            </a:pPr>
            <a:endParaRPr lang="en-GB" sz="3600" dirty="0">
              <a:solidFill>
                <a:schemeClr val="accent6"/>
              </a:solidFill>
              <a:latin typeface="Courier New" panose="02070309020205020404" pitchFamily="49" charset="0"/>
              <a:cs typeface="Courier New" panose="02070309020205020404" pitchFamily="49" charset="0"/>
            </a:endParaRPr>
          </a:p>
          <a:p>
            <a:pPr marL="0" lvl="1" indent="0">
              <a:spcBef>
                <a:spcPts val="0"/>
              </a:spcBef>
              <a:buNone/>
            </a:pPr>
            <a:r>
              <a:rPr lang="en-GB" sz="3600" dirty="0">
                <a:solidFill>
                  <a:schemeClr val="accent6"/>
                </a:solidFill>
                <a:latin typeface="Courier New" panose="02070309020205020404" pitchFamily="49" charset="0"/>
                <a:cs typeface="Courier New" panose="02070309020205020404" pitchFamily="49" charset="0"/>
              </a:rPr>
              <a:t>WORKDIR /app</a:t>
            </a:r>
          </a:p>
          <a:p>
            <a:pPr marL="0" lvl="1" indent="0">
              <a:spcBef>
                <a:spcPts val="0"/>
              </a:spcBef>
              <a:buNone/>
            </a:pPr>
            <a:endParaRPr lang="en-GB" sz="3600" dirty="0">
              <a:solidFill>
                <a:schemeClr val="accent6"/>
              </a:solidFill>
              <a:latin typeface="Courier New" panose="02070309020205020404" pitchFamily="49" charset="0"/>
              <a:cs typeface="Courier New" panose="02070309020205020404" pitchFamily="49" charset="0"/>
            </a:endParaRPr>
          </a:p>
          <a:p>
            <a:pPr marL="0" lvl="1" indent="0">
              <a:spcBef>
                <a:spcPts val="0"/>
              </a:spcBef>
              <a:buNone/>
            </a:pPr>
            <a:r>
              <a:rPr lang="en-GB" sz="3600" dirty="0">
                <a:solidFill>
                  <a:schemeClr val="accent6"/>
                </a:solidFill>
                <a:latin typeface="Courier New" panose="02070309020205020404" pitchFamily="49" charset="0"/>
                <a:cs typeface="Courier New" panose="02070309020205020404" pitchFamily="49" charset="0"/>
              </a:rPr>
              <a:t>COPY --</a:t>
            </a:r>
            <a:r>
              <a:rPr lang="en-GB" sz="3600" dirty="0" err="1">
                <a:solidFill>
                  <a:schemeClr val="accent6"/>
                </a:solidFill>
                <a:latin typeface="Courier New" panose="02070309020205020404" pitchFamily="49" charset="0"/>
                <a:cs typeface="Courier New" panose="02070309020205020404" pitchFamily="49" charset="0"/>
              </a:rPr>
              <a:t>chown</a:t>
            </a:r>
            <a:r>
              <a:rPr lang="en-GB" sz="3600" dirty="0">
                <a:solidFill>
                  <a:schemeClr val="accent6"/>
                </a:solidFill>
                <a:latin typeface="Courier New" panose="02070309020205020404" pitchFamily="49" charset="0"/>
                <a:cs typeface="Courier New" panose="02070309020205020404" pitchFamily="49" charset="0"/>
              </a:rPr>
              <a:t>=</a:t>
            </a:r>
            <a:r>
              <a:rPr lang="en-GB" sz="3600" dirty="0" err="1">
                <a:solidFill>
                  <a:schemeClr val="accent6"/>
                </a:solidFill>
                <a:latin typeface="Courier New" panose="02070309020205020404" pitchFamily="49" charset="0"/>
                <a:cs typeface="Courier New" panose="02070309020205020404" pitchFamily="49" charset="0"/>
              </a:rPr>
              <a:t>tango:tango</a:t>
            </a:r>
            <a:r>
              <a:rPr lang="en-GB" sz="3600" dirty="0">
                <a:solidFill>
                  <a:schemeClr val="accent6"/>
                </a:solidFill>
                <a:latin typeface="Courier New" panose="02070309020205020404" pitchFamily="49" charset="0"/>
                <a:cs typeface="Courier New" panose="02070309020205020404" pitchFamily="49" charset="0"/>
              </a:rPr>
              <a:t> </a:t>
            </a:r>
            <a:r>
              <a:rPr lang="en-GB" sz="3600" dirty="0" err="1">
                <a:solidFill>
                  <a:schemeClr val="accent6"/>
                </a:solidFill>
                <a:latin typeface="Courier New" panose="02070309020205020404" pitchFamily="49" charset="0"/>
                <a:cs typeface="Courier New" panose="02070309020205020404" pitchFamily="49" charset="0"/>
              </a:rPr>
              <a:t>pyproject.toml</a:t>
            </a:r>
            <a:r>
              <a:rPr lang="en-GB" sz="3600" dirty="0">
                <a:solidFill>
                  <a:schemeClr val="accent6"/>
                </a:solidFill>
                <a:latin typeface="Courier New" panose="02070309020205020404" pitchFamily="49" charset="0"/>
                <a:cs typeface="Courier New" panose="02070309020205020404" pitchFamily="49" charset="0"/>
              </a:rPr>
              <a:t> </a:t>
            </a:r>
            <a:r>
              <a:rPr lang="en-GB" sz="3600" dirty="0" err="1">
                <a:solidFill>
                  <a:schemeClr val="accent6"/>
                </a:solidFill>
                <a:latin typeface="Courier New" panose="02070309020205020404" pitchFamily="49" charset="0"/>
                <a:cs typeface="Courier New" panose="02070309020205020404" pitchFamily="49" charset="0"/>
              </a:rPr>
              <a:t>poetry.lock</a:t>
            </a:r>
            <a:r>
              <a:rPr lang="en-GB" sz="3600" dirty="0">
                <a:solidFill>
                  <a:schemeClr val="accent6"/>
                </a:solidFill>
                <a:latin typeface="Courier New" panose="02070309020205020404" pitchFamily="49" charset="0"/>
                <a:cs typeface="Courier New" panose="02070309020205020404" pitchFamily="49" charset="0"/>
              </a:rPr>
              <a:t> ./</a:t>
            </a:r>
          </a:p>
          <a:p>
            <a:pPr marL="0" lvl="1" indent="0">
              <a:spcBef>
                <a:spcPts val="0"/>
              </a:spcBef>
              <a:buNone/>
            </a:pPr>
            <a:r>
              <a:rPr lang="en-GB" sz="3600" dirty="0">
                <a:solidFill>
                  <a:schemeClr val="accent6"/>
                </a:solidFill>
                <a:latin typeface="Courier New" panose="02070309020205020404" pitchFamily="49" charset="0"/>
                <a:cs typeface="Courier New" panose="02070309020205020404" pitchFamily="49" charset="0"/>
              </a:rPr>
              <a:t>RUN poetry export --format requirements.txt --output poetry-requirements.txt --without-hashes &amp;&amp; \</a:t>
            </a:r>
          </a:p>
          <a:p>
            <a:pPr marL="0" lvl="1" indent="0">
              <a:spcBef>
                <a:spcPts val="0"/>
              </a:spcBef>
              <a:buNone/>
            </a:pPr>
            <a:r>
              <a:rPr lang="en-GB" sz="3600" dirty="0">
                <a:solidFill>
                  <a:schemeClr val="accent6"/>
                </a:solidFill>
                <a:latin typeface="Courier New" panose="02070309020205020404" pitchFamily="49" charset="0"/>
                <a:cs typeface="Courier New" panose="02070309020205020404" pitchFamily="49" charset="0"/>
              </a:rPr>
              <a:t>    </a:t>
            </a:r>
            <a:r>
              <a:rPr lang="en-GB" sz="3600" dirty="0" err="1">
                <a:solidFill>
                  <a:schemeClr val="accent6"/>
                </a:solidFill>
                <a:latin typeface="Courier New" panose="02070309020205020404" pitchFamily="49" charset="0"/>
                <a:cs typeface="Courier New" panose="02070309020205020404" pitchFamily="49" charset="0"/>
              </a:rPr>
              <a:t>sed</a:t>
            </a:r>
            <a:r>
              <a:rPr lang="en-GB" sz="3600" dirty="0">
                <a:solidFill>
                  <a:schemeClr val="accent6"/>
                </a:solidFill>
                <a:latin typeface="Courier New" panose="02070309020205020404" pitchFamily="49" charset="0"/>
                <a:cs typeface="Courier New" panose="02070309020205020404" pitchFamily="49" charset="0"/>
              </a:rPr>
              <a:t> -</a:t>
            </a:r>
            <a:r>
              <a:rPr lang="en-GB" sz="3600" dirty="0" err="1">
                <a:solidFill>
                  <a:schemeClr val="accent6"/>
                </a:solidFill>
                <a:latin typeface="Courier New" panose="02070309020205020404" pitchFamily="49" charset="0"/>
                <a:cs typeface="Courier New" panose="02070309020205020404" pitchFamily="49" charset="0"/>
              </a:rPr>
              <a:t>i</a:t>
            </a:r>
            <a:r>
              <a:rPr lang="en-GB" sz="3600" dirty="0">
                <a:solidFill>
                  <a:schemeClr val="accent6"/>
                </a:solidFill>
                <a:latin typeface="Courier New" panose="02070309020205020404" pitchFamily="49" charset="0"/>
                <a:cs typeface="Courier New" panose="02070309020205020404" pitchFamily="49" charset="0"/>
              </a:rPr>
              <a:t> '/</a:t>
            </a:r>
            <a:r>
              <a:rPr lang="en-GB" sz="3600" dirty="0" err="1">
                <a:solidFill>
                  <a:schemeClr val="accent6"/>
                </a:solidFill>
                <a:latin typeface="Courier New" panose="02070309020205020404" pitchFamily="49" charset="0"/>
                <a:cs typeface="Courier New" panose="02070309020205020404" pitchFamily="49" charset="0"/>
              </a:rPr>
              <a:t>pytango</a:t>
            </a:r>
            <a:r>
              <a:rPr lang="en-GB" sz="3600" dirty="0">
                <a:solidFill>
                  <a:schemeClr val="accent6"/>
                </a:solidFill>
                <a:latin typeface="Courier New" panose="02070309020205020404" pitchFamily="49" charset="0"/>
                <a:cs typeface="Courier New" panose="02070309020205020404" pitchFamily="49" charset="0"/>
              </a:rPr>
              <a:t>/d' poetry-requirements.txt &amp;&amp; \</a:t>
            </a:r>
          </a:p>
          <a:p>
            <a:pPr marL="0" lvl="1" indent="0">
              <a:spcBef>
                <a:spcPts val="0"/>
              </a:spcBef>
              <a:buNone/>
            </a:pPr>
            <a:r>
              <a:rPr lang="en-GB" sz="3600" dirty="0">
                <a:solidFill>
                  <a:schemeClr val="accent6"/>
                </a:solidFill>
                <a:latin typeface="Courier New" panose="02070309020205020404" pitchFamily="49" charset="0"/>
                <a:cs typeface="Courier New" panose="02070309020205020404" pitchFamily="49" charset="0"/>
              </a:rPr>
              <a:t>    </a:t>
            </a:r>
            <a:r>
              <a:rPr lang="en-GB" sz="3600" dirty="0" err="1">
                <a:solidFill>
                  <a:schemeClr val="accent6"/>
                </a:solidFill>
                <a:latin typeface="Courier New" panose="02070309020205020404" pitchFamily="49" charset="0"/>
                <a:cs typeface="Courier New" panose="02070309020205020404" pitchFamily="49" charset="0"/>
              </a:rPr>
              <a:t>sed</a:t>
            </a:r>
            <a:r>
              <a:rPr lang="en-GB" sz="3600" dirty="0">
                <a:solidFill>
                  <a:schemeClr val="accent6"/>
                </a:solidFill>
                <a:latin typeface="Courier New" panose="02070309020205020404" pitchFamily="49" charset="0"/>
                <a:cs typeface="Courier New" panose="02070309020205020404" pitchFamily="49" charset="0"/>
              </a:rPr>
              <a:t> -</a:t>
            </a:r>
            <a:r>
              <a:rPr lang="en-GB" sz="3600" dirty="0" err="1">
                <a:solidFill>
                  <a:schemeClr val="accent6"/>
                </a:solidFill>
                <a:latin typeface="Courier New" panose="02070309020205020404" pitchFamily="49" charset="0"/>
                <a:cs typeface="Courier New" panose="02070309020205020404" pitchFamily="49" charset="0"/>
              </a:rPr>
              <a:t>i</a:t>
            </a:r>
            <a:r>
              <a:rPr lang="en-GB" sz="3600" dirty="0">
                <a:solidFill>
                  <a:schemeClr val="accent6"/>
                </a:solidFill>
                <a:latin typeface="Courier New" panose="02070309020205020404" pitchFamily="49" charset="0"/>
                <a:cs typeface="Courier New" panose="02070309020205020404" pitchFamily="49" charset="0"/>
              </a:rPr>
              <a:t> '/</a:t>
            </a:r>
            <a:r>
              <a:rPr lang="en-GB" sz="3600" dirty="0" err="1">
                <a:solidFill>
                  <a:schemeClr val="accent6"/>
                </a:solidFill>
                <a:latin typeface="Courier New" panose="02070309020205020404" pitchFamily="49" charset="0"/>
                <a:cs typeface="Courier New" panose="02070309020205020404" pitchFamily="49" charset="0"/>
              </a:rPr>
              <a:t>numpy</a:t>
            </a:r>
            <a:r>
              <a:rPr lang="en-GB" sz="3600" dirty="0">
                <a:solidFill>
                  <a:schemeClr val="accent6"/>
                </a:solidFill>
                <a:latin typeface="Courier New" panose="02070309020205020404" pitchFamily="49" charset="0"/>
                <a:cs typeface="Courier New" panose="02070309020205020404" pitchFamily="49" charset="0"/>
              </a:rPr>
              <a:t>/d' poetry-requirements.txt &amp;&amp; \</a:t>
            </a:r>
          </a:p>
          <a:p>
            <a:pPr marL="0" lvl="1" indent="0">
              <a:spcBef>
                <a:spcPts val="0"/>
              </a:spcBef>
              <a:buNone/>
            </a:pPr>
            <a:r>
              <a:rPr lang="en-GB" sz="3600" dirty="0">
                <a:solidFill>
                  <a:schemeClr val="accent6"/>
                </a:solidFill>
                <a:latin typeface="Courier New" panose="02070309020205020404" pitchFamily="49" charset="0"/>
                <a:cs typeface="Courier New" panose="02070309020205020404" pitchFamily="49" charset="0"/>
              </a:rPr>
              <a:t>    pip install -r poetry-requirements.txt &amp;&amp; \</a:t>
            </a:r>
          </a:p>
          <a:p>
            <a:pPr marL="0" lvl="1" indent="0">
              <a:spcBef>
                <a:spcPts val="0"/>
              </a:spcBef>
              <a:buNone/>
            </a:pPr>
            <a:r>
              <a:rPr lang="en-GB" sz="3600" dirty="0">
                <a:solidFill>
                  <a:schemeClr val="accent6"/>
                </a:solidFill>
                <a:latin typeface="Courier New" panose="02070309020205020404" pitchFamily="49" charset="0"/>
                <a:cs typeface="Courier New" panose="02070309020205020404" pitchFamily="49" charset="0"/>
              </a:rPr>
              <a:t>    rm poetry-requirements.txt </a:t>
            </a:r>
          </a:p>
          <a:p>
            <a:pPr marL="0" lvl="1" indent="0">
              <a:spcBef>
                <a:spcPts val="0"/>
              </a:spcBef>
              <a:buNone/>
            </a:pPr>
            <a:endParaRPr lang="en-GB" sz="3600" dirty="0">
              <a:solidFill>
                <a:schemeClr val="accent6"/>
              </a:solidFill>
              <a:latin typeface="Courier New" panose="02070309020205020404" pitchFamily="49" charset="0"/>
              <a:cs typeface="Courier New" panose="02070309020205020404" pitchFamily="49" charset="0"/>
            </a:endParaRPr>
          </a:p>
          <a:p>
            <a:pPr marL="0" lvl="1" indent="0">
              <a:spcBef>
                <a:spcPts val="0"/>
              </a:spcBef>
              <a:buNone/>
            </a:pPr>
            <a:r>
              <a:rPr lang="en-GB" sz="3600" dirty="0">
                <a:solidFill>
                  <a:schemeClr val="accent6"/>
                </a:solidFill>
                <a:latin typeface="Courier New" panose="02070309020205020404" pitchFamily="49" charset="0"/>
                <a:cs typeface="Courier New" panose="02070309020205020404" pitchFamily="49" charset="0"/>
              </a:rPr>
              <a:t>COPY --</a:t>
            </a:r>
            <a:r>
              <a:rPr lang="en-GB" sz="3600" dirty="0" err="1">
                <a:solidFill>
                  <a:schemeClr val="accent6"/>
                </a:solidFill>
                <a:latin typeface="Courier New" panose="02070309020205020404" pitchFamily="49" charset="0"/>
                <a:cs typeface="Courier New" panose="02070309020205020404" pitchFamily="49" charset="0"/>
              </a:rPr>
              <a:t>chown</a:t>
            </a:r>
            <a:r>
              <a:rPr lang="en-GB" sz="3600" dirty="0">
                <a:solidFill>
                  <a:schemeClr val="accent6"/>
                </a:solidFill>
                <a:latin typeface="Courier New" panose="02070309020205020404" pitchFamily="49" charset="0"/>
                <a:cs typeface="Courier New" panose="02070309020205020404" pitchFamily="49" charset="0"/>
              </a:rPr>
              <a:t>=</a:t>
            </a:r>
            <a:r>
              <a:rPr lang="en-GB" sz="3600" dirty="0" err="1">
                <a:solidFill>
                  <a:schemeClr val="accent6"/>
                </a:solidFill>
                <a:latin typeface="Courier New" panose="02070309020205020404" pitchFamily="49" charset="0"/>
                <a:cs typeface="Courier New" panose="02070309020205020404" pitchFamily="49" charset="0"/>
              </a:rPr>
              <a:t>tango:tango</a:t>
            </a:r>
            <a:r>
              <a:rPr lang="en-GB" sz="3600" dirty="0">
                <a:solidFill>
                  <a:schemeClr val="accent6"/>
                </a:solidFill>
                <a:latin typeface="Courier New" panose="02070309020205020404" pitchFamily="49" charset="0"/>
                <a:cs typeface="Courier New" panose="02070309020205020404" pitchFamily="49" charset="0"/>
              </a:rPr>
              <a:t> </a:t>
            </a:r>
            <a:r>
              <a:rPr lang="en-GB" sz="3600" dirty="0" err="1">
                <a:solidFill>
                  <a:schemeClr val="accent6"/>
                </a:solidFill>
                <a:latin typeface="Courier New" panose="02070309020205020404" pitchFamily="49" charset="0"/>
                <a:cs typeface="Courier New" panose="02070309020205020404" pitchFamily="49" charset="0"/>
              </a:rPr>
              <a:t>src</a:t>
            </a:r>
            <a:r>
              <a:rPr lang="en-GB" sz="3600" dirty="0">
                <a:solidFill>
                  <a:schemeClr val="accent6"/>
                </a:solidFill>
                <a:latin typeface="Courier New" panose="02070309020205020404" pitchFamily="49" charset="0"/>
                <a:cs typeface="Courier New" panose="02070309020205020404" pitchFamily="49" charset="0"/>
              </a:rPr>
              <a:t> ./</a:t>
            </a:r>
          </a:p>
          <a:p>
            <a:pPr marL="0" lvl="1" indent="0">
              <a:spcBef>
                <a:spcPts val="0"/>
              </a:spcBef>
              <a:buNone/>
            </a:pPr>
            <a:endParaRPr lang="en-GB" sz="3600" dirty="0">
              <a:solidFill>
                <a:schemeClr val="accent6"/>
              </a:solidFill>
              <a:latin typeface="Courier New" panose="02070309020205020404" pitchFamily="49" charset="0"/>
              <a:cs typeface="Courier New" panose="02070309020205020404" pitchFamily="49" charset="0"/>
            </a:endParaRPr>
          </a:p>
          <a:p>
            <a:pPr marL="0" lvl="1" indent="0">
              <a:spcBef>
                <a:spcPts val="0"/>
              </a:spcBef>
              <a:buNone/>
            </a:pPr>
            <a:r>
              <a:rPr lang="en-GB" sz="3600" dirty="0">
                <a:solidFill>
                  <a:schemeClr val="accent6"/>
                </a:solidFill>
                <a:latin typeface="Courier New" panose="02070309020205020404" pitchFamily="49" charset="0"/>
                <a:cs typeface="Courier New" panose="02070309020205020404" pitchFamily="49" charset="0"/>
              </a:rPr>
              <a:t>USER tango</a:t>
            </a:r>
          </a:p>
          <a:p>
            <a:pPr marL="0" lvl="1" indent="0">
              <a:spcBef>
                <a:spcPts val="0"/>
              </a:spcBef>
              <a:buNone/>
            </a:pPr>
            <a:endParaRPr lang="en-GB" sz="3600" dirty="0">
              <a:solidFill>
                <a:schemeClr val="accent6"/>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7233899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3B6808A5-9210-380C-5431-4FCABB6AC525}"/>
              </a:ext>
            </a:extLst>
          </p:cNvPr>
          <p:cNvSpPr>
            <a:spLocks noGrp="1"/>
          </p:cNvSpPr>
          <p:nvPr>
            <p:ph type="sldNum" idx="12"/>
          </p:nvPr>
        </p:nvSpPr>
        <p:spPr/>
        <p:txBody>
          <a:bodyPr/>
          <a:lstStyle/>
          <a:p>
            <a:fld id="{00000000-1234-1234-1234-123412341234}" type="slidenum">
              <a:rPr lang="en-US" smtClean="0"/>
              <a:pPr/>
              <a:t>26</a:t>
            </a:fld>
            <a:endParaRPr lang="en-US"/>
          </a:p>
        </p:txBody>
      </p:sp>
      <p:sp>
        <p:nvSpPr>
          <p:cNvPr id="3" name="Titolo 2">
            <a:extLst>
              <a:ext uri="{FF2B5EF4-FFF2-40B4-BE49-F238E27FC236}">
                <a16:creationId xmlns:a16="http://schemas.microsoft.com/office/drawing/2014/main" id="{E999DDA4-55E5-9B9A-584A-590AB7893B4A}"/>
              </a:ext>
            </a:extLst>
          </p:cNvPr>
          <p:cNvSpPr>
            <a:spLocks noGrp="1"/>
          </p:cNvSpPr>
          <p:nvPr>
            <p:ph type="title"/>
          </p:nvPr>
        </p:nvSpPr>
        <p:spPr/>
        <p:txBody>
          <a:bodyPr/>
          <a:lstStyle/>
          <a:p>
            <a:r>
              <a:rPr lang="it-IT" dirty="0"/>
              <a:t>Testing</a:t>
            </a:r>
            <a:endParaRPr lang="en-GB" dirty="0"/>
          </a:p>
        </p:txBody>
      </p:sp>
      <p:sp>
        <p:nvSpPr>
          <p:cNvPr id="4" name="Segnaposto testo 3">
            <a:extLst>
              <a:ext uri="{FF2B5EF4-FFF2-40B4-BE49-F238E27FC236}">
                <a16:creationId xmlns:a16="http://schemas.microsoft.com/office/drawing/2014/main" id="{00CCE712-7699-F1E5-2CEF-B940B02C8389}"/>
              </a:ext>
            </a:extLst>
          </p:cNvPr>
          <p:cNvSpPr>
            <a:spLocks noGrp="1"/>
          </p:cNvSpPr>
          <p:nvPr>
            <p:ph type="body" idx="1"/>
          </p:nvPr>
        </p:nvSpPr>
        <p:spPr/>
        <p:txBody>
          <a:bodyPr/>
          <a:lstStyle/>
          <a:p>
            <a:r>
              <a:rPr lang="en-GB" dirty="0"/>
              <a:t>Encapsulated in the </a:t>
            </a:r>
            <a:r>
              <a:rPr lang="en-GB" dirty="0" err="1"/>
              <a:t>Makefile</a:t>
            </a:r>
            <a:r>
              <a:rPr lang="en-GB" dirty="0"/>
              <a:t> </a:t>
            </a:r>
          </a:p>
          <a:p>
            <a:r>
              <a:rPr lang="en-GB" dirty="0"/>
              <a:t>It uses </a:t>
            </a:r>
            <a:r>
              <a:rPr lang="en-GB" dirty="0" err="1"/>
              <a:t>pytest</a:t>
            </a:r>
            <a:r>
              <a:rPr lang="en-GB" dirty="0"/>
              <a:t> with no </a:t>
            </a:r>
            <a:r>
              <a:rPr lang="en-GB" dirty="0" err="1"/>
              <a:t>bdd</a:t>
            </a:r>
            <a:endParaRPr lang="en-GB" dirty="0"/>
          </a:p>
          <a:p>
            <a:r>
              <a:rPr lang="en-GB" dirty="0"/>
              <a:t>It uses </a:t>
            </a:r>
            <a:r>
              <a:rPr lang="en-GB" dirty="0" err="1"/>
              <a:t>pytest</a:t>
            </a:r>
            <a:r>
              <a:rPr lang="en-GB" dirty="0"/>
              <a:t> fixture and a factory pattern for creating the right device context</a:t>
            </a:r>
          </a:p>
          <a:p>
            <a:r>
              <a:rPr lang="en-GB" dirty="0"/>
              <a:t>Unit (no install required) testing with </a:t>
            </a:r>
          </a:p>
          <a:p>
            <a:pPr lvl="1"/>
            <a:r>
              <a:rPr lang="en-GB" dirty="0">
                <a:solidFill>
                  <a:schemeClr val="accent6"/>
                </a:solidFill>
                <a:highlight>
                  <a:srgbClr val="000000"/>
                </a:highlight>
                <a:latin typeface="Courier New" panose="02070309020205020404" pitchFamily="49" charset="0"/>
                <a:cs typeface="Courier New" panose="02070309020205020404" pitchFamily="49" charset="0"/>
              </a:rPr>
              <a:t>$ make python-test</a:t>
            </a:r>
          </a:p>
          <a:p>
            <a:r>
              <a:rPr lang="en-GB" dirty="0"/>
              <a:t>Integration (install required) testing with </a:t>
            </a:r>
          </a:p>
          <a:p>
            <a:pPr lvl="1"/>
            <a:r>
              <a:rPr lang="en-GB" dirty="0">
                <a:solidFill>
                  <a:schemeClr val="accent6"/>
                </a:solidFill>
                <a:highlight>
                  <a:srgbClr val="000000"/>
                </a:highlight>
                <a:latin typeface="Courier New" panose="02070309020205020404" pitchFamily="49" charset="0"/>
                <a:cs typeface="Courier New" panose="02070309020205020404" pitchFamily="49" charset="0"/>
              </a:rPr>
              <a:t>$ make k8s-test</a:t>
            </a:r>
          </a:p>
          <a:p>
            <a:endParaRPr lang="en-GB" sz="6000" dirty="0">
              <a:solidFill>
                <a:schemeClr val="accent6"/>
              </a:solidFill>
              <a:latin typeface="Courier New" panose="02070309020205020404" pitchFamily="49" charset="0"/>
              <a:cs typeface="Courier New" panose="02070309020205020404" pitchFamily="49" charset="0"/>
            </a:endParaRPr>
          </a:p>
          <a:p>
            <a:endParaRPr lang="en-GB" dirty="0"/>
          </a:p>
        </p:txBody>
      </p:sp>
    </p:spTree>
    <p:extLst>
      <p:ext uri="{BB962C8B-B14F-4D97-AF65-F5344CB8AC3E}">
        <p14:creationId xmlns:p14="http://schemas.microsoft.com/office/powerpoint/2010/main" val="20282784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EE1A63B4-CBA8-F4B5-9021-C0B7EBE4F20F}"/>
              </a:ext>
            </a:extLst>
          </p:cNvPr>
          <p:cNvSpPr>
            <a:spLocks noGrp="1"/>
          </p:cNvSpPr>
          <p:nvPr>
            <p:ph type="sldNum" idx="12"/>
          </p:nvPr>
        </p:nvSpPr>
        <p:spPr/>
        <p:txBody>
          <a:bodyPr/>
          <a:lstStyle/>
          <a:p>
            <a:fld id="{00000000-1234-1234-1234-123412341234}" type="slidenum">
              <a:rPr lang="en-US" smtClean="0"/>
              <a:pPr/>
              <a:t>27</a:t>
            </a:fld>
            <a:endParaRPr lang="en-US"/>
          </a:p>
        </p:txBody>
      </p:sp>
      <p:sp>
        <p:nvSpPr>
          <p:cNvPr id="3" name="Titolo 2">
            <a:extLst>
              <a:ext uri="{FF2B5EF4-FFF2-40B4-BE49-F238E27FC236}">
                <a16:creationId xmlns:a16="http://schemas.microsoft.com/office/drawing/2014/main" id="{DF4EFDC5-6607-EC9A-177D-C9CCD078E75D}"/>
              </a:ext>
            </a:extLst>
          </p:cNvPr>
          <p:cNvSpPr>
            <a:spLocks noGrp="1"/>
          </p:cNvSpPr>
          <p:nvPr>
            <p:ph type="title"/>
          </p:nvPr>
        </p:nvSpPr>
        <p:spPr/>
        <p:txBody>
          <a:bodyPr/>
          <a:lstStyle/>
          <a:p>
            <a:r>
              <a:rPr lang="en-GB" dirty="0" err="1"/>
              <a:t>DevFactory</a:t>
            </a:r>
            <a:r>
              <a:rPr lang="en-GB" dirty="0"/>
              <a:t> class</a:t>
            </a:r>
          </a:p>
        </p:txBody>
      </p:sp>
      <p:sp>
        <p:nvSpPr>
          <p:cNvPr id="4" name="Segnaposto testo 3">
            <a:extLst>
              <a:ext uri="{FF2B5EF4-FFF2-40B4-BE49-F238E27FC236}">
                <a16:creationId xmlns:a16="http://schemas.microsoft.com/office/drawing/2014/main" id="{C5E22925-A990-C541-3C75-BB144BC1E006}"/>
              </a:ext>
            </a:extLst>
          </p:cNvPr>
          <p:cNvSpPr>
            <a:spLocks noGrp="1"/>
          </p:cNvSpPr>
          <p:nvPr>
            <p:ph type="body" idx="1"/>
          </p:nvPr>
        </p:nvSpPr>
        <p:spPr/>
        <p:txBody>
          <a:bodyPr/>
          <a:lstStyle/>
          <a:p>
            <a:r>
              <a:rPr lang="en-GB" dirty="0"/>
              <a:t>It is a factory class which provide the ability to create an object of type </a:t>
            </a:r>
            <a:r>
              <a:rPr lang="en-GB" dirty="0" err="1"/>
              <a:t>DeviceProxy</a:t>
            </a:r>
            <a:r>
              <a:rPr lang="en-GB" dirty="0"/>
              <a:t>.</a:t>
            </a:r>
          </a:p>
          <a:p>
            <a:r>
              <a:rPr lang="en-GB" dirty="0"/>
              <a:t>When testing the static variable _</a:t>
            </a:r>
            <a:r>
              <a:rPr lang="en-GB" dirty="0" err="1"/>
              <a:t>test_context</a:t>
            </a:r>
            <a:r>
              <a:rPr lang="en-GB" dirty="0"/>
              <a:t> is an instance of the TANGO class </a:t>
            </a:r>
            <a:r>
              <a:rPr lang="en-GB" dirty="0" err="1"/>
              <a:t>MultiDeviceTestContext</a:t>
            </a:r>
            <a:r>
              <a:rPr lang="en-GB" dirty="0"/>
              <a:t> (done with </a:t>
            </a:r>
            <a:r>
              <a:rPr lang="en-GB" dirty="0" err="1"/>
              <a:t>pytest</a:t>
            </a:r>
            <a:r>
              <a:rPr lang="en-GB" dirty="0"/>
              <a:t> fixture).</a:t>
            </a:r>
          </a:p>
          <a:p>
            <a:r>
              <a:rPr lang="en-GB" dirty="0"/>
              <a:t>More information on tango testing can be found at the following link:  https://pytango.readthedocs.io/en/stable/testing.html </a:t>
            </a:r>
          </a:p>
          <a:p>
            <a:endParaRPr lang="en-GB" dirty="0"/>
          </a:p>
        </p:txBody>
      </p:sp>
    </p:spTree>
    <p:extLst>
      <p:ext uri="{BB962C8B-B14F-4D97-AF65-F5344CB8AC3E}">
        <p14:creationId xmlns:p14="http://schemas.microsoft.com/office/powerpoint/2010/main" val="5110718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8C34C2F6-D253-7F5E-AE2C-3763F0843CAF}"/>
              </a:ext>
            </a:extLst>
          </p:cNvPr>
          <p:cNvSpPr>
            <a:spLocks noGrp="1"/>
          </p:cNvSpPr>
          <p:nvPr>
            <p:ph type="sldNum" idx="12"/>
          </p:nvPr>
        </p:nvSpPr>
        <p:spPr/>
        <p:txBody>
          <a:bodyPr/>
          <a:lstStyle/>
          <a:p>
            <a:fld id="{00000000-1234-1234-1234-123412341234}" type="slidenum">
              <a:rPr lang="en-US" smtClean="0"/>
              <a:pPr/>
              <a:t>28</a:t>
            </a:fld>
            <a:endParaRPr lang="en-US"/>
          </a:p>
        </p:txBody>
      </p:sp>
      <p:sp>
        <p:nvSpPr>
          <p:cNvPr id="3" name="Titolo 2">
            <a:extLst>
              <a:ext uri="{FF2B5EF4-FFF2-40B4-BE49-F238E27FC236}">
                <a16:creationId xmlns:a16="http://schemas.microsoft.com/office/drawing/2014/main" id="{574E9D54-34F7-3ABD-6237-4DF816DA03BE}"/>
              </a:ext>
            </a:extLst>
          </p:cNvPr>
          <p:cNvSpPr>
            <a:spLocks noGrp="1"/>
          </p:cNvSpPr>
          <p:nvPr>
            <p:ph type="title"/>
          </p:nvPr>
        </p:nvSpPr>
        <p:spPr/>
        <p:txBody>
          <a:bodyPr/>
          <a:lstStyle/>
          <a:p>
            <a:r>
              <a:rPr lang="it-IT" dirty="0"/>
              <a:t>conftest.py</a:t>
            </a:r>
            <a:endParaRPr lang="en-GB" dirty="0"/>
          </a:p>
        </p:txBody>
      </p:sp>
      <p:sp>
        <p:nvSpPr>
          <p:cNvPr id="5" name="Segnaposto testo 3">
            <a:extLst>
              <a:ext uri="{FF2B5EF4-FFF2-40B4-BE49-F238E27FC236}">
                <a16:creationId xmlns:a16="http://schemas.microsoft.com/office/drawing/2014/main" id="{77E3AE0E-00FB-BD3F-A956-6060E1914E2A}"/>
              </a:ext>
            </a:extLst>
          </p:cNvPr>
          <p:cNvSpPr txBox="1">
            <a:spLocks/>
          </p:cNvSpPr>
          <p:nvPr/>
        </p:nvSpPr>
        <p:spPr>
          <a:xfrm>
            <a:off x="755374" y="4574318"/>
            <a:ext cx="22755314" cy="6277713"/>
          </a:xfrm>
          <a:prstGeom prst="rect">
            <a:avLst/>
          </a:prstGeom>
          <a:solidFill>
            <a:schemeClr val="tx1"/>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t" anchorCtr="0">
            <a:noAutofit/>
          </a:bodyPr>
          <a:lstStyle>
            <a:lvl1pPr marL="1016000" marR="0" indent="-508000" algn="l" defTabSz="825500" rtl="0" eaLnBrk="1" latinLnBrk="0" hangingPunct="1">
              <a:lnSpc>
                <a:spcPct val="100000"/>
              </a:lnSpc>
              <a:spcBef>
                <a:spcPts val="4000"/>
              </a:spcBef>
              <a:spcAft>
                <a:spcPts val="0"/>
              </a:spcAft>
              <a:buClr>
                <a:schemeClr val="accent1"/>
              </a:buClr>
              <a:buSzPct val="100000"/>
              <a:buFontTx/>
              <a:buChar char="•"/>
              <a:tabLst/>
              <a:defRPr sz="6000" b="0" i="0" u="none" strike="noStrike" cap="none" spc="0" baseline="0">
                <a:solidFill>
                  <a:schemeClr val="accent2"/>
                </a:solidFill>
                <a:uFillTx/>
                <a:latin typeface="+mn-lt"/>
                <a:ea typeface="+mn-ea"/>
                <a:cs typeface="+mn-cs"/>
                <a:sym typeface="Verdana"/>
              </a:defRPr>
            </a:lvl1pPr>
            <a:lvl2pPr marL="1524000" marR="0" indent="-508000" algn="l" defTabSz="825500" rtl="0" eaLnBrk="1" latinLnBrk="0" hangingPunct="1">
              <a:lnSpc>
                <a:spcPct val="100000"/>
              </a:lnSpc>
              <a:spcBef>
                <a:spcPts val="3600"/>
              </a:spcBef>
              <a:spcAft>
                <a:spcPts val="0"/>
              </a:spcAft>
              <a:buClr>
                <a:schemeClr val="accent1"/>
              </a:buClr>
              <a:buSzPct val="100000"/>
              <a:buFontTx/>
              <a:buChar char="•"/>
              <a:tabLst/>
              <a:defRPr sz="5800" b="0" i="0" u="none" strike="noStrike" cap="none" spc="0" baseline="0">
                <a:solidFill>
                  <a:schemeClr val="accent2"/>
                </a:solidFill>
                <a:uFillTx/>
                <a:latin typeface="+mn-lt"/>
                <a:ea typeface="+mn-ea"/>
                <a:cs typeface="+mn-cs"/>
                <a:sym typeface="Verdana"/>
              </a:defRPr>
            </a:lvl2pPr>
            <a:lvl3pPr marL="2032000" marR="0" indent="-508000" algn="l" defTabSz="825500" rtl="0" eaLnBrk="1" latinLnBrk="0" hangingPunct="1">
              <a:lnSpc>
                <a:spcPct val="100000"/>
              </a:lnSpc>
              <a:spcBef>
                <a:spcPts val="3200"/>
              </a:spcBef>
              <a:spcAft>
                <a:spcPts val="0"/>
              </a:spcAft>
              <a:buClr>
                <a:schemeClr val="accent1"/>
              </a:buClr>
              <a:buSzPct val="100000"/>
              <a:buFontTx/>
              <a:buChar char="•"/>
              <a:tabLst/>
              <a:defRPr sz="5200" b="0" i="0" u="none" strike="noStrike" cap="none" spc="0" baseline="0">
                <a:solidFill>
                  <a:schemeClr val="accent2"/>
                </a:solidFill>
                <a:uFillTx/>
                <a:latin typeface="+mn-lt"/>
                <a:ea typeface="+mn-ea"/>
                <a:cs typeface="+mn-cs"/>
                <a:sym typeface="Verdana"/>
              </a:defRPr>
            </a:lvl3pPr>
            <a:lvl4pPr marL="2540000" marR="0" indent="-508000" algn="l" defTabSz="825500" rtl="0" eaLnBrk="1" latinLnBrk="0" hangingPunct="1">
              <a:lnSpc>
                <a:spcPct val="100000"/>
              </a:lnSpc>
              <a:spcBef>
                <a:spcPts val="2800"/>
              </a:spcBef>
              <a:spcAft>
                <a:spcPts val="0"/>
              </a:spcAft>
              <a:buClr>
                <a:schemeClr val="accent1"/>
              </a:buClr>
              <a:buSzPct val="100000"/>
              <a:buFontTx/>
              <a:buChar char="•"/>
              <a:tabLst/>
              <a:defRPr sz="4400" b="0" i="0" u="none" strike="noStrike" cap="none" spc="0" baseline="0">
                <a:solidFill>
                  <a:schemeClr val="accent2"/>
                </a:solidFill>
                <a:uFillTx/>
                <a:latin typeface="+mn-lt"/>
                <a:ea typeface="+mn-ea"/>
                <a:cs typeface="+mn-cs"/>
                <a:sym typeface="Verdana"/>
              </a:defRPr>
            </a:lvl4pPr>
            <a:lvl5pPr marL="3048000" marR="0" indent="-508000" algn="l" defTabSz="825500" rtl="0" eaLnBrk="1" latinLnBrk="0" hangingPunct="1">
              <a:lnSpc>
                <a:spcPct val="100000"/>
              </a:lnSpc>
              <a:spcBef>
                <a:spcPts val="2400"/>
              </a:spcBef>
              <a:spcAft>
                <a:spcPts val="0"/>
              </a:spcAft>
              <a:buClr>
                <a:schemeClr val="accent1"/>
              </a:buClr>
              <a:buSzPct val="100000"/>
              <a:buFontTx/>
              <a:buChar char="•"/>
              <a:tabLst/>
              <a:defRPr sz="3200" b="0" i="0" u="none" strike="noStrike" cap="none" spc="0" baseline="0">
                <a:solidFill>
                  <a:schemeClr val="accent2"/>
                </a:solidFill>
                <a:uFillTx/>
                <a:latin typeface="+mn-lt"/>
                <a:ea typeface="+mn-ea"/>
                <a:cs typeface="+mn-cs"/>
                <a:sym typeface="Verdana"/>
              </a:defRPr>
            </a:lvl5pPr>
            <a:lvl6pPr marL="4419600" marR="0" indent="-736600" algn="l" defTabSz="825500" rtl="0" eaLnBrk="1" latinLnBrk="0" hangingPunct="1">
              <a:lnSpc>
                <a:spcPct val="100000"/>
              </a:lnSpc>
              <a:spcBef>
                <a:spcPts val="4000"/>
              </a:spcBef>
              <a:spcAft>
                <a:spcPts val="0"/>
              </a:spcAft>
              <a:buClrTx/>
              <a:buSzPct val="82000"/>
              <a:buFontTx/>
              <a:buChar char="•"/>
              <a:tabLst/>
              <a:defRPr sz="6400" b="0" i="0" u="none" strike="noStrike" cap="none" spc="0" baseline="0">
                <a:solidFill>
                  <a:srgbClr val="070168"/>
                </a:solidFill>
                <a:uFillTx/>
                <a:latin typeface="+mn-lt"/>
                <a:ea typeface="+mn-ea"/>
                <a:cs typeface="+mn-cs"/>
                <a:sym typeface="Verdana"/>
              </a:defRPr>
            </a:lvl6pPr>
            <a:lvl7pPr marL="5156200" marR="0" indent="-736600" algn="l" defTabSz="825500" rtl="0" eaLnBrk="1" latinLnBrk="0" hangingPunct="1">
              <a:lnSpc>
                <a:spcPct val="100000"/>
              </a:lnSpc>
              <a:spcBef>
                <a:spcPts val="4000"/>
              </a:spcBef>
              <a:spcAft>
                <a:spcPts val="0"/>
              </a:spcAft>
              <a:buClrTx/>
              <a:buSzPct val="82000"/>
              <a:buFontTx/>
              <a:buChar char="•"/>
              <a:tabLst/>
              <a:defRPr sz="6400" b="0" i="0" u="none" strike="noStrike" cap="none" spc="0" baseline="0">
                <a:solidFill>
                  <a:srgbClr val="070168"/>
                </a:solidFill>
                <a:uFillTx/>
                <a:latin typeface="+mn-lt"/>
                <a:ea typeface="+mn-ea"/>
                <a:cs typeface="+mn-cs"/>
                <a:sym typeface="Verdana"/>
              </a:defRPr>
            </a:lvl7pPr>
            <a:lvl8pPr marL="5892800" marR="0" indent="-736600" algn="l" defTabSz="825500" rtl="0" eaLnBrk="1" latinLnBrk="0" hangingPunct="1">
              <a:lnSpc>
                <a:spcPct val="100000"/>
              </a:lnSpc>
              <a:spcBef>
                <a:spcPts val="4000"/>
              </a:spcBef>
              <a:spcAft>
                <a:spcPts val="0"/>
              </a:spcAft>
              <a:buClrTx/>
              <a:buSzPct val="82000"/>
              <a:buFontTx/>
              <a:buChar char="•"/>
              <a:tabLst/>
              <a:defRPr sz="6400" b="0" i="0" u="none" strike="noStrike" cap="none" spc="0" baseline="0">
                <a:solidFill>
                  <a:srgbClr val="070168"/>
                </a:solidFill>
                <a:uFillTx/>
                <a:latin typeface="+mn-lt"/>
                <a:ea typeface="+mn-ea"/>
                <a:cs typeface="+mn-cs"/>
                <a:sym typeface="Verdana"/>
              </a:defRPr>
            </a:lvl8pPr>
            <a:lvl9pPr marL="6629400" marR="0" indent="-736600" algn="l" defTabSz="825500" rtl="0" eaLnBrk="1" latinLnBrk="0" hangingPunct="1">
              <a:lnSpc>
                <a:spcPct val="100000"/>
              </a:lnSpc>
              <a:spcBef>
                <a:spcPts val="4000"/>
              </a:spcBef>
              <a:spcAft>
                <a:spcPts val="0"/>
              </a:spcAft>
              <a:buClrTx/>
              <a:buSzPct val="82000"/>
              <a:buFontTx/>
              <a:buChar char="•"/>
              <a:tabLst/>
              <a:defRPr sz="6400" b="0" i="0" u="none" strike="noStrike" cap="none" spc="0" baseline="0">
                <a:solidFill>
                  <a:srgbClr val="070168"/>
                </a:solidFill>
                <a:uFillTx/>
                <a:latin typeface="+mn-lt"/>
                <a:ea typeface="+mn-ea"/>
                <a:cs typeface="+mn-cs"/>
                <a:sym typeface="Verdana"/>
              </a:defRPr>
            </a:lvl9pPr>
          </a:lstStyle>
          <a:p>
            <a:pPr marL="0" lvl="1" indent="0">
              <a:spcBef>
                <a:spcPts val="0"/>
              </a:spcBef>
              <a:buFontTx/>
              <a:buNone/>
            </a:pPr>
            <a:r>
              <a:rPr lang="en-GB" sz="3600" dirty="0">
                <a:solidFill>
                  <a:schemeClr val="accent6"/>
                </a:solidFill>
                <a:latin typeface="Courier New" panose="02070309020205020404" pitchFamily="49" charset="0"/>
                <a:cs typeface="Courier New" panose="02070309020205020404" pitchFamily="49" charset="0"/>
              </a:rPr>
              <a:t>@pytest.fixture</a:t>
            </a:r>
          </a:p>
          <a:p>
            <a:pPr marL="0" lvl="1" indent="0">
              <a:spcBef>
                <a:spcPts val="0"/>
              </a:spcBef>
              <a:buFontTx/>
              <a:buNone/>
            </a:pPr>
            <a:r>
              <a:rPr lang="en-GB" sz="3600" dirty="0">
                <a:solidFill>
                  <a:schemeClr val="accent6"/>
                </a:solidFill>
                <a:latin typeface="Courier New" panose="02070309020205020404" pitchFamily="49" charset="0"/>
                <a:cs typeface="Courier New" panose="02070309020205020404" pitchFamily="49" charset="0"/>
              </a:rPr>
              <a:t>def </a:t>
            </a:r>
            <a:r>
              <a:rPr lang="en-GB" sz="3600" dirty="0" err="1">
                <a:solidFill>
                  <a:schemeClr val="accent6"/>
                </a:solidFill>
                <a:latin typeface="Courier New" panose="02070309020205020404" pitchFamily="49" charset="0"/>
                <a:cs typeface="Courier New" panose="02070309020205020404" pitchFamily="49" charset="0"/>
              </a:rPr>
              <a:t>tango_context</a:t>
            </a:r>
            <a:r>
              <a:rPr lang="en-GB" sz="3600" dirty="0">
                <a:solidFill>
                  <a:schemeClr val="accent6"/>
                </a:solidFill>
                <a:latin typeface="Courier New" panose="02070309020205020404" pitchFamily="49" charset="0"/>
                <a:cs typeface="Courier New" panose="02070309020205020404" pitchFamily="49" charset="0"/>
              </a:rPr>
              <a:t>(</a:t>
            </a:r>
            <a:r>
              <a:rPr lang="en-GB" sz="3600" dirty="0" err="1">
                <a:solidFill>
                  <a:schemeClr val="accent6"/>
                </a:solidFill>
                <a:latin typeface="Courier New" panose="02070309020205020404" pitchFamily="49" charset="0"/>
                <a:cs typeface="Courier New" panose="02070309020205020404" pitchFamily="49" charset="0"/>
              </a:rPr>
              <a:t>devices_to_load</a:t>
            </a:r>
            <a:r>
              <a:rPr lang="en-GB" sz="3600" dirty="0">
                <a:solidFill>
                  <a:schemeClr val="accent6"/>
                </a:solidFill>
                <a:latin typeface="Courier New" panose="02070309020205020404" pitchFamily="49" charset="0"/>
                <a:cs typeface="Courier New" panose="02070309020205020404" pitchFamily="49" charset="0"/>
              </a:rPr>
              <a:t>, request):</a:t>
            </a:r>
          </a:p>
          <a:p>
            <a:pPr marL="0" lvl="1" indent="0">
              <a:spcBef>
                <a:spcPts val="0"/>
              </a:spcBef>
              <a:buFontTx/>
              <a:buNone/>
            </a:pPr>
            <a:r>
              <a:rPr lang="en-GB" sz="3600" dirty="0">
                <a:solidFill>
                  <a:schemeClr val="accent6"/>
                </a:solidFill>
                <a:latin typeface="Courier New" panose="02070309020205020404" pitchFamily="49" charset="0"/>
                <a:cs typeface="Courier New" panose="02070309020205020404" pitchFamily="49" charset="0"/>
              </a:rPr>
              <a:t>    </a:t>
            </a:r>
            <a:r>
              <a:rPr lang="en-GB" sz="3600" dirty="0" err="1">
                <a:solidFill>
                  <a:schemeClr val="accent6"/>
                </a:solidFill>
                <a:latin typeface="Courier New" panose="02070309020205020404" pitchFamily="49" charset="0"/>
                <a:cs typeface="Courier New" panose="02070309020205020404" pitchFamily="49" charset="0"/>
              </a:rPr>
              <a:t>true_context</a:t>
            </a:r>
            <a:r>
              <a:rPr lang="en-GB" sz="3600" dirty="0">
                <a:solidFill>
                  <a:schemeClr val="accent6"/>
                </a:solidFill>
                <a:latin typeface="Courier New" panose="02070309020205020404" pitchFamily="49" charset="0"/>
                <a:cs typeface="Courier New" panose="02070309020205020404" pitchFamily="49" charset="0"/>
              </a:rPr>
              <a:t> = </a:t>
            </a:r>
            <a:r>
              <a:rPr lang="en-GB" sz="3600" dirty="0" err="1">
                <a:solidFill>
                  <a:schemeClr val="accent6"/>
                </a:solidFill>
                <a:latin typeface="Courier New" panose="02070309020205020404" pitchFamily="49" charset="0"/>
                <a:cs typeface="Courier New" panose="02070309020205020404" pitchFamily="49" charset="0"/>
              </a:rPr>
              <a:t>request.config.getoption</a:t>
            </a:r>
            <a:r>
              <a:rPr lang="en-GB" sz="3600" dirty="0">
                <a:solidFill>
                  <a:schemeClr val="accent6"/>
                </a:solidFill>
                <a:latin typeface="Courier New" panose="02070309020205020404" pitchFamily="49" charset="0"/>
                <a:cs typeface="Courier New" panose="02070309020205020404" pitchFamily="49" charset="0"/>
              </a:rPr>
              <a:t>("--true-context")</a:t>
            </a:r>
          </a:p>
          <a:p>
            <a:pPr marL="0" lvl="1" indent="0">
              <a:spcBef>
                <a:spcPts val="0"/>
              </a:spcBef>
              <a:buFontTx/>
              <a:buNone/>
            </a:pPr>
            <a:r>
              <a:rPr lang="en-GB" sz="3600" dirty="0">
                <a:solidFill>
                  <a:schemeClr val="accent6"/>
                </a:solidFill>
                <a:latin typeface="Courier New" panose="02070309020205020404" pitchFamily="49" charset="0"/>
                <a:cs typeface="Courier New" panose="02070309020205020404" pitchFamily="49" charset="0"/>
              </a:rPr>
              <a:t>    logging.info("true context: %s", </a:t>
            </a:r>
            <a:r>
              <a:rPr lang="en-GB" sz="3600" dirty="0" err="1">
                <a:solidFill>
                  <a:schemeClr val="accent6"/>
                </a:solidFill>
                <a:latin typeface="Courier New" panose="02070309020205020404" pitchFamily="49" charset="0"/>
                <a:cs typeface="Courier New" panose="02070309020205020404" pitchFamily="49" charset="0"/>
              </a:rPr>
              <a:t>true_context</a:t>
            </a:r>
            <a:r>
              <a:rPr lang="en-GB" sz="3600" dirty="0">
                <a:solidFill>
                  <a:schemeClr val="accent6"/>
                </a:solidFill>
                <a:latin typeface="Courier New" panose="02070309020205020404" pitchFamily="49" charset="0"/>
                <a:cs typeface="Courier New" panose="02070309020205020404" pitchFamily="49" charset="0"/>
              </a:rPr>
              <a:t>)</a:t>
            </a:r>
          </a:p>
          <a:p>
            <a:pPr marL="0" lvl="1" indent="0">
              <a:spcBef>
                <a:spcPts val="0"/>
              </a:spcBef>
              <a:buFontTx/>
              <a:buNone/>
            </a:pPr>
            <a:r>
              <a:rPr lang="en-GB" sz="3600" dirty="0">
                <a:solidFill>
                  <a:schemeClr val="accent6"/>
                </a:solidFill>
                <a:latin typeface="Courier New" panose="02070309020205020404" pitchFamily="49" charset="0"/>
                <a:cs typeface="Courier New" panose="02070309020205020404" pitchFamily="49" charset="0"/>
              </a:rPr>
              <a:t>    if not </a:t>
            </a:r>
            <a:r>
              <a:rPr lang="en-GB" sz="3600" dirty="0" err="1">
                <a:solidFill>
                  <a:schemeClr val="accent6"/>
                </a:solidFill>
                <a:latin typeface="Courier New" panose="02070309020205020404" pitchFamily="49" charset="0"/>
                <a:cs typeface="Courier New" panose="02070309020205020404" pitchFamily="49" charset="0"/>
              </a:rPr>
              <a:t>true_context</a:t>
            </a:r>
            <a:r>
              <a:rPr lang="en-GB" sz="3600" dirty="0">
                <a:solidFill>
                  <a:schemeClr val="accent6"/>
                </a:solidFill>
                <a:latin typeface="Courier New" panose="02070309020205020404" pitchFamily="49" charset="0"/>
                <a:cs typeface="Courier New" panose="02070309020205020404" pitchFamily="49" charset="0"/>
              </a:rPr>
              <a:t>:</a:t>
            </a:r>
          </a:p>
          <a:p>
            <a:pPr marL="0" lvl="1" indent="0">
              <a:spcBef>
                <a:spcPts val="0"/>
              </a:spcBef>
              <a:buFontTx/>
              <a:buNone/>
            </a:pPr>
            <a:r>
              <a:rPr lang="en-GB" sz="3600" dirty="0">
                <a:solidFill>
                  <a:schemeClr val="accent6"/>
                </a:solidFill>
                <a:latin typeface="Courier New" panose="02070309020205020404" pitchFamily="49" charset="0"/>
                <a:cs typeface="Courier New" panose="02070309020205020404" pitchFamily="49" charset="0"/>
              </a:rPr>
              <a:t>        with </a:t>
            </a:r>
            <a:r>
              <a:rPr lang="en-GB" sz="3600" dirty="0" err="1">
                <a:solidFill>
                  <a:schemeClr val="accent6"/>
                </a:solidFill>
                <a:latin typeface="Courier New" panose="02070309020205020404" pitchFamily="49" charset="0"/>
                <a:cs typeface="Courier New" panose="02070309020205020404" pitchFamily="49" charset="0"/>
              </a:rPr>
              <a:t>MultiDeviceTestContext</a:t>
            </a:r>
            <a:r>
              <a:rPr lang="en-GB" sz="3600" dirty="0">
                <a:solidFill>
                  <a:schemeClr val="accent6"/>
                </a:solidFill>
                <a:latin typeface="Courier New" panose="02070309020205020404" pitchFamily="49" charset="0"/>
                <a:cs typeface="Courier New" panose="02070309020205020404" pitchFamily="49" charset="0"/>
              </a:rPr>
              <a:t>(</a:t>
            </a:r>
            <a:r>
              <a:rPr lang="en-GB" sz="3600" dirty="0" err="1">
                <a:solidFill>
                  <a:schemeClr val="accent6"/>
                </a:solidFill>
                <a:latin typeface="Courier New" panose="02070309020205020404" pitchFamily="49" charset="0"/>
                <a:cs typeface="Courier New" panose="02070309020205020404" pitchFamily="49" charset="0"/>
              </a:rPr>
              <a:t>devices_to_load</a:t>
            </a:r>
            <a:r>
              <a:rPr lang="en-GB" sz="3600" dirty="0">
                <a:solidFill>
                  <a:schemeClr val="accent6"/>
                </a:solidFill>
                <a:latin typeface="Courier New" panose="02070309020205020404" pitchFamily="49" charset="0"/>
                <a:cs typeface="Courier New" panose="02070309020205020404" pitchFamily="49" charset="0"/>
              </a:rPr>
              <a:t>, process=False) as context:</a:t>
            </a:r>
          </a:p>
          <a:p>
            <a:pPr marL="0" lvl="1" indent="0">
              <a:spcBef>
                <a:spcPts val="0"/>
              </a:spcBef>
              <a:buFontTx/>
              <a:buNone/>
            </a:pPr>
            <a:r>
              <a:rPr lang="en-GB" sz="3600" dirty="0">
                <a:solidFill>
                  <a:schemeClr val="accent6"/>
                </a:solidFill>
                <a:latin typeface="Courier New" panose="02070309020205020404" pitchFamily="49" charset="0"/>
                <a:cs typeface="Courier New" panose="02070309020205020404" pitchFamily="49" charset="0"/>
              </a:rPr>
              <a:t>            </a:t>
            </a:r>
            <a:r>
              <a:rPr lang="en-GB" sz="3600" dirty="0" err="1">
                <a:solidFill>
                  <a:schemeClr val="accent6"/>
                </a:solidFill>
                <a:latin typeface="Courier New" panose="02070309020205020404" pitchFamily="49" charset="0"/>
                <a:cs typeface="Courier New" panose="02070309020205020404" pitchFamily="49" charset="0"/>
              </a:rPr>
              <a:t>DevFactory</a:t>
            </a:r>
            <a:r>
              <a:rPr lang="en-GB" sz="3600" dirty="0">
                <a:solidFill>
                  <a:schemeClr val="accent6"/>
                </a:solidFill>
                <a:latin typeface="Courier New" panose="02070309020205020404" pitchFamily="49" charset="0"/>
                <a:cs typeface="Courier New" panose="02070309020205020404" pitchFamily="49" charset="0"/>
              </a:rPr>
              <a:t>._</a:t>
            </a:r>
            <a:r>
              <a:rPr lang="en-GB" sz="3600" dirty="0" err="1">
                <a:solidFill>
                  <a:schemeClr val="accent6"/>
                </a:solidFill>
                <a:latin typeface="Courier New" panose="02070309020205020404" pitchFamily="49" charset="0"/>
                <a:cs typeface="Courier New" panose="02070309020205020404" pitchFamily="49" charset="0"/>
              </a:rPr>
              <a:t>test_context</a:t>
            </a:r>
            <a:r>
              <a:rPr lang="en-GB" sz="3600" dirty="0">
                <a:solidFill>
                  <a:schemeClr val="accent6"/>
                </a:solidFill>
                <a:latin typeface="Courier New" panose="02070309020205020404" pitchFamily="49" charset="0"/>
                <a:cs typeface="Courier New" panose="02070309020205020404" pitchFamily="49" charset="0"/>
              </a:rPr>
              <a:t> = context</a:t>
            </a:r>
          </a:p>
          <a:p>
            <a:pPr marL="0" lvl="1" indent="0">
              <a:spcBef>
                <a:spcPts val="0"/>
              </a:spcBef>
              <a:buFontTx/>
              <a:buNone/>
            </a:pPr>
            <a:r>
              <a:rPr lang="en-GB" sz="3600" dirty="0">
                <a:solidFill>
                  <a:schemeClr val="accent6"/>
                </a:solidFill>
                <a:latin typeface="Courier New" panose="02070309020205020404" pitchFamily="49" charset="0"/>
                <a:cs typeface="Courier New" panose="02070309020205020404" pitchFamily="49" charset="0"/>
              </a:rPr>
              <a:t>            yield context</a:t>
            </a:r>
          </a:p>
          <a:p>
            <a:pPr marL="0" lvl="1" indent="0">
              <a:spcBef>
                <a:spcPts val="0"/>
              </a:spcBef>
              <a:buFontTx/>
              <a:buNone/>
            </a:pPr>
            <a:r>
              <a:rPr lang="en-GB" sz="3600" dirty="0">
                <a:solidFill>
                  <a:schemeClr val="accent6"/>
                </a:solidFill>
                <a:latin typeface="Courier New" panose="02070309020205020404" pitchFamily="49" charset="0"/>
                <a:cs typeface="Courier New" panose="02070309020205020404" pitchFamily="49" charset="0"/>
              </a:rPr>
              <a:t>    else:</a:t>
            </a:r>
          </a:p>
          <a:p>
            <a:pPr marL="0" lvl="1" indent="0">
              <a:spcBef>
                <a:spcPts val="0"/>
              </a:spcBef>
              <a:buFontTx/>
              <a:buNone/>
            </a:pPr>
            <a:r>
              <a:rPr lang="en-GB" sz="3600" dirty="0">
                <a:solidFill>
                  <a:schemeClr val="accent6"/>
                </a:solidFill>
                <a:latin typeface="Courier New" panose="02070309020205020404" pitchFamily="49" charset="0"/>
                <a:cs typeface="Courier New" panose="02070309020205020404" pitchFamily="49" charset="0"/>
              </a:rPr>
              <a:t>        yield None</a:t>
            </a:r>
          </a:p>
        </p:txBody>
      </p:sp>
      <p:sp>
        <p:nvSpPr>
          <p:cNvPr id="6" name="Rettangolo 5">
            <a:extLst>
              <a:ext uri="{FF2B5EF4-FFF2-40B4-BE49-F238E27FC236}">
                <a16:creationId xmlns:a16="http://schemas.microsoft.com/office/drawing/2014/main" id="{25172A2A-537A-3E52-8F55-9498FECAF31C}"/>
              </a:ext>
            </a:extLst>
          </p:cNvPr>
          <p:cNvSpPr/>
          <p:nvPr/>
        </p:nvSpPr>
        <p:spPr>
          <a:xfrm>
            <a:off x="3899140" y="7936302"/>
            <a:ext cx="9627079" cy="534838"/>
          </a:xfrm>
          <a:prstGeom prst="rect">
            <a:avLst/>
          </a:prstGeom>
          <a:noFill/>
          <a:ln w="28575" cap="flat">
            <a:solidFill>
              <a:srgbClr val="FF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5000" b="0" i="0" u="none" strike="noStrike" cap="none" spc="0" normalizeH="0" baseline="0">
              <a:ln>
                <a:noFill/>
              </a:ln>
              <a:solidFill>
                <a:srgbClr val="DF0569"/>
              </a:solidFill>
              <a:effectLst/>
              <a:uFillTx/>
              <a:latin typeface="Gill Sans Light"/>
              <a:ea typeface="Gill Sans Light"/>
              <a:cs typeface="Gill Sans Light"/>
              <a:sym typeface="Gill Sans Light"/>
            </a:endParaRPr>
          </a:p>
        </p:txBody>
      </p:sp>
      <p:sp>
        <p:nvSpPr>
          <p:cNvPr id="7" name="Fumetto: rettangolo con angoli arrotondati 6">
            <a:extLst>
              <a:ext uri="{FF2B5EF4-FFF2-40B4-BE49-F238E27FC236}">
                <a16:creationId xmlns:a16="http://schemas.microsoft.com/office/drawing/2014/main" id="{591964A4-9235-F591-AC7C-2FEA14859D88}"/>
              </a:ext>
            </a:extLst>
          </p:cNvPr>
          <p:cNvSpPr/>
          <p:nvPr/>
        </p:nvSpPr>
        <p:spPr>
          <a:xfrm>
            <a:off x="8436634" y="1671248"/>
            <a:ext cx="7919049" cy="1816100"/>
          </a:xfrm>
          <a:prstGeom prst="wedgeRoundRectCallout">
            <a:avLst>
              <a:gd name="adj1" fmla="val -50245"/>
              <a:gd name="adj2" fmla="val 143281"/>
              <a:gd name="adj3" fmla="val 16667"/>
            </a:avLst>
          </a:prstGeom>
          <a:solidFill>
            <a:srgbClr val="808785"/>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GB" sz="5000" b="0" i="0" u="none" strike="noStrike" cap="none" spc="0" normalizeH="0" baseline="0">
                <a:ln>
                  <a:noFill/>
                </a:ln>
                <a:solidFill>
                  <a:srgbClr val="DF0569"/>
                </a:solidFill>
                <a:effectLst/>
                <a:uFillTx/>
                <a:latin typeface="Gill Sans Light"/>
                <a:ea typeface="Gill Sans Light"/>
                <a:cs typeface="Gill Sans Light"/>
                <a:sym typeface="Gill Sans Light"/>
              </a:rPr>
              <a:t>Dictionary fixture present in the test files</a:t>
            </a:r>
          </a:p>
        </p:txBody>
      </p:sp>
    </p:spTree>
    <p:extLst>
      <p:ext uri="{BB962C8B-B14F-4D97-AF65-F5344CB8AC3E}">
        <p14:creationId xmlns:p14="http://schemas.microsoft.com/office/powerpoint/2010/main" val="3762013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171699C2-20BB-FB3D-3D7B-B0E27BA07170}"/>
              </a:ext>
            </a:extLst>
          </p:cNvPr>
          <p:cNvSpPr>
            <a:spLocks noGrp="1"/>
          </p:cNvSpPr>
          <p:nvPr>
            <p:ph type="sldNum" idx="12"/>
          </p:nvPr>
        </p:nvSpPr>
        <p:spPr/>
        <p:txBody>
          <a:bodyPr/>
          <a:lstStyle/>
          <a:p>
            <a:fld id="{00000000-1234-1234-1234-123412341234}" type="slidenum">
              <a:rPr lang="en-US" smtClean="0"/>
              <a:pPr/>
              <a:t>29</a:t>
            </a:fld>
            <a:endParaRPr lang="en-US"/>
          </a:p>
        </p:txBody>
      </p:sp>
      <p:sp>
        <p:nvSpPr>
          <p:cNvPr id="3" name="Titolo 2">
            <a:extLst>
              <a:ext uri="{FF2B5EF4-FFF2-40B4-BE49-F238E27FC236}">
                <a16:creationId xmlns:a16="http://schemas.microsoft.com/office/drawing/2014/main" id="{BB88BFB1-9205-EA82-ACE9-9F628076A33D}"/>
              </a:ext>
            </a:extLst>
          </p:cNvPr>
          <p:cNvSpPr>
            <a:spLocks noGrp="1"/>
          </p:cNvSpPr>
          <p:nvPr>
            <p:ph type="title"/>
          </p:nvPr>
        </p:nvSpPr>
        <p:spPr/>
        <p:txBody>
          <a:bodyPr/>
          <a:lstStyle/>
          <a:p>
            <a:r>
              <a:rPr lang="it-IT" dirty="0" err="1"/>
              <a:t>Install</a:t>
            </a:r>
            <a:r>
              <a:rPr lang="it-IT" dirty="0"/>
              <a:t> the ska-tango-</a:t>
            </a:r>
            <a:r>
              <a:rPr lang="it-IT" dirty="0" err="1"/>
              <a:t>examples</a:t>
            </a:r>
            <a:endParaRPr lang="en-GB" dirty="0"/>
          </a:p>
        </p:txBody>
      </p:sp>
      <p:sp>
        <p:nvSpPr>
          <p:cNvPr id="4" name="Segnaposto testo 3">
            <a:extLst>
              <a:ext uri="{FF2B5EF4-FFF2-40B4-BE49-F238E27FC236}">
                <a16:creationId xmlns:a16="http://schemas.microsoft.com/office/drawing/2014/main" id="{0E482E84-C768-A8F7-7542-3A9D04F45337}"/>
              </a:ext>
            </a:extLst>
          </p:cNvPr>
          <p:cNvSpPr>
            <a:spLocks noGrp="1"/>
          </p:cNvSpPr>
          <p:nvPr>
            <p:ph type="body" idx="1"/>
          </p:nvPr>
        </p:nvSpPr>
        <p:spPr/>
        <p:txBody>
          <a:bodyPr/>
          <a:lstStyle/>
          <a:p>
            <a:r>
              <a:rPr lang="en-GB" dirty="0"/>
              <a:t>Kubernetes (k8s) for container orchestration (kubernetes.io)</a:t>
            </a:r>
          </a:p>
          <a:p>
            <a:pPr lvl="1"/>
            <a:r>
              <a:rPr lang="en-GB" dirty="0"/>
              <a:t>Kubernetes Service == TANGO Device Server</a:t>
            </a:r>
          </a:p>
          <a:p>
            <a:r>
              <a:rPr lang="en-GB" dirty="0"/>
              <a:t>Helm for packaging SKA k8s applications (helm.sh)</a:t>
            </a:r>
          </a:p>
          <a:p>
            <a:pPr lvl="1"/>
            <a:r>
              <a:rPr lang="en-GB" dirty="0"/>
              <a:t>Each SKA element provides an helm chart for running it in k8s</a:t>
            </a:r>
          </a:p>
          <a:p>
            <a:pPr lvl="1"/>
            <a:r>
              <a:rPr lang="en-GB" dirty="0"/>
              <a:t>Helm has the concept of dependency: a chart can have one or more sub-charts</a:t>
            </a:r>
          </a:p>
          <a:p>
            <a:pPr lvl="1"/>
            <a:endParaRPr lang="en-GB" dirty="0"/>
          </a:p>
          <a:p>
            <a:endParaRPr lang="en-GB" dirty="0"/>
          </a:p>
        </p:txBody>
      </p:sp>
    </p:spTree>
    <p:extLst>
      <p:ext uri="{BB962C8B-B14F-4D97-AF65-F5344CB8AC3E}">
        <p14:creationId xmlns:p14="http://schemas.microsoft.com/office/powerpoint/2010/main" val="21283527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testo 3">
            <a:extLst>
              <a:ext uri="{FF2B5EF4-FFF2-40B4-BE49-F238E27FC236}">
                <a16:creationId xmlns:a16="http://schemas.microsoft.com/office/drawing/2014/main" id="{4E2653DB-F01B-CE28-1E17-830E8A9BF735}"/>
              </a:ext>
            </a:extLst>
          </p:cNvPr>
          <p:cNvSpPr>
            <a:spLocks noGrp="1"/>
          </p:cNvSpPr>
          <p:nvPr>
            <p:ph type="body" idx="4294967295"/>
          </p:nvPr>
        </p:nvSpPr>
        <p:spPr>
          <a:xfrm>
            <a:off x="954994" y="3092318"/>
            <a:ext cx="22342200" cy="8686800"/>
          </a:xfrm>
        </p:spPr>
        <p:txBody>
          <a:bodyPr/>
          <a:lstStyle/>
          <a:p>
            <a:pPr marL="508000" indent="0">
              <a:buNone/>
            </a:pPr>
            <a:r>
              <a:rPr lang="en-GB" dirty="0"/>
              <a:t>There are a number of competing Kubernetes development environments - </a:t>
            </a:r>
            <a:r>
              <a:rPr lang="en-GB" dirty="0" err="1"/>
              <a:t>eg</a:t>
            </a:r>
            <a:r>
              <a:rPr lang="en-GB" dirty="0"/>
              <a:t>:</a:t>
            </a:r>
          </a:p>
          <a:p>
            <a:r>
              <a:rPr lang="en-GB" sz="4400" dirty="0" err="1"/>
              <a:t>Minikube</a:t>
            </a:r>
            <a:r>
              <a:rPr lang="en-GB" sz="4400" dirty="0"/>
              <a:t> - </a:t>
            </a:r>
            <a:r>
              <a:rPr lang="en-GB" sz="4400" dirty="0">
                <a:hlinkClick r:id="rId2">
                  <a:extLst>
                    <a:ext uri="{A12FA001-AC4F-418D-AE19-62706E023703}">
                      <ahyp:hlinkClr xmlns:ahyp="http://schemas.microsoft.com/office/drawing/2018/hyperlinkcolor" val="tx"/>
                    </a:ext>
                  </a:extLst>
                </a:hlinkClick>
              </a:rPr>
              <a:t>https://kubernetes.io/docs/tasks/tools/install-minikube/</a:t>
            </a:r>
            <a:r>
              <a:rPr lang="en-GB" sz="4400" dirty="0"/>
              <a:t> </a:t>
            </a:r>
          </a:p>
          <a:p>
            <a:r>
              <a:rPr lang="en-GB" sz="4400" dirty="0"/>
              <a:t>Kind - </a:t>
            </a:r>
            <a:r>
              <a:rPr lang="en-GB" sz="4400" dirty="0">
                <a:hlinkClick r:id="rId3">
                  <a:extLst>
                    <a:ext uri="{A12FA001-AC4F-418D-AE19-62706E023703}">
                      <ahyp:hlinkClr xmlns:ahyp="http://schemas.microsoft.com/office/drawing/2018/hyperlinkcolor" val="tx"/>
                    </a:ext>
                  </a:extLst>
                </a:hlinkClick>
              </a:rPr>
              <a:t>https://kind.sigs.k8s.io/docs/user/quick-start/</a:t>
            </a:r>
            <a:r>
              <a:rPr lang="en-GB" sz="4400" dirty="0"/>
              <a:t> </a:t>
            </a:r>
          </a:p>
          <a:p>
            <a:r>
              <a:rPr lang="en-GB" sz="4400" dirty="0"/>
              <a:t>Microk8s - </a:t>
            </a:r>
            <a:r>
              <a:rPr lang="en-GB" sz="4400" dirty="0">
                <a:hlinkClick r:id="rId4">
                  <a:extLst>
                    <a:ext uri="{A12FA001-AC4F-418D-AE19-62706E023703}">
                      <ahyp:hlinkClr xmlns:ahyp="http://schemas.microsoft.com/office/drawing/2018/hyperlinkcolor" val="tx"/>
                    </a:ext>
                  </a:extLst>
                </a:hlinkClick>
              </a:rPr>
              <a:t>https://microk8s.io/</a:t>
            </a:r>
            <a:r>
              <a:rPr lang="en-GB" sz="4400" dirty="0"/>
              <a:t>  </a:t>
            </a:r>
          </a:p>
          <a:p>
            <a:pPr marL="508000" indent="0">
              <a:buNone/>
            </a:pPr>
            <a:r>
              <a:rPr lang="en-GB" dirty="0" err="1"/>
              <a:t>Minikube</a:t>
            </a:r>
            <a:r>
              <a:rPr lang="en-GB" dirty="0"/>
              <a:t> still remains the most comprehensive option for a personal Kubernetes development environment</a:t>
            </a:r>
          </a:p>
          <a:p>
            <a:r>
              <a:rPr lang="en-GB" sz="4400" dirty="0"/>
              <a:t>It is based on </a:t>
            </a:r>
            <a:r>
              <a:rPr lang="en-GB" sz="4400" dirty="0" err="1"/>
              <a:t>kubeadm</a:t>
            </a:r>
            <a:r>
              <a:rPr lang="en-GB" sz="4400" dirty="0"/>
              <a:t>, the core Kubernetes cluster deployment tool, and tracks around 1-3 months behind k8s cluster point releases</a:t>
            </a:r>
          </a:p>
          <a:p>
            <a:pPr marL="508000" indent="0">
              <a:buNone/>
            </a:pPr>
            <a:endParaRPr lang="en-GB" dirty="0"/>
          </a:p>
        </p:txBody>
      </p:sp>
      <p:sp>
        <p:nvSpPr>
          <p:cNvPr id="3" name="Titolo 2">
            <a:extLst>
              <a:ext uri="{FF2B5EF4-FFF2-40B4-BE49-F238E27FC236}">
                <a16:creationId xmlns:a16="http://schemas.microsoft.com/office/drawing/2014/main" id="{9200C062-658B-9E55-2F89-ABD8A3384DBC}"/>
              </a:ext>
            </a:extLst>
          </p:cNvPr>
          <p:cNvSpPr>
            <a:spLocks noGrp="1"/>
          </p:cNvSpPr>
          <p:nvPr>
            <p:ph type="title"/>
          </p:nvPr>
        </p:nvSpPr>
        <p:spPr>
          <a:xfrm>
            <a:off x="955000" y="1127800"/>
            <a:ext cx="22342194" cy="1360200"/>
          </a:xfrm>
        </p:spPr>
        <p:txBody>
          <a:bodyPr/>
          <a:lstStyle/>
          <a:p>
            <a:r>
              <a:rPr lang="en-GB" dirty="0"/>
              <a:t>Development environments for Kubernetes</a:t>
            </a:r>
            <a:br>
              <a:rPr lang="en-GB" dirty="0"/>
            </a:br>
            <a:endParaRPr lang="en-GB" dirty="0"/>
          </a:p>
        </p:txBody>
      </p:sp>
    </p:spTree>
    <p:extLst>
      <p:ext uri="{BB962C8B-B14F-4D97-AF65-F5344CB8AC3E}">
        <p14:creationId xmlns:p14="http://schemas.microsoft.com/office/powerpoint/2010/main" val="1709655944"/>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518D6A29-1B2E-D748-AB12-3843C10A2C9B}"/>
              </a:ext>
            </a:extLst>
          </p:cNvPr>
          <p:cNvSpPr>
            <a:spLocks noGrp="1"/>
          </p:cNvSpPr>
          <p:nvPr>
            <p:ph type="sldNum" idx="12"/>
          </p:nvPr>
        </p:nvSpPr>
        <p:spPr/>
        <p:txBody>
          <a:bodyPr/>
          <a:lstStyle/>
          <a:p>
            <a:fld id="{00000000-1234-1234-1234-123412341234}" type="slidenum">
              <a:rPr lang="en-US" smtClean="0"/>
              <a:pPr/>
              <a:t>30</a:t>
            </a:fld>
            <a:endParaRPr lang="en-US"/>
          </a:p>
        </p:txBody>
      </p:sp>
      <p:sp>
        <p:nvSpPr>
          <p:cNvPr id="3" name="Titolo 2">
            <a:extLst>
              <a:ext uri="{FF2B5EF4-FFF2-40B4-BE49-F238E27FC236}">
                <a16:creationId xmlns:a16="http://schemas.microsoft.com/office/drawing/2014/main" id="{CDCE0F1D-A416-46C7-24C8-180FF97AA977}"/>
              </a:ext>
            </a:extLst>
          </p:cNvPr>
          <p:cNvSpPr>
            <a:spLocks noGrp="1"/>
          </p:cNvSpPr>
          <p:nvPr>
            <p:ph type="title"/>
          </p:nvPr>
        </p:nvSpPr>
        <p:spPr/>
        <p:txBody>
          <a:bodyPr/>
          <a:lstStyle/>
          <a:p>
            <a:r>
              <a:rPr lang="it-IT" dirty="0"/>
              <a:t>ska-tango-</a:t>
            </a:r>
            <a:r>
              <a:rPr lang="it-IT" dirty="0" err="1"/>
              <a:t>examples</a:t>
            </a:r>
            <a:r>
              <a:rPr lang="it-IT" dirty="0"/>
              <a:t> </a:t>
            </a:r>
            <a:r>
              <a:rPr lang="it-IT" dirty="0" err="1"/>
              <a:t>dependencies</a:t>
            </a:r>
            <a:endParaRPr lang="en-GB" dirty="0"/>
          </a:p>
        </p:txBody>
      </p:sp>
      <p:sp>
        <p:nvSpPr>
          <p:cNvPr id="7" name="Segnaposto testo 6">
            <a:extLst>
              <a:ext uri="{FF2B5EF4-FFF2-40B4-BE49-F238E27FC236}">
                <a16:creationId xmlns:a16="http://schemas.microsoft.com/office/drawing/2014/main" id="{8753E2D3-ABB8-BFD4-14C7-D2F1FF2C099C}"/>
              </a:ext>
            </a:extLst>
          </p:cNvPr>
          <p:cNvSpPr>
            <a:spLocks noGrp="1"/>
          </p:cNvSpPr>
          <p:nvPr>
            <p:ph type="body" idx="1"/>
          </p:nvPr>
        </p:nvSpPr>
        <p:spPr/>
        <p:txBody>
          <a:bodyPr/>
          <a:lstStyle/>
          <a:p>
            <a:endParaRPr lang="en-GB"/>
          </a:p>
        </p:txBody>
      </p:sp>
      <p:sp>
        <p:nvSpPr>
          <p:cNvPr id="8" name="Segnaposto testo 3">
            <a:extLst>
              <a:ext uri="{FF2B5EF4-FFF2-40B4-BE49-F238E27FC236}">
                <a16:creationId xmlns:a16="http://schemas.microsoft.com/office/drawing/2014/main" id="{DA3AAB17-5F02-4F69-5B72-537E9C78EA21}"/>
              </a:ext>
            </a:extLst>
          </p:cNvPr>
          <p:cNvSpPr txBox="1">
            <a:spLocks/>
          </p:cNvSpPr>
          <p:nvPr/>
        </p:nvSpPr>
        <p:spPr>
          <a:xfrm>
            <a:off x="768074" y="2193427"/>
            <a:ext cx="22755314" cy="10673586"/>
          </a:xfrm>
          <a:prstGeom prst="rect">
            <a:avLst/>
          </a:prstGeom>
          <a:solidFill>
            <a:schemeClr val="tx1"/>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t" anchorCtr="0">
            <a:noAutofit/>
          </a:bodyPr>
          <a:lstStyle>
            <a:lvl1pPr marL="1016000" marR="0" indent="-508000" algn="l" defTabSz="825500" rtl="0" eaLnBrk="1" latinLnBrk="0" hangingPunct="1">
              <a:lnSpc>
                <a:spcPct val="100000"/>
              </a:lnSpc>
              <a:spcBef>
                <a:spcPts val="4000"/>
              </a:spcBef>
              <a:spcAft>
                <a:spcPts val="0"/>
              </a:spcAft>
              <a:buClr>
                <a:schemeClr val="accent1"/>
              </a:buClr>
              <a:buSzPct val="100000"/>
              <a:buFontTx/>
              <a:buChar char="•"/>
              <a:tabLst/>
              <a:defRPr sz="6000" b="0" i="0" u="none" strike="noStrike" cap="none" spc="0" baseline="0">
                <a:solidFill>
                  <a:schemeClr val="accent2"/>
                </a:solidFill>
                <a:uFillTx/>
                <a:latin typeface="+mn-lt"/>
                <a:ea typeface="+mn-ea"/>
                <a:cs typeface="+mn-cs"/>
                <a:sym typeface="Verdana"/>
              </a:defRPr>
            </a:lvl1pPr>
            <a:lvl2pPr marL="1524000" marR="0" indent="-508000" algn="l" defTabSz="825500" rtl="0" eaLnBrk="1" latinLnBrk="0" hangingPunct="1">
              <a:lnSpc>
                <a:spcPct val="100000"/>
              </a:lnSpc>
              <a:spcBef>
                <a:spcPts val="3600"/>
              </a:spcBef>
              <a:spcAft>
                <a:spcPts val="0"/>
              </a:spcAft>
              <a:buClr>
                <a:schemeClr val="accent1"/>
              </a:buClr>
              <a:buSzPct val="100000"/>
              <a:buFontTx/>
              <a:buChar char="•"/>
              <a:tabLst/>
              <a:defRPr sz="5800" b="0" i="0" u="none" strike="noStrike" cap="none" spc="0" baseline="0">
                <a:solidFill>
                  <a:schemeClr val="accent2"/>
                </a:solidFill>
                <a:uFillTx/>
                <a:latin typeface="+mn-lt"/>
                <a:ea typeface="+mn-ea"/>
                <a:cs typeface="+mn-cs"/>
                <a:sym typeface="Verdana"/>
              </a:defRPr>
            </a:lvl2pPr>
            <a:lvl3pPr marL="2032000" marR="0" indent="-508000" algn="l" defTabSz="825500" rtl="0" eaLnBrk="1" latinLnBrk="0" hangingPunct="1">
              <a:lnSpc>
                <a:spcPct val="100000"/>
              </a:lnSpc>
              <a:spcBef>
                <a:spcPts val="3200"/>
              </a:spcBef>
              <a:spcAft>
                <a:spcPts val="0"/>
              </a:spcAft>
              <a:buClr>
                <a:schemeClr val="accent1"/>
              </a:buClr>
              <a:buSzPct val="100000"/>
              <a:buFontTx/>
              <a:buChar char="•"/>
              <a:tabLst/>
              <a:defRPr sz="5200" b="0" i="0" u="none" strike="noStrike" cap="none" spc="0" baseline="0">
                <a:solidFill>
                  <a:schemeClr val="accent2"/>
                </a:solidFill>
                <a:uFillTx/>
                <a:latin typeface="+mn-lt"/>
                <a:ea typeface="+mn-ea"/>
                <a:cs typeface="+mn-cs"/>
                <a:sym typeface="Verdana"/>
              </a:defRPr>
            </a:lvl3pPr>
            <a:lvl4pPr marL="2540000" marR="0" indent="-508000" algn="l" defTabSz="825500" rtl="0" eaLnBrk="1" latinLnBrk="0" hangingPunct="1">
              <a:lnSpc>
                <a:spcPct val="100000"/>
              </a:lnSpc>
              <a:spcBef>
                <a:spcPts val="2800"/>
              </a:spcBef>
              <a:spcAft>
                <a:spcPts val="0"/>
              </a:spcAft>
              <a:buClr>
                <a:schemeClr val="accent1"/>
              </a:buClr>
              <a:buSzPct val="100000"/>
              <a:buFontTx/>
              <a:buChar char="•"/>
              <a:tabLst/>
              <a:defRPr sz="4400" b="0" i="0" u="none" strike="noStrike" cap="none" spc="0" baseline="0">
                <a:solidFill>
                  <a:schemeClr val="accent2"/>
                </a:solidFill>
                <a:uFillTx/>
                <a:latin typeface="+mn-lt"/>
                <a:ea typeface="+mn-ea"/>
                <a:cs typeface="+mn-cs"/>
                <a:sym typeface="Verdana"/>
              </a:defRPr>
            </a:lvl4pPr>
            <a:lvl5pPr marL="3048000" marR="0" indent="-508000" algn="l" defTabSz="825500" rtl="0" eaLnBrk="1" latinLnBrk="0" hangingPunct="1">
              <a:lnSpc>
                <a:spcPct val="100000"/>
              </a:lnSpc>
              <a:spcBef>
                <a:spcPts val="2400"/>
              </a:spcBef>
              <a:spcAft>
                <a:spcPts val="0"/>
              </a:spcAft>
              <a:buClr>
                <a:schemeClr val="accent1"/>
              </a:buClr>
              <a:buSzPct val="100000"/>
              <a:buFontTx/>
              <a:buChar char="•"/>
              <a:tabLst/>
              <a:defRPr sz="3200" b="0" i="0" u="none" strike="noStrike" cap="none" spc="0" baseline="0">
                <a:solidFill>
                  <a:schemeClr val="accent2"/>
                </a:solidFill>
                <a:uFillTx/>
                <a:latin typeface="+mn-lt"/>
                <a:ea typeface="+mn-ea"/>
                <a:cs typeface="+mn-cs"/>
                <a:sym typeface="Verdana"/>
              </a:defRPr>
            </a:lvl5pPr>
            <a:lvl6pPr marL="4419600" marR="0" indent="-736600" algn="l" defTabSz="825500" rtl="0" eaLnBrk="1" latinLnBrk="0" hangingPunct="1">
              <a:lnSpc>
                <a:spcPct val="100000"/>
              </a:lnSpc>
              <a:spcBef>
                <a:spcPts val="4000"/>
              </a:spcBef>
              <a:spcAft>
                <a:spcPts val="0"/>
              </a:spcAft>
              <a:buClrTx/>
              <a:buSzPct val="82000"/>
              <a:buFontTx/>
              <a:buChar char="•"/>
              <a:tabLst/>
              <a:defRPr sz="6400" b="0" i="0" u="none" strike="noStrike" cap="none" spc="0" baseline="0">
                <a:solidFill>
                  <a:srgbClr val="070168"/>
                </a:solidFill>
                <a:uFillTx/>
                <a:latin typeface="+mn-lt"/>
                <a:ea typeface="+mn-ea"/>
                <a:cs typeface="+mn-cs"/>
                <a:sym typeface="Verdana"/>
              </a:defRPr>
            </a:lvl6pPr>
            <a:lvl7pPr marL="5156200" marR="0" indent="-736600" algn="l" defTabSz="825500" rtl="0" eaLnBrk="1" latinLnBrk="0" hangingPunct="1">
              <a:lnSpc>
                <a:spcPct val="100000"/>
              </a:lnSpc>
              <a:spcBef>
                <a:spcPts val="4000"/>
              </a:spcBef>
              <a:spcAft>
                <a:spcPts val="0"/>
              </a:spcAft>
              <a:buClrTx/>
              <a:buSzPct val="82000"/>
              <a:buFontTx/>
              <a:buChar char="•"/>
              <a:tabLst/>
              <a:defRPr sz="6400" b="0" i="0" u="none" strike="noStrike" cap="none" spc="0" baseline="0">
                <a:solidFill>
                  <a:srgbClr val="070168"/>
                </a:solidFill>
                <a:uFillTx/>
                <a:latin typeface="+mn-lt"/>
                <a:ea typeface="+mn-ea"/>
                <a:cs typeface="+mn-cs"/>
                <a:sym typeface="Verdana"/>
              </a:defRPr>
            </a:lvl7pPr>
            <a:lvl8pPr marL="5892800" marR="0" indent="-736600" algn="l" defTabSz="825500" rtl="0" eaLnBrk="1" latinLnBrk="0" hangingPunct="1">
              <a:lnSpc>
                <a:spcPct val="100000"/>
              </a:lnSpc>
              <a:spcBef>
                <a:spcPts val="4000"/>
              </a:spcBef>
              <a:spcAft>
                <a:spcPts val="0"/>
              </a:spcAft>
              <a:buClrTx/>
              <a:buSzPct val="82000"/>
              <a:buFontTx/>
              <a:buChar char="•"/>
              <a:tabLst/>
              <a:defRPr sz="6400" b="0" i="0" u="none" strike="noStrike" cap="none" spc="0" baseline="0">
                <a:solidFill>
                  <a:srgbClr val="070168"/>
                </a:solidFill>
                <a:uFillTx/>
                <a:latin typeface="+mn-lt"/>
                <a:ea typeface="+mn-ea"/>
                <a:cs typeface="+mn-cs"/>
                <a:sym typeface="Verdana"/>
              </a:defRPr>
            </a:lvl8pPr>
            <a:lvl9pPr marL="6629400" marR="0" indent="-736600" algn="l" defTabSz="825500" rtl="0" eaLnBrk="1" latinLnBrk="0" hangingPunct="1">
              <a:lnSpc>
                <a:spcPct val="100000"/>
              </a:lnSpc>
              <a:spcBef>
                <a:spcPts val="4000"/>
              </a:spcBef>
              <a:spcAft>
                <a:spcPts val="0"/>
              </a:spcAft>
              <a:buClrTx/>
              <a:buSzPct val="82000"/>
              <a:buFontTx/>
              <a:buChar char="•"/>
              <a:tabLst/>
              <a:defRPr sz="6400" b="0" i="0" u="none" strike="noStrike" cap="none" spc="0" baseline="0">
                <a:solidFill>
                  <a:srgbClr val="070168"/>
                </a:solidFill>
                <a:uFillTx/>
                <a:latin typeface="+mn-lt"/>
                <a:ea typeface="+mn-ea"/>
                <a:cs typeface="+mn-cs"/>
                <a:sym typeface="Verdana"/>
              </a:defRPr>
            </a:lvl9pPr>
          </a:lstStyle>
          <a:p>
            <a:pPr marL="0" lvl="1" indent="0">
              <a:spcBef>
                <a:spcPts val="0"/>
              </a:spcBef>
              <a:buFontTx/>
              <a:buNone/>
            </a:pPr>
            <a:endParaRPr lang="en-GB" sz="3600" dirty="0">
              <a:solidFill>
                <a:schemeClr val="accent6"/>
              </a:solidFill>
              <a:latin typeface="Courier New" panose="02070309020205020404" pitchFamily="49" charset="0"/>
              <a:cs typeface="Courier New" panose="02070309020205020404" pitchFamily="49" charset="0"/>
            </a:endParaRPr>
          </a:p>
          <a:p>
            <a:pPr marL="0" lvl="1" indent="0">
              <a:spcBef>
                <a:spcPts val="0"/>
              </a:spcBef>
              <a:buFontTx/>
              <a:buNone/>
            </a:pPr>
            <a:endParaRPr lang="en-GB" sz="3600" dirty="0">
              <a:solidFill>
                <a:schemeClr val="accent6"/>
              </a:solidFill>
              <a:latin typeface="Courier New" panose="02070309020205020404" pitchFamily="49" charset="0"/>
              <a:cs typeface="Courier New" panose="02070309020205020404" pitchFamily="49" charset="0"/>
            </a:endParaRPr>
          </a:p>
          <a:p>
            <a:pPr marL="0" lvl="1" indent="0">
              <a:spcBef>
                <a:spcPts val="0"/>
              </a:spcBef>
              <a:buFontTx/>
              <a:buNone/>
            </a:pPr>
            <a:endParaRPr lang="en-GB" sz="3600" dirty="0">
              <a:solidFill>
                <a:schemeClr val="accent6"/>
              </a:solidFill>
              <a:latin typeface="Courier New" panose="02070309020205020404" pitchFamily="49" charset="0"/>
              <a:cs typeface="Courier New" panose="02070309020205020404" pitchFamily="49" charset="0"/>
            </a:endParaRPr>
          </a:p>
          <a:p>
            <a:pPr marL="0" lvl="1" indent="0">
              <a:spcBef>
                <a:spcPts val="0"/>
              </a:spcBef>
              <a:buFontTx/>
              <a:buNone/>
            </a:pPr>
            <a:r>
              <a:rPr lang="en-GB" sz="3600" dirty="0">
                <a:solidFill>
                  <a:schemeClr val="accent6"/>
                </a:solidFill>
                <a:latin typeface="Courier New" panose="02070309020205020404" pitchFamily="49" charset="0"/>
                <a:cs typeface="Courier New" panose="02070309020205020404" pitchFamily="49" charset="0"/>
              </a:rPr>
              <a:t>dependencies:</a:t>
            </a:r>
          </a:p>
          <a:p>
            <a:pPr marL="0" lvl="1" indent="0">
              <a:spcBef>
                <a:spcPts val="0"/>
              </a:spcBef>
              <a:buFontTx/>
              <a:buNone/>
            </a:pPr>
            <a:r>
              <a:rPr lang="en-GB" sz="3600" dirty="0">
                <a:solidFill>
                  <a:schemeClr val="accent6"/>
                </a:solidFill>
                <a:latin typeface="Courier New" panose="02070309020205020404" pitchFamily="49" charset="0"/>
                <a:cs typeface="Courier New" panose="02070309020205020404" pitchFamily="49" charset="0"/>
              </a:rPr>
              <a:t>- name: ska-tango-util</a:t>
            </a:r>
          </a:p>
          <a:p>
            <a:pPr marL="0" lvl="1" indent="0">
              <a:spcBef>
                <a:spcPts val="0"/>
              </a:spcBef>
              <a:buFontTx/>
              <a:buNone/>
            </a:pPr>
            <a:r>
              <a:rPr lang="en-GB" sz="3600" dirty="0">
                <a:solidFill>
                  <a:schemeClr val="accent6"/>
                </a:solidFill>
                <a:latin typeface="Courier New" panose="02070309020205020404" pitchFamily="49" charset="0"/>
                <a:cs typeface="Courier New" panose="02070309020205020404" pitchFamily="49" charset="0"/>
              </a:rPr>
              <a:t>  version: 0.4.7</a:t>
            </a:r>
          </a:p>
          <a:p>
            <a:pPr marL="0" lvl="1" indent="0">
              <a:spcBef>
                <a:spcPts val="0"/>
              </a:spcBef>
              <a:buFontTx/>
              <a:buNone/>
            </a:pPr>
            <a:r>
              <a:rPr lang="en-GB" sz="3600" dirty="0">
                <a:solidFill>
                  <a:schemeClr val="accent6"/>
                </a:solidFill>
                <a:latin typeface="Courier New" panose="02070309020205020404" pitchFamily="49" charset="0"/>
                <a:cs typeface="Courier New" panose="02070309020205020404" pitchFamily="49" charset="0"/>
              </a:rPr>
              <a:t>  repository: https://artefact.skao.int/repository/helm-internal</a:t>
            </a:r>
          </a:p>
          <a:p>
            <a:pPr marL="0" lvl="1" indent="0">
              <a:spcBef>
                <a:spcPts val="0"/>
              </a:spcBef>
              <a:buFontTx/>
              <a:buNone/>
            </a:pPr>
            <a:r>
              <a:rPr lang="en-GB" sz="3600" dirty="0">
                <a:solidFill>
                  <a:schemeClr val="accent6"/>
                </a:solidFill>
                <a:latin typeface="Courier New" panose="02070309020205020404" pitchFamily="49" charset="0"/>
                <a:cs typeface="Courier New" panose="02070309020205020404" pitchFamily="49" charset="0"/>
              </a:rPr>
              <a:t>- name: ska-tango-base</a:t>
            </a:r>
          </a:p>
          <a:p>
            <a:pPr marL="0" lvl="1" indent="0">
              <a:spcBef>
                <a:spcPts val="0"/>
              </a:spcBef>
              <a:buFontTx/>
              <a:buNone/>
            </a:pPr>
            <a:r>
              <a:rPr lang="en-GB" sz="3600" dirty="0">
                <a:solidFill>
                  <a:schemeClr val="accent6"/>
                </a:solidFill>
                <a:latin typeface="Courier New" panose="02070309020205020404" pitchFamily="49" charset="0"/>
                <a:cs typeface="Courier New" panose="02070309020205020404" pitchFamily="49" charset="0"/>
              </a:rPr>
              <a:t>  version: 0.4.7</a:t>
            </a:r>
          </a:p>
          <a:p>
            <a:pPr marL="0" lvl="1" indent="0">
              <a:spcBef>
                <a:spcPts val="0"/>
              </a:spcBef>
              <a:buFontTx/>
              <a:buNone/>
            </a:pPr>
            <a:r>
              <a:rPr lang="en-GB" sz="3600" dirty="0">
                <a:solidFill>
                  <a:schemeClr val="accent6"/>
                </a:solidFill>
                <a:latin typeface="Courier New" panose="02070309020205020404" pitchFamily="49" charset="0"/>
                <a:cs typeface="Courier New" panose="02070309020205020404" pitchFamily="49" charset="0"/>
              </a:rPr>
              <a:t>  repository: https://artefact.skao.int/repository/helm-internal</a:t>
            </a:r>
          </a:p>
          <a:p>
            <a:pPr marL="0" lvl="1" indent="0">
              <a:spcBef>
                <a:spcPts val="0"/>
              </a:spcBef>
              <a:buFontTx/>
              <a:buNone/>
            </a:pPr>
            <a:r>
              <a:rPr lang="en-GB" sz="3600" dirty="0">
                <a:solidFill>
                  <a:schemeClr val="accent6"/>
                </a:solidFill>
                <a:latin typeface="Courier New" panose="02070309020205020404" pitchFamily="49" charset="0"/>
                <a:cs typeface="Courier New" panose="02070309020205020404" pitchFamily="49" charset="0"/>
              </a:rPr>
              <a:t>  condition: ska-tango-</a:t>
            </a:r>
            <a:r>
              <a:rPr lang="en-GB" sz="3600" dirty="0" err="1">
                <a:solidFill>
                  <a:schemeClr val="accent6"/>
                </a:solidFill>
                <a:latin typeface="Courier New" panose="02070309020205020404" pitchFamily="49" charset="0"/>
                <a:cs typeface="Courier New" panose="02070309020205020404" pitchFamily="49" charset="0"/>
              </a:rPr>
              <a:t>base.enabled,global.sub</a:t>
            </a:r>
            <a:r>
              <a:rPr lang="en-GB" sz="3600" dirty="0">
                <a:solidFill>
                  <a:schemeClr val="accent6"/>
                </a:solidFill>
                <a:latin typeface="Courier New" panose="02070309020205020404" pitchFamily="49" charset="0"/>
                <a:cs typeface="Courier New" panose="02070309020205020404" pitchFamily="49" charset="0"/>
              </a:rPr>
              <a:t>-</a:t>
            </a:r>
            <a:r>
              <a:rPr lang="en-GB" sz="3600" dirty="0" err="1">
                <a:solidFill>
                  <a:schemeClr val="accent6"/>
                </a:solidFill>
                <a:latin typeface="Courier New" panose="02070309020205020404" pitchFamily="49" charset="0"/>
                <a:cs typeface="Courier New" panose="02070309020205020404" pitchFamily="49" charset="0"/>
              </a:rPr>
              <a:t>system.ska</a:t>
            </a:r>
            <a:r>
              <a:rPr lang="en-GB" sz="3600" dirty="0">
                <a:solidFill>
                  <a:schemeClr val="accent6"/>
                </a:solidFill>
                <a:latin typeface="Courier New" panose="02070309020205020404" pitchFamily="49" charset="0"/>
                <a:cs typeface="Courier New" panose="02070309020205020404" pitchFamily="49" charset="0"/>
              </a:rPr>
              <a:t>-tango-</a:t>
            </a:r>
            <a:r>
              <a:rPr lang="en-GB" sz="3600" dirty="0" err="1">
                <a:solidFill>
                  <a:schemeClr val="accent6"/>
                </a:solidFill>
                <a:latin typeface="Courier New" panose="02070309020205020404" pitchFamily="49" charset="0"/>
                <a:cs typeface="Courier New" panose="02070309020205020404" pitchFamily="49" charset="0"/>
              </a:rPr>
              <a:t>base.enabled</a:t>
            </a:r>
            <a:endParaRPr lang="en-GB" sz="3600" dirty="0">
              <a:solidFill>
                <a:schemeClr val="accent6"/>
              </a:solidFill>
              <a:latin typeface="Courier New" panose="02070309020205020404" pitchFamily="49" charset="0"/>
              <a:cs typeface="Courier New" panose="02070309020205020404" pitchFamily="49" charset="0"/>
            </a:endParaRPr>
          </a:p>
        </p:txBody>
      </p:sp>
      <p:sp>
        <p:nvSpPr>
          <p:cNvPr id="9" name="Rettangolo 8">
            <a:extLst>
              <a:ext uri="{FF2B5EF4-FFF2-40B4-BE49-F238E27FC236}">
                <a16:creationId xmlns:a16="http://schemas.microsoft.com/office/drawing/2014/main" id="{794E3297-F026-9840-120C-39B34F2495A7}"/>
              </a:ext>
            </a:extLst>
          </p:cNvPr>
          <p:cNvSpPr/>
          <p:nvPr/>
        </p:nvSpPr>
        <p:spPr>
          <a:xfrm>
            <a:off x="4720983" y="8804069"/>
            <a:ext cx="14958204" cy="3980577"/>
          </a:xfrm>
          <a:prstGeom prst="rect">
            <a:avLst/>
          </a:prstGeom>
          <a:solidFill>
            <a:srgbClr val="808785"/>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GB" sz="3600" b="1" i="1" u="none" strike="noStrike" cap="none" spc="0" normalizeH="0" baseline="0" dirty="0">
                <a:ln>
                  <a:noFill/>
                </a:ln>
                <a:solidFill>
                  <a:schemeClr val="bg1"/>
                </a:solidFill>
                <a:effectLst/>
                <a:uFillTx/>
                <a:latin typeface="Gill Sans Light"/>
                <a:ea typeface="Gill Sans Light"/>
                <a:cs typeface="Gill Sans Light"/>
                <a:sym typeface="Gill Sans Light"/>
              </a:rPr>
              <a:t>Application chart which defines the basic TANGO ecosystem in Kubernetes</a:t>
            </a:r>
            <a:r>
              <a:rPr lang="en-GB" sz="3600" b="1" i="1" dirty="0">
                <a:solidFill>
                  <a:schemeClr val="bg1"/>
                </a:solidFill>
                <a:latin typeface="Gill Sans Light"/>
                <a:ea typeface="Gill Sans Light"/>
                <a:cs typeface="Gill Sans Light"/>
                <a:sym typeface="Gill Sans Light"/>
              </a:rPr>
              <a:t>:</a:t>
            </a:r>
            <a:endParaRPr kumimoji="0" lang="en-GB" sz="3600" b="1" i="1" u="none" strike="noStrike" cap="none" spc="0" normalizeH="0" baseline="0" dirty="0">
              <a:ln>
                <a:noFill/>
              </a:ln>
              <a:solidFill>
                <a:schemeClr val="bg1"/>
              </a:solidFill>
              <a:effectLst/>
              <a:uFillTx/>
              <a:latin typeface="Gill Sans Light"/>
              <a:ea typeface="Gill Sans Light"/>
              <a:cs typeface="Gill Sans Light"/>
              <a:sym typeface="Gill Sans Light"/>
            </a:endParaRPr>
          </a:p>
          <a:p>
            <a:pPr marL="0" marR="0" indent="0" algn="ctr" defTabSz="825500" rtl="0" fontAlgn="auto" latinLnBrk="0" hangingPunct="0">
              <a:lnSpc>
                <a:spcPct val="100000"/>
              </a:lnSpc>
              <a:spcBef>
                <a:spcPts val="0"/>
              </a:spcBef>
              <a:spcAft>
                <a:spcPts val="0"/>
              </a:spcAft>
              <a:buClrTx/>
              <a:buSzTx/>
              <a:buFontTx/>
              <a:buNone/>
              <a:tabLst/>
            </a:pPr>
            <a:r>
              <a:rPr kumimoji="0" lang="en-GB" sz="3600" b="1" i="1" u="none" strike="noStrike" cap="none" spc="0" normalizeH="0" baseline="0" dirty="0" err="1">
                <a:ln>
                  <a:noFill/>
                </a:ln>
                <a:solidFill>
                  <a:schemeClr val="bg1"/>
                </a:solidFill>
                <a:effectLst/>
                <a:uFillTx/>
                <a:latin typeface="Gill Sans Light"/>
                <a:ea typeface="Gill Sans Light"/>
                <a:cs typeface="Gill Sans Light"/>
                <a:sym typeface="Gill Sans Light"/>
              </a:rPr>
              <a:t>tangodb</a:t>
            </a:r>
            <a:r>
              <a:rPr lang="en-GB" sz="3600" b="1" i="1" dirty="0">
                <a:solidFill>
                  <a:schemeClr val="bg1"/>
                </a:solidFill>
                <a:latin typeface="Gill Sans Light"/>
                <a:ea typeface="Gill Sans Light"/>
                <a:cs typeface="Gill Sans Light"/>
                <a:sym typeface="Gill Sans Light"/>
              </a:rPr>
              <a:t>:</a:t>
            </a:r>
            <a:r>
              <a:rPr kumimoji="0" lang="en-GB" sz="3600" b="1" i="1" u="none" strike="noStrike" cap="none" spc="0" normalizeH="0" baseline="0" dirty="0">
                <a:ln>
                  <a:noFill/>
                </a:ln>
                <a:solidFill>
                  <a:schemeClr val="bg1"/>
                </a:solidFill>
                <a:effectLst/>
                <a:uFillTx/>
                <a:latin typeface="Gill Sans Light"/>
                <a:ea typeface="Gill Sans Light"/>
                <a:cs typeface="Gill Sans Light"/>
                <a:sym typeface="Gill Sans Light"/>
              </a:rPr>
              <a:t> </a:t>
            </a:r>
            <a:r>
              <a:rPr kumimoji="0" lang="en-GB" sz="3600" b="1" i="1" u="none" strike="noStrike" cap="none" spc="0" normalizeH="0" baseline="0" dirty="0" err="1">
                <a:ln>
                  <a:noFill/>
                </a:ln>
                <a:solidFill>
                  <a:schemeClr val="bg1"/>
                </a:solidFill>
                <a:effectLst/>
                <a:uFillTx/>
                <a:latin typeface="Gill Sans Light"/>
                <a:ea typeface="Gill Sans Light"/>
                <a:cs typeface="Gill Sans Light"/>
                <a:sym typeface="Gill Sans Light"/>
              </a:rPr>
              <a:t>mysql</a:t>
            </a:r>
            <a:r>
              <a:rPr kumimoji="0" lang="en-GB" sz="3600" b="1" i="1" u="none" strike="noStrike" cap="none" spc="0" normalizeH="0" baseline="0" dirty="0">
                <a:ln>
                  <a:noFill/>
                </a:ln>
                <a:solidFill>
                  <a:schemeClr val="bg1"/>
                </a:solidFill>
                <a:effectLst/>
                <a:uFillTx/>
                <a:latin typeface="Gill Sans Light"/>
                <a:ea typeface="Gill Sans Light"/>
                <a:cs typeface="Gill Sans Light"/>
                <a:sym typeface="Gill Sans Light"/>
              </a:rPr>
              <a:t> database used to store configuration data used at startup of a device server</a:t>
            </a:r>
          </a:p>
          <a:p>
            <a:pPr marL="0" marR="0" indent="0" algn="ctr" defTabSz="825500" rtl="0" fontAlgn="auto" latinLnBrk="0" hangingPunct="0">
              <a:lnSpc>
                <a:spcPct val="100000"/>
              </a:lnSpc>
              <a:spcBef>
                <a:spcPts val="0"/>
              </a:spcBef>
              <a:spcAft>
                <a:spcPts val="0"/>
              </a:spcAft>
              <a:buClrTx/>
              <a:buSzTx/>
              <a:buFontTx/>
              <a:buNone/>
              <a:tabLst/>
            </a:pPr>
            <a:r>
              <a:rPr kumimoji="0" lang="en-GB" sz="3600" b="1" i="1" u="none" strike="noStrike" cap="none" spc="0" normalizeH="0" baseline="0" dirty="0" err="1">
                <a:ln>
                  <a:noFill/>
                </a:ln>
                <a:solidFill>
                  <a:schemeClr val="bg1"/>
                </a:solidFill>
                <a:effectLst/>
                <a:uFillTx/>
                <a:latin typeface="Gill Sans Light"/>
                <a:ea typeface="Gill Sans Light"/>
                <a:cs typeface="Gill Sans Light"/>
                <a:sym typeface="Gill Sans Light"/>
              </a:rPr>
              <a:t>databaseds</a:t>
            </a:r>
            <a:r>
              <a:rPr kumimoji="0" lang="en-GB" sz="3600" b="1" i="1" u="none" strike="noStrike" cap="none" spc="0" normalizeH="0" baseline="0" dirty="0">
                <a:ln>
                  <a:noFill/>
                </a:ln>
                <a:solidFill>
                  <a:schemeClr val="bg1"/>
                </a:solidFill>
                <a:effectLst/>
                <a:uFillTx/>
                <a:latin typeface="Gill Sans Light"/>
                <a:ea typeface="Gill Sans Light"/>
                <a:cs typeface="Gill Sans Light"/>
                <a:sym typeface="Gill Sans Light"/>
              </a:rPr>
              <a:t>: device server providing configuration information to all other components of the system as well as a runtime </a:t>
            </a:r>
            <a:r>
              <a:rPr kumimoji="0" lang="en-GB" sz="3600" b="1" i="1" u="none" strike="noStrike" cap="none" spc="0" normalizeH="0" baseline="0" dirty="0" err="1">
                <a:ln>
                  <a:noFill/>
                </a:ln>
                <a:solidFill>
                  <a:schemeClr val="bg1"/>
                </a:solidFill>
                <a:effectLst/>
                <a:uFillTx/>
                <a:latin typeface="Gill Sans Light"/>
                <a:ea typeface="Gill Sans Light"/>
                <a:cs typeface="Gill Sans Light"/>
                <a:sym typeface="Gill Sans Light"/>
              </a:rPr>
              <a:t>catalog</a:t>
            </a:r>
            <a:r>
              <a:rPr kumimoji="0" lang="en-GB" sz="3600" b="1" i="1" u="none" strike="noStrike" cap="none" spc="0" normalizeH="0" baseline="0" dirty="0">
                <a:ln>
                  <a:noFill/>
                </a:ln>
                <a:solidFill>
                  <a:schemeClr val="bg1"/>
                </a:solidFill>
                <a:effectLst/>
                <a:uFillTx/>
                <a:latin typeface="Gill Sans Light"/>
                <a:ea typeface="Gill Sans Light"/>
                <a:cs typeface="Gill Sans Light"/>
                <a:sym typeface="Gill Sans Light"/>
              </a:rPr>
              <a:t> of the components/devices </a:t>
            </a:r>
          </a:p>
          <a:p>
            <a:pPr marL="0" marR="0" indent="0" algn="ctr" defTabSz="825500" rtl="0" fontAlgn="auto" latinLnBrk="0" hangingPunct="0">
              <a:lnSpc>
                <a:spcPct val="100000"/>
              </a:lnSpc>
              <a:spcBef>
                <a:spcPts val="0"/>
              </a:spcBef>
              <a:spcAft>
                <a:spcPts val="0"/>
              </a:spcAft>
              <a:buClrTx/>
              <a:buSzTx/>
              <a:buFontTx/>
              <a:buNone/>
              <a:tabLst/>
            </a:pPr>
            <a:r>
              <a:rPr kumimoji="0" lang="en-GB" sz="3600" b="1" i="1" u="none" strike="noStrike" cap="none" spc="0" normalizeH="0" baseline="0" dirty="0" err="1">
                <a:ln>
                  <a:noFill/>
                </a:ln>
                <a:solidFill>
                  <a:schemeClr val="bg1"/>
                </a:solidFill>
                <a:effectLst/>
                <a:uFillTx/>
                <a:latin typeface="Gill Sans Light"/>
                <a:ea typeface="Gill Sans Light"/>
                <a:cs typeface="Gill Sans Light"/>
                <a:sym typeface="Gill Sans Light"/>
              </a:rPr>
              <a:t>itango</a:t>
            </a:r>
            <a:r>
              <a:rPr kumimoji="0" lang="en-GB" sz="3600" b="1" i="1" u="none" strike="noStrike" cap="none" spc="0" normalizeH="0" baseline="0" dirty="0">
                <a:ln>
                  <a:noFill/>
                </a:ln>
                <a:solidFill>
                  <a:schemeClr val="bg1"/>
                </a:solidFill>
                <a:effectLst/>
                <a:uFillTx/>
                <a:latin typeface="Gill Sans Light"/>
                <a:ea typeface="Gill Sans Light"/>
                <a:cs typeface="Gill Sans Light"/>
                <a:sym typeface="Gill Sans Light"/>
              </a:rPr>
              <a:t>: it is an interactive Tango client </a:t>
            </a:r>
          </a:p>
          <a:p>
            <a:pPr marL="0" marR="0" indent="0" algn="ctr" defTabSz="825500" rtl="0" fontAlgn="auto" latinLnBrk="0" hangingPunct="0">
              <a:lnSpc>
                <a:spcPct val="100000"/>
              </a:lnSpc>
              <a:spcBef>
                <a:spcPts val="0"/>
              </a:spcBef>
              <a:spcAft>
                <a:spcPts val="0"/>
              </a:spcAft>
              <a:buClrTx/>
              <a:buSzTx/>
              <a:buFontTx/>
              <a:buNone/>
              <a:tabLst/>
            </a:pPr>
            <a:r>
              <a:rPr kumimoji="0" lang="en-GB" sz="3600" b="1" i="1" u="none" strike="noStrike" cap="none" spc="0" normalizeH="0" baseline="0" dirty="0" err="1">
                <a:ln>
                  <a:noFill/>
                </a:ln>
                <a:solidFill>
                  <a:schemeClr val="bg1"/>
                </a:solidFill>
                <a:effectLst/>
                <a:uFillTx/>
                <a:latin typeface="Gill Sans Light"/>
                <a:ea typeface="Gill Sans Light"/>
                <a:cs typeface="Gill Sans Light"/>
                <a:sym typeface="Gill Sans Light"/>
              </a:rPr>
              <a:t>tangotest</a:t>
            </a:r>
            <a:r>
              <a:rPr kumimoji="0" lang="en-GB" sz="3600" b="1" i="1" u="none" strike="noStrike" cap="none" spc="0" normalizeH="0" baseline="0" dirty="0">
                <a:ln>
                  <a:noFill/>
                </a:ln>
                <a:solidFill>
                  <a:schemeClr val="bg1"/>
                </a:solidFill>
                <a:effectLst/>
                <a:uFillTx/>
                <a:latin typeface="Gill Sans Light"/>
                <a:ea typeface="Gill Sans Light"/>
                <a:cs typeface="Gill Sans Light"/>
                <a:sym typeface="Gill Sans Light"/>
              </a:rPr>
              <a:t>: it is the tango test device server</a:t>
            </a:r>
          </a:p>
        </p:txBody>
      </p:sp>
      <p:sp>
        <p:nvSpPr>
          <p:cNvPr id="10" name="Rettangolo 9">
            <a:extLst>
              <a:ext uri="{FF2B5EF4-FFF2-40B4-BE49-F238E27FC236}">
                <a16:creationId xmlns:a16="http://schemas.microsoft.com/office/drawing/2014/main" id="{9A1552AC-5E06-D522-8EA7-C1B171AE201C}"/>
              </a:ext>
            </a:extLst>
          </p:cNvPr>
          <p:cNvSpPr/>
          <p:nvPr/>
        </p:nvSpPr>
        <p:spPr>
          <a:xfrm>
            <a:off x="7452961" y="2337741"/>
            <a:ext cx="9385540" cy="1764586"/>
          </a:xfrm>
          <a:prstGeom prst="rect">
            <a:avLst/>
          </a:prstGeom>
          <a:solidFill>
            <a:srgbClr val="808785"/>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GB" sz="3600" b="1" i="1" u="none" strike="noStrike" cap="none" spc="0" normalizeH="0" baseline="0" dirty="0">
                <a:ln>
                  <a:noFill/>
                </a:ln>
                <a:solidFill>
                  <a:schemeClr val="bg1"/>
                </a:solidFill>
                <a:effectLst/>
                <a:uFillTx/>
                <a:latin typeface="Gill Sans Light"/>
                <a:ea typeface="Gill Sans Light"/>
                <a:cs typeface="Gill Sans Light"/>
                <a:sym typeface="Gill Sans Light"/>
              </a:rPr>
              <a:t>The ska-tango-util helm chart is a library chart which helps other application chart defines TANGO device servers.</a:t>
            </a:r>
          </a:p>
        </p:txBody>
      </p:sp>
    </p:spTree>
    <p:extLst>
      <p:ext uri="{BB962C8B-B14F-4D97-AF65-F5344CB8AC3E}">
        <p14:creationId xmlns:p14="http://schemas.microsoft.com/office/powerpoint/2010/main" val="7344646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magine 14">
            <a:extLst>
              <a:ext uri="{FF2B5EF4-FFF2-40B4-BE49-F238E27FC236}">
                <a16:creationId xmlns:a16="http://schemas.microsoft.com/office/drawing/2014/main" id="{7A38A0E0-7DDA-517A-3EE0-A0E047E1CAC3}"/>
              </a:ext>
            </a:extLst>
          </p:cNvPr>
          <p:cNvPicPr>
            <a:picLocks noChangeAspect="1"/>
          </p:cNvPicPr>
          <p:nvPr/>
        </p:nvPicPr>
        <p:blipFill>
          <a:blip r:embed="rId2"/>
          <a:stretch>
            <a:fillRect/>
          </a:stretch>
        </p:blipFill>
        <p:spPr>
          <a:xfrm>
            <a:off x="15645250" y="58405"/>
            <a:ext cx="8361063" cy="13589087"/>
          </a:xfrm>
          <a:prstGeom prst="rect">
            <a:avLst/>
          </a:prstGeom>
        </p:spPr>
      </p:pic>
      <p:sp>
        <p:nvSpPr>
          <p:cNvPr id="2" name="Segnaposto numero diapositiva 1">
            <a:extLst>
              <a:ext uri="{FF2B5EF4-FFF2-40B4-BE49-F238E27FC236}">
                <a16:creationId xmlns:a16="http://schemas.microsoft.com/office/drawing/2014/main" id="{EA321D99-BA50-D9CF-7EFF-ACE8866AB6B2}"/>
              </a:ext>
            </a:extLst>
          </p:cNvPr>
          <p:cNvSpPr>
            <a:spLocks noGrp="1"/>
          </p:cNvSpPr>
          <p:nvPr>
            <p:ph type="sldNum" idx="12"/>
          </p:nvPr>
        </p:nvSpPr>
        <p:spPr/>
        <p:txBody>
          <a:bodyPr/>
          <a:lstStyle/>
          <a:p>
            <a:fld id="{00000000-1234-1234-1234-123412341234}" type="slidenum">
              <a:rPr lang="en-US" smtClean="0"/>
              <a:pPr/>
              <a:t>31</a:t>
            </a:fld>
            <a:endParaRPr lang="en-US"/>
          </a:p>
        </p:txBody>
      </p:sp>
      <p:sp>
        <p:nvSpPr>
          <p:cNvPr id="3" name="Titolo 2">
            <a:extLst>
              <a:ext uri="{FF2B5EF4-FFF2-40B4-BE49-F238E27FC236}">
                <a16:creationId xmlns:a16="http://schemas.microsoft.com/office/drawing/2014/main" id="{03215CA5-3468-D5DD-E7A9-B6C972F721FF}"/>
              </a:ext>
            </a:extLst>
          </p:cNvPr>
          <p:cNvSpPr>
            <a:spLocks noGrp="1"/>
          </p:cNvSpPr>
          <p:nvPr>
            <p:ph type="title"/>
          </p:nvPr>
        </p:nvSpPr>
        <p:spPr>
          <a:xfrm>
            <a:off x="755374" y="131358"/>
            <a:ext cx="12736339" cy="1360200"/>
          </a:xfrm>
        </p:spPr>
        <p:txBody>
          <a:bodyPr/>
          <a:lstStyle/>
          <a:p>
            <a:r>
              <a:rPr lang="it-IT" dirty="0" err="1"/>
              <a:t>Declare</a:t>
            </a:r>
            <a:r>
              <a:rPr lang="it-IT" dirty="0"/>
              <a:t> the Device Servers</a:t>
            </a:r>
            <a:endParaRPr lang="en-GB" dirty="0"/>
          </a:p>
        </p:txBody>
      </p:sp>
      <p:sp>
        <p:nvSpPr>
          <p:cNvPr id="6" name="Segnaposto testo 7">
            <a:extLst>
              <a:ext uri="{FF2B5EF4-FFF2-40B4-BE49-F238E27FC236}">
                <a16:creationId xmlns:a16="http://schemas.microsoft.com/office/drawing/2014/main" id="{D88AD992-CC86-090D-249D-313C5B5E5649}"/>
              </a:ext>
            </a:extLst>
          </p:cNvPr>
          <p:cNvSpPr>
            <a:spLocks noGrp="1"/>
          </p:cNvSpPr>
          <p:nvPr>
            <p:ph type="body" idx="1"/>
          </p:nvPr>
        </p:nvSpPr>
        <p:spPr>
          <a:xfrm>
            <a:off x="768074" y="2354788"/>
            <a:ext cx="22860552" cy="10122960"/>
          </a:xfrm>
        </p:spPr>
        <p:txBody>
          <a:bodyPr/>
          <a:lstStyle/>
          <a:p>
            <a:endParaRPr lang="en-GB" dirty="0"/>
          </a:p>
        </p:txBody>
      </p:sp>
      <p:sp>
        <p:nvSpPr>
          <p:cNvPr id="7" name="Fumetto: rettangolo 6">
            <a:extLst>
              <a:ext uri="{FF2B5EF4-FFF2-40B4-BE49-F238E27FC236}">
                <a16:creationId xmlns:a16="http://schemas.microsoft.com/office/drawing/2014/main" id="{44456B02-3C72-728A-99F6-010555ADC079}"/>
              </a:ext>
            </a:extLst>
          </p:cNvPr>
          <p:cNvSpPr/>
          <p:nvPr/>
        </p:nvSpPr>
        <p:spPr>
          <a:xfrm>
            <a:off x="755374" y="1933043"/>
            <a:ext cx="12011720" cy="872034"/>
          </a:xfrm>
          <a:prstGeom prst="wedgeRectCallout">
            <a:avLst>
              <a:gd name="adj1" fmla="val 82239"/>
              <a:gd name="adj2" fmla="val -229189"/>
            </a:avLst>
          </a:prstGeom>
          <a:solidFill>
            <a:srgbClr val="808785"/>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it-IT" sz="5000" b="1" i="0" u="none" strike="noStrike" cap="none" spc="0" normalizeH="0" baseline="0" dirty="0">
                <a:ln>
                  <a:noFill/>
                </a:ln>
                <a:solidFill>
                  <a:schemeClr val="bg1"/>
                </a:solidFill>
                <a:effectLst/>
                <a:uFillTx/>
                <a:latin typeface="Gill Sans Light"/>
                <a:ea typeface="Gill Sans Light"/>
                <a:cs typeface="Gill Sans Light"/>
                <a:sym typeface="Gill Sans Light"/>
              </a:rPr>
              <a:t>Name </a:t>
            </a:r>
            <a:r>
              <a:rPr kumimoji="0" lang="it-IT" sz="5000" b="1" i="0" u="none" strike="noStrike" cap="none" spc="0" normalizeH="0" baseline="0" dirty="0" err="1">
                <a:ln>
                  <a:noFill/>
                </a:ln>
                <a:solidFill>
                  <a:schemeClr val="bg1"/>
                </a:solidFill>
                <a:effectLst/>
                <a:uFillTx/>
                <a:latin typeface="Gill Sans Light"/>
                <a:ea typeface="Gill Sans Light"/>
                <a:cs typeface="Gill Sans Light"/>
                <a:sym typeface="Gill Sans Light"/>
              </a:rPr>
              <a:t>is</a:t>
            </a:r>
            <a:r>
              <a:rPr kumimoji="0" lang="it-IT" sz="5000" b="1" i="0" u="none" strike="noStrike" cap="none" spc="0" normalizeH="0" baseline="0" dirty="0">
                <a:ln>
                  <a:noFill/>
                </a:ln>
                <a:solidFill>
                  <a:schemeClr val="bg1"/>
                </a:solidFill>
                <a:effectLst/>
                <a:uFillTx/>
                <a:latin typeface="Gill Sans Light"/>
                <a:ea typeface="Gill Sans Light"/>
                <a:cs typeface="Gill Sans Light"/>
                <a:sym typeface="Gill Sans Light"/>
              </a:rPr>
              <a:t> the k8s name of the </a:t>
            </a:r>
            <a:r>
              <a:rPr kumimoji="0" lang="it-IT" sz="5000" b="1" i="0" u="none" strike="noStrike" cap="none" spc="0" normalizeH="0" baseline="0" dirty="0" err="1">
                <a:ln>
                  <a:noFill/>
                </a:ln>
                <a:solidFill>
                  <a:schemeClr val="bg1"/>
                </a:solidFill>
                <a:effectLst/>
                <a:uFillTx/>
                <a:latin typeface="Gill Sans Light"/>
                <a:ea typeface="Gill Sans Light"/>
                <a:cs typeface="Gill Sans Light"/>
                <a:sym typeface="Gill Sans Light"/>
              </a:rPr>
              <a:t>resources</a:t>
            </a:r>
            <a:endParaRPr kumimoji="0" lang="en-GB" sz="5000" b="1" i="0" u="none" strike="noStrike" cap="none" spc="0" normalizeH="0" baseline="0" dirty="0">
              <a:ln>
                <a:noFill/>
              </a:ln>
              <a:solidFill>
                <a:schemeClr val="bg1"/>
              </a:solidFill>
              <a:effectLst/>
              <a:uFillTx/>
              <a:latin typeface="Gill Sans Light"/>
              <a:ea typeface="Gill Sans Light"/>
              <a:cs typeface="Gill Sans Light"/>
              <a:sym typeface="Gill Sans Light"/>
            </a:endParaRPr>
          </a:p>
        </p:txBody>
      </p:sp>
      <p:sp>
        <p:nvSpPr>
          <p:cNvPr id="8" name="Fumetto: rettangolo 7">
            <a:extLst>
              <a:ext uri="{FF2B5EF4-FFF2-40B4-BE49-F238E27FC236}">
                <a16:creationId xmlns:a16="http://schemas.microsoft.com/office/drawing/2014/main" id="{FFCC2AD7-1EEA-8B2A-A483-5D2BB0DF8EB3}"/>
              </a:ext>
            </a:extLst>
          </p:cNvPr>
          <p:cNvSpPr/>
          <p:nvPr/>
        </p:nvSpPr>
        <p:spPr>
          <a:xfrm>
            <a:off x="768074" y="3186368"/>
            <a:ext cx="12011720" cy="1641475"/>
          </a:xfrm>
          <a:prstGeom prst="wedgeRectCallout">
            <a:avLst>
              <a:gd name="adj1" fmla="val 82239"/>
              <a:gd name="adj2" fmla="val -110172"/>
            </a:avLst>
          </a:prstGeom>
          <a:solidFill>
            <a:srgbClr val="808785"/>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it-IT" sz="5000" b="1" i="0" u="none" strike="noStrike" cap="none" spc="0" normalizeH="0" baseline="0" dirty="0">
                <a:ln>
                  <a:noFill/>
                </a:ln>
                <a:solidFill>
                  <a:schemeClr val="bg1"/>
                </a:solidFill>
                <a:effectLst/>
                <a:uFillTx/>
                <a:latin typeface="Gill Sans Light"/>
                <a:ea typeface="Gill Sans Light"/>
                <a:cs typeface="Gill Sans Light"/>
                <a:sym typeface="Gill Sans Light"/>
              </a:rPr>
              <a:t>The list of </a:t>
            </a:r>
            <a:r>
              <a:rPr kumimoji="0" lang="it-IT" sz="5000" b="1" i="0" u="none" strike="noStrike" cap="none" spc="0" normalizeH="0" baseline="0" dirty="0" err="1">
                <a:ln>
                  <a:noFill/>
                </a:ln>
                <a:solidFill>
                  <a:schemeClr val="bg1"/>
                </a:solidFill>
                <a:effectLst/>
                <a:uFillTx/>
                <a:latin typeface="Gill Sans Light"/>
                <a:ea typeface="Gill Sans Light"/>
                <a:cs typeface="Gill Sans Light"/>
                <a:sym typeface="Gill Sans Light"/>
              </a:rPr>
              <a:t>dependencies</a:t>
            </a:r>
            <a:r>
              <a:rPr lang="it-IT" sz="5000" b="1" dirty="0">
                <a:solidFill>
                  <a:schemeClr val="bg1"/>
                </a:solidFill>
                <a:latin typeface="Gill Sans Light"/>
                <a:ea typeface="Gill Sans Light"/>
                <a:cs typeface="Gill Sans Light"/>
                <a:sym typeface="Gill Sans Light"/>
              </a:rPr>
              <a:t>: devices or </a:t>
            </a:r>
            <a:r>
              <a:rPr lang="it-IT" sz="5000" b="1" dirty="0" err="1">
                <a:solidFill>
                  <a:schemeClr val="bg1"/>
                </a:solidFill>
                <a:latin typeface="Gill Sans Light"/>
                <a:ea typeface="Gill Sans Light"/>
                <a:cs typeface="Gill Sans Light"/>
                <a:sym typeface="Gill Sans Light"/>
              </a:rPr>
              <a:t>simple</a:t>
            </a:r>
            <a:r>
              <a:rPr lang="it-IT" sz="5000" b="1" dirty="0">
                <a:solidFill>
                  <a:schemeClr val="bg1"/>
                </a:solidFill>
                <a:latin typeface="Gill Sans Light"/>
                <a:ea typeface="Gill Sans Light"/>
                <a:cs typeface="Gill Sans Light"/>
                <a:sym typeface="Gill Sans Light"/>
              </a:rPr>
              <a:t> </a:t>
            </a:r>
            <a:r>
              <a:rPr lang="it-IT" sz="5000" b="1" dirty="0" err="1">
                <a:solidFill>
                  <a:schemeClr val="bg1"/>
                </a:solidFill>
                <a:latin typeface="Gill Sans Light"/>
                <a:ea typeface="Gill Sans Light"/>
                <a:cs typeface="Gill Sans Light"/>
                <a:sym typeface="Gill Sans Light"/>
              </a:rPr>
              <a:t>host</a:t>
            </a:r>
            <a:r>
              <a:rPr lang="it-IT" sz="5000" b="1" dirty="0">
                <a:solidFill>
                  <a:schemeClr val="bg1"/>
                </a:solidFill>
                <a:latin typeface="Gill Sans Light"/>
                <a:ea typeface="Gill Sans Light"/>
                <a:cs typeface="Gill Sans Light"/>
                <a:sym typeface="Gill Sans Light"/>
              </a:rPr>
              <a:t> and port</a:t>
            </a:r>
            <a:endParaRPr kumimoji="0" lang="en-GB" sz="5000" b="1" i="0" u="none" strike="noStrike" cap="none" spc="0" normalizeH="0" baseline="0" dirty="0">
              <a:ln>
                <a:noFill/>
              </a:ln>
              <a:solidFill>
                <a:schemeClr val="bg1"/>
              </a:solidFill>
              <a:effectLst/>
              <a:uFillTx/>
              <a:latin typeface="Gill Sans Light"/>
              <a:ea typeface="Gill Sans Light"/>
              <a:cs typeface="Gill Sans Light"/>
              <a:sym typeface="Gill Sans Light"/>
            </a:endParaRPr>
          </a:p>
        </p:txBody>
      </p:sp>
      <p:sp>
        <p:nvSpPr>
          <p:cNvPr id="9" name="Fumetto: rettangolo 8">
            <a:extLst>
              <a:ext uri="{FF2B5EF4-FFF2-40B4-BE49-F238E27FC236}">
                <a16:creationId xmlns:a16="http://schemas.microsoft.com/office/drawing/2014/main" id="{2905874A-40DB-E7AE-74AE-F2AA7E8C3822}"/>
              </a:ext>
            </a:extLst>
          </p:cNvPr>
          <p:cNvSpPr/>
          <p:nvPr/>
        </p:nvSpPr>
        <p:spPr>
          <a:xfrm>
            <a:off x="755374" y="5280724"/>
            <a:ext cx="12011720" cy="2410916"/>
          </a:xfrm>
          <a:prstGeom prst="wedgeRectCallout">
            <a:avLst>
              <a:gd name="adj1" fmla="val 82670"/>
              <a:gd name="adj2" fmla="val -112654"/>
            </a:avLst>
          </a:prstGeom>
          <a:solidFill>
            <a:srgbClr val="808785"/>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it-IT" sz="5000" b="1" i="0" u="none" strike="noStrike" cap="none" spc="0" normalizeH="0" baseline="0" dirty="0" err="1">
                <a:ln>
                  <a:noFill/>
                </a:ln>
                <a:solidFill>
                  <a:schemeClr val="bg1"/>
                </a:solidFill>
                <a:effectLst/>
                <a:uFillTx/>
                <a:latin typeface="Gill Sans Light"/>
                <a:ea typeface="Gill Sans Light"/>
                <a:cs typeface="Gill Sans Light"/>
                <a:sym typeface="Gill Sans Light"/>
              </a:rPr>
              <a:t>Command</a:t>
            </a:r>
            <a:r>
              <a:rPr kumimoji="0" lang="it-IT" sz="5000" b="1" i="0" u="none" strike="noStrike" cap="none" spc="0" normalizeH="0" baseline="0" dirty="0">
                <a:ln>
                  <a:noFill/>
                </a:ln>
                <a:solidFill>
                  <a:schemeClr val="bg1"/>
                </a:solidFill>
                <a:effectLst/>
                <a:uFillTx/>
                <a:latin typeface="Gill Sans Light"/>
                <a:ea typeface="Gill Sans Light"/>
                <a:cs typeface="Gill Sans Light"/>
                <a:sym typeface="Gill Sans Light"/>
              </a:rPr>
              <a:t> or entry points of the device servers (</a:t>
            </a:r>
            <a:r>
              <a:rPr kumimoji="0" lang="it-IT" sz="5000" b="1" i="0" u="none" strike="noStrike" cap="none" spc="0" normalizeH="0" baseline="0" dirty="0" err="1">
                <a:ln>
                  <a:noFill/>
                </a:ln>
                <a:solidFill>
                  <a:schemeClr val="bg1"/>
                </a:solidFill>
                <a:effectLst/>
                <a:uFillTx/>
                <a:latin typeface="Gill Sans Light"/>
                <a:ea typeface="Gill Sans Light"/>
                <a:cs typeface="Gill Sans Light"/>
                <a:sym typeface="Gill Sans Light"/>
              </a:rPr>
              <a:t>if</a:t>
            </a:r>
            <a:r>
              <a:rPr kumimoji="0" lang="it-IT" sz="5000" b="1" i="0" u="none" strike="noStrike" cap="none" spc="0" normalizeH="0" baseline="0" dirty="0">
                <a:ln>
                  <a:noFill/>
                </a:ln>
                <a:solidFill>
                  <a:schemeClr val="bg1"/>
                </a:solidFill>
                <a:effectLst/>
                <a:uFillTx/>
                <a:latin typeface="Gill Sans Light"/>
                <a:ea typeface="Gill Sans Light"/>
                <a:cs typeface="Gill Sans Light"/>
                <a:sym typeface="Gill Sans Light"/>
              </a:rPr>
              <a:t> more </a:t>
            </a:r>
            <a:r>
              <a:rPr kumimoji="0" lang="it-IT" sz="5000" b="1" i="0" u="none" strike="noStrike" cap="none" spc="0" normalizeH="0" baseline="0" dirty="0" err="1">
                <a:ln>
                  <a:noFill/>
                </a:ln>
                <a:solidFill>
                  <a:schemeClr val="bg1"/>
                </a:solidFill>
                <a:effectLst/>
                <a:uFillTx/>
                <a:latin typeface="Gill Sans Light"/>
                <a:ea typeface="Gill Sans Light"/>
                <a:cs typeface="Gill Sans Light"/>
                <a:sym typeface="Gill Sans Light"/>
              </a:rPr>
              <a:t>than</a:t>
            </a:r>
            <a:r>
              <a:rPr kumimoji="0" lang="it-IT" sz="5000" b="1" i="0" u="none" strike="noStrike" cap="none" spc="0" normalizeH="0" baseline="0" dirty="0">
                <a:ln>
                  <a:noFill/>
                </a:ln>
                <a:solidFill>
                  <a:schemeClr val="bg1"/>
                </a:solidFill>
                <a:effectLst/>
                <a:uFillTx/>
                <a:latin typeface="Gill Sans Light"/>
                <a:ea typeface="Gill Sans Light"/>
                <a:cs typeface="Gill Sans Light"/>
                <a:sym typeface="Gill Sans Light"/>
              </a:rPr>
              <a:t> one entry point </a:t>
            </a:r>
            <a:r>
              <a:rPr kumimoji="0" lang="it-IT" sz="5000" b="1" i="0" u="none" strike="noStrike" cap="none" spc="0" normalizeH="0" baseline="0" dirty="0" err="1">
                <a:ln>
                  <a:noFill/>
                </a:ln>
                <a:solidFill>
                  <a:schemeClr val="bg1"/>
                </a:solidFill>
                <a:effectLst/>
                <a:uFillTx/>
                <a:latin typeface="Gill Sans Light"/>
                <a:ea typeface="Gill Sans Light"/>
                <a:cs typeface="Gill Sans Light"/>
                <a:sym typeface="Gill Sans Light"/>
              </a:rPr>
              <a:t>is</a:t>
            </a:r>
            <a:r>
              <a:rPr kumimoji="0" lang="it-IT" sz="5000" b="1" i="0" u="none" strike="noStrike" cap="none" spc="0" normalizeH="0" baseline="0" dirty="0">
                <a:ln>
                  <a:noFill/>
                </a:ln>
                <a:solidFill>
                  <a:schemeClr val="bg1"/>
                </a:solidFill>
                <a:effectLst/>
                <a:uFillTx/>
                <a:latin typeface="Gill Sans Light"/>
                <a:ea typeface="Gill Sans Light"/>
                <a:cs typeface="Gill Sans Light"/>
                <a:sym typeface="Gill Sans Light"/>
              </a:rPr>
              <a:t> </a:t>
            </a:r>
            <a:r>
              <a:rPr kumimoji="0" lang="it-IT" sz="5000" b="1" i="0" u="none" strike="noStrike" cap="none" spc="0" normalizeH="0" baseline="0" dirty="0" err="1">
                <a:ln>
                  <a:noFill/>
                </a:ln>
                <a:solidFill>
                  <a:schemeClr val="bg1"/>
                </a:solidFill>
                <a:effectLst/>
                <a:uFillTx/>
                <a:latin typeface="Gill Sans Light"/>
                <a:ea typeface="Gill Sans Light"/>
                <a:cs typeface="Gill Sans Light"/>
                <a:sym typeface="Gill Sans Light"/>
              </a:rPr>
              <a:t>specified</a:t>
            </a:r>
            <a:r>
              <a:rPr lang="it-IT" sz="5000" b="1" dirty="0">
                <a:solidFill>
                  <a:schemeClr val="bg1"/>
                </a:solidFill>
                <a:latin typeface="Gill Sans Light"/>
                <a:ea typeface="Gill Sans Light"/>
                <a:cs typeface="Gill Sans Light"/>
                <a:sym typeface="Gill Sans Light"/>
              </a:rPr>
              <a:t>, </a:t>
            </a:r>
            <a:r>
              <a:rPr lang="it-IT" sz="5000" b="1" dirty="0" err="1">
                <a:solidFill>
                  <a:schemeClr val="bg1"/>
                </a:solidFill>
                <a:latin typeface="Gill Sans Light"/>
                <a:ea typeface="Gill Sans Light"/>
                <a:cs typeface="Gill Sans Light"/>
                <a:sym typeface="Gill Sans Light"/>
              </a:rPr>
              <a:t>we</a:t>
            </a:r>
            <a:r>
              <a:rPr lang="it-IT" sz="5000" b="1" dirty="0">
                <a:solidFill>
                  <a:schemeClr val="bg1"/>
                </a:solidFill>
                <a:latin typeface="Gill Sans Light"/>
                <a:ea typeface="Gill Sans Light"/>
                <a:cs typeface="Gill Sans Light"/>
                <a:sym typeface="Gill Sans Light"/>
              </a:rPr>
              <a:t> are </a:t>
            </a:r>
            <a:r>
              <a:rPr lang="it-IT" sz="5000" b="1" dirty="0" err="1">
                <a:solidFill>
                  <a:schemeClr val="bg1"/>
                </a:solidFill>
                <a:latin typeface="Gill Sans Light"/>
                <a:ea typeface="Gill Sans Light"/>
                <a:cs typeface="Gill Sans Light"/>
                <a:sym typeface="Gill Sans Light"/>
              </a:rPr>
              <a:t>referring</a:t>
            </a:r>
            <a:r>
              <a:rPr lang="it-IT" sz="5000" b="1" dirty="0">
                <a:solidFill>
                  <a:schemeClr val="bg1"/>
                </a:solidFill>
                <a:latin typeface="Gill Sans Light"/>
                <a:ea typeface="Gill Sans Light"/>
                <a:cs typeface="Gill Sans Light"/>
                <a:sym typeface="Gill Sans Light"/>
              </a:rPr>
              <a:t> to a multi-devices DS)</a:t>
            </a:r>
            <a:endParaRPr kumimoji="0" lang="en-GB" sz="5000" b="1" i="0" u="none" strike="noStrike" cap="none" spc="0" normalizeH="0" baseline="0" dirty="0">
              <a:ln>
                <a:noFill/>
              </a:ln>
              <a:solidFill>
                <a:schemeClr val="bg1"/>
              </a:solidFill>
              <a:effectLst/>
              <a:uFillTx/>
              <a:latin typeface="Gill Sans Light"/>
              <a:ea typeface="Gill Sans Light"/>
              <a:cs typeface="Gill Sans Light"/>
              <a:sym typeface="Gill Sans Light"/>
            </a:endParaRPr>
          </a:p>
        </p:txBody>
      </p:sp>
      <p:sp>
        <p:nvSpPr>
          <p:cNvPr id="10" name="Fumetto: rettangolo 9">
            <a:extLst>
              <a:ext uri="{FF2B5EF4-FFF2-40B4-BE49-F238E27FC236}">
                <a16:creationId xmlns:a16="http://schemas.microsoft.com/office/drawing/2014/main" id="{F38C5919-4C3F-D88F-2235-FB385B68A2E2}"/>
              </a:ext>
            </a:extLst>
          </p:cNvPr>
          <p:cNvSpPr/>
          <p:nvPr/>
        </p:nvSpPr>
        <p:spPr>
          <a:xfrm>
            <a:off x="755374" y="8371264"/>
            <a:ext cx="12011720" cy="1641475"/>
          </a:xfrm>
          <a:prstGeom prst="wedgeRectCallout">
            <a:avLst>
              <a:gd name="adj1" fmla="val 84825"/>
              <a:gd name="adj2" fmla="val -173481"/>
            </a:avLst>
          </a:prstGeom>
          <a:solidFill>
            <a:srgbClr val="808785"/>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it-IT" sz="5000" b="1" i="0" u="none" strike="noStrike" cap="none" spc="0" normalizeH="0" baseline="0" dirty="0">
                <a:ln>
                  <a:noFill/>
                </a:ln>
                <a:solidFill>
                  <a:schemeClr val="bg1"/>
                </a:solidFill>
                <a:effectLst/>
                <a:uFillTx/>
                <a:latin typeface="Gill Sans Light"/>
                <a:ea typeface="Gill Sans Light"/>
                <a:cs typeface="Gill Sans Light"/>
                <a:sym typeface="Gill Sans Light"/>
              </a:rPr>
              <a:t>The server </a:t>
            </a:r>
            <a:r>
              <a:rPr kumimoji="0" lang="it-IT" sz="5000" b="1" i="0" u="none" strike="noStrike" cap="none" spc="0" normalizeH="0" baseline="0" dirty="0" err="1">
                <a:ln>
                  <a:noFill/>
                </a:ln>
                <a:solidFill>
                  <a:schemeClr val="bg1"/>
                </a:solidFill>
                <a:effectLst/>
                <a:uFillTx/>
                <a:latin typeface="Gill Sans Light"/>
                <a:ea typeface="Gill Sans Light"/>
                <a:cs typeface="Gill Sans Light"/>
                <a:sym typeface="Gill Sans Light"/>
              </a:rPr>
              <a:t>definition</a:t>
            </a:r>
            <a:r>
              <a:rPr kumimoji="0" lang="it-IT" sz="5000" b="1" i="0" u="none" strike="noStrike" cap="none" spc="0" normalizeH="0" baseline="0" dirty="0">
                <a:ln>
                  <a:noFill/>
                </a:ln>
                <a:solidFill>
                  <a:schemeClr val="bg1"/>
                </a:solidFill>
                <a:effectLst/>
                <a:uFillTx/>
                <a:latin typeface="Gill Sans Light"/>
                <a:ea typeface="Gill Sans Light"/>
                <a:cs typeface="Gill Sans Light"/>
                <a:sym typeface="Gill Sans Light"/>
              </a:rPr>
              <a:t>, </a:t>
            </a:r>
            <a:r>
              <a:rPr kumimoji="0" lang="it-IT" sz="5000" b="1" i="0" u="none" strike="noStrike" cap="none" spc="0" normalizeH="0" baseline="0" dirty="0" err="1">
                <a:ln>
                  <a:noFill/>
                </a:ln>
                <a:solidFill>
                  <a:schemeClr val="bg1"/>
                </a:solidFill>
                <a:effectLst/>
                <a:uFillTx/>
                <a:latin typeface="Gill Sans Light"/>
                <a:ea typeface="Gill Sans Light"/>
                <a:cs typeface="Gill Sans Light"/>
                <a:sym typeface="Gill Sans Light"/>
              </a:rPr>
              <a:t>it</a:t>
            </a:r>
            <a:r>
              <a:rPr kumimoji="0" lang="it-IT" sz="5000" b="1" i="0" u="none" strike="noStrike" cap="none" spc="0" normalizeH="0" baseline="0" dirty="0">
                <a:ln>
                  <a:noFill/>
                </a:ln>
                <a:solidFill>
                  <a:schemeClr val="bg1"/>
                </a:solidFill>
                <a:effectLst/>
                <a:uFillTx/>
                <a:latin typeface="Gill Sans Light"/>
                <a:ea typeface="Gill Sans Light"/>
                <a:cs typeface="Gill Sans Light"/>
                <a:sym typeface="Gill Sans Light"/>
              </a:rPr>
              <a:t> can </a:t>
            </a:r>
            <a:r>
              <a:rPr kumimoji="0" lang="it-IT" sz="5000" b="1" i="0" u="none" strike="noStrike" cap="none" spc="0" normalizeH="0" baseline="0" dirty="0" err="1">
                <a:ln>
                  <a:noFill/>
                </a:ln>
                <a:solidFill>
                  <a:schemeClr val="bg1"/>
                </a:solidFill>
                <a:effectLst/>
                <a:uFillTx/>
                <a:latin typeface="Gill Sans Light"/>
                <a:ea typeface="Gill Sans Light"/>
                <a:cs typeface="Gill Sans Light"/>
                <a:sym typeface="Gill Sans Light"/>
              </a:rPr>
              <a:t>indicates</a:t>
            </a:r>
            <a:r>
              <a:rPr kumimoji="0" lang="it-IT" sz="5000" b="1" i="0" u="none" strike="noStrike" cap="none" spc="0" normalizeH="0" baseline="0" dirty="0">
                <a:ln>
                  <a:noFill/>
                </a:ln>
                <a:solidFill>
                  <a:schemeClr val="bg1"/>
                </a:solidFill>
                <a:effectLst/>
                <a:uFillTx/>
                <a:latin typeface="Gill Sans Light"/>
                <a:ea typeface="Gill Sans Light"/>
                <a:cs typeface="Gill Sans Light"/>
                <a:sym typeface="Gill Sans Light"/>
              </a:rPr>
              <a:t> the list of </a:t>
            </a:r>
            <a:r>
              <a:rPr kumimoji="0" lang="it-IT" sz="5000" b="1" i="0" u="none" strike="noStrike" cap="none" spc="0" normalizeH="0" baseline="0" dirty="0" err="1">
                <a:ln>
                  <a:noFill/>
                </a:ln>
                <a:solidFill>
                  <a:schemeClr val="bg1"/>
                </a:solidFill>
                <a:effectLst/>
                <a:uFillTx/>
                <a:latin typeface="Gill Sans Light"/>
                <a:ea typeface="Gill Sans Light"/>
                <a:cs typeface="Gill Sans Light"/>
                <a:sym typeface="Gill Sans Light"/>
              </a:rPr>
              <a:t>instances</a:t>
            </a:r>
            <a:r>
              <a:rPr kumimoji="0" lang="it-IT" sz="5000" b="1" i="0" u="none" strike="noStrike" cap="none" spc="0" normalizeH="0" baseline="0" dirty="0">
                <a:ln>
                  <a:noFill/>
                </a:ln>
                <a:solidFill>
                  <a:schemeClr val="bg1"/>
                </a:solidFill>
                <a:effectLst/>
                <a:uFillTx/>
                <a:latin typeface="Gill Sans Light"/>
                <a:ea typeface="Gill Sans Light"/>
                <a:cs typeface="Gill Sans Light"/>
                <a:sym typeface="Gill Sans Light"/>
              </a:rPr>
              <a:t>, devices, classes, etc.</a:t>
            </a:r>
            <a:endParaRPr kumimoji="0" lang="en-GB" sz="5000" b="1" i="0" u="none" strike="noStrike" cap="none" spc="0" normalizeH="0" baseline="0" dirty="0">
              <a:ln>
                <a:noFill/>
              </a:ln>
              <a:solidFill>
                <a:schemeClr val="bg1"/>
              </a:solidFill>
              <a:effectLst/>
              <a:uFillTx/>
              <a:latin typeface="Gill Sans Light"/>
              <a:ea typeface="Gill Sans Light"/>
              <a:cs typeface="Gill Sans Light"/>
              <a:sym typeface="Gill Sans Light"/>
            </a:endParaRPr>
          </a:p>
        </p:txBody>
      </p:sp>
      <p:sp>
        <p:nvSpPr>
          <p:cNvPr id="11" name="Fumetto: rettangolo 10">
            <a:extLst>
              <a:ext uri="{FF2B5EF4-FFF2-40B4-BE49-F238E27FC236}">
                <a16:creationId xmlns:a16="http://schemas.microsoft.com/office/drawing/2014/main" id="{C3EB6552-638B-13D0-F411-58E17F3650C9}"/>
              </a:ext>
            </a:extLst>
          </p:cNvPr>
          <p:cNvSpPr/>
          <p:nvPr/>
        </p:nvSpPr>
        <p:spPr>
          <a:xfrm>
            <a:off x="768673" y="10317600"/>
            <a:ext cx="12011720" cy="872034"/>
          </a:xfrm>
          <a:prstGeom prst="wedgeRectCallout">
            <a:avLst>
              <a:gd name="adj1" fmla="val 84106"/>
              <a:gd name="adj2" fmla="val -358698"/>
            </a:avLst>
          </a:prstGeom>
          <a:solidFill>
            <a:srgbClr val="808785"/>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it-IT" sz="5000" b="1" i="0" u="none" strike="noStrike" cap="none" spc="0" normalizeH="0" baseline="0" dirty="0">
                <a:ln>
                  <a:noFill/>
                </a:ln>
                <a:solidFill>
                  <a:schemeClr val="bg1"/>
                </a:solidFill>
                <a:effectLst/>
                <a:uFillTx/>
                <a:latin typeface="Gill Sans Light"/>
                <a:ea typeface="Gill Sans Light"/>
                <a:cs typeface="Gill Sans Light"/>
                <a:sym typeface="Gill Sans Light"/>
              </a:rPr>
              <a:t>The container image to use</a:t>
            </a:r>
            <a:endParaRPr kumimoji="0" lang="en-GB" sz="5000" b="1" i="0" u="none" strike="noStrike" cap="none" spc="0" normalizeH="0" baseline="0" dirty="0">
              <a:ln>
                <a:noFill/>
              </a:ln>
              <a:solidFill>
                <a:schemeClr val="bg1"/>
              </a:solidFill>
              <a:effectLst/>
              <a:uFillTx/>
              <a:latin typeface="Gill Sans Light"/>
              <a:ea typeface="Gill Sans Light"/>
              <a:cs typeface="Gill Sans Light"/>
              <a:sym typeface="Gill Sans Light"/>
            </a:endParaRPr>
          </a:p>
        </p:txBody>
      </p:sp>
      <p:sp>
        <p:nvSpPr>
          <p:cNvPr id="12" name="Fumetto: rettangolo 11">
            <a:extLst>
              <a:ext uri="{FF2B5EF4-FFF2-40B4-BE49-F238E27FC236}">
                <a16:creationId xmlns:a16="http://schemas.microsoft.com/office/drawing/2014/main" id="{856AF4F3-0E08-A043-7F83-70A6A79457CD}"/>
              </a:ext>
            </a:extLst>
          </p:cNvPr>
          <p:cNvSpPr/>
          <p:nvPr/>
        </p:nvSpPr>
        <p:spPr>
          <a:xfrm>
            <a:off x="755374" y="11420329"/>
            <a:ext cx="12011720" cy="1641475"/>
          </a:xfrm>
          <a:prstGeom prst="wedgeRectCallout">
            <a:avLst>
              <a:gd name="adj1" fmla="val 81808"/>
              <a:gd name="adj2" fmla="val -133154"/>
            </a:avLst>
          </a:prstGeom>
          <a:solidFill>
            <a:srgbClr val="808785"/>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it-IT" sz="5000" b="1" i="0" u="none" strike="noStrike" cap="none" spc="0" normalizeH="0" baseline="0" dirty="0">
                <a:ln>
                  <a:noFill/>
                </a:ln>
                <a:solidFill>
                  <a:schemeClr val="bg1"/>
                </a:solidFill>
                <a:effectLst/>
                <a:uFillTx/>
                <a:latin typeface="Gill Sans Light"/>
                <a:ea typeface="Gill Sans Light"/>
                <a:cs typeface="Gill Sans Light"/>
                <a:sym typeface="Gill Sans Light"/>
              </a:rPr>
              <a:t>How to check </a:t>
            </a:r>
            <a:r>
              <a:rPr kumimoji="0" lang="it-IT" sz="5000" b="1" i="0" u="none" strike="noStrike" cap="none" spc="0" normalizeH="0" baseline="0" dirty="0" err="1">
                <a:ln>
                  <a:noFill/>
                </a:ln>
                <a:solidFill>
                  <a:schemeClr val="bg1"/>
                </a:solidFill>
                <a:effectLst/>
                <a:uFillTx/>
                <a:latin typeface="Gill Sans Light"/>
                <a:ea typeface="Gill Sans Light"/>
                <a:cs typeface="Gill Sans Light"/>
                <a:sym typeface="Gill Sans Light"/>
              </a:rPr>
              <a:t>when</a:t>
            </a:r>
            <a:r>
              <a:rPr kumimoji="0" lang="it-IT" sz="5000" b="1" i="0" u="none" strike="noStrike" cap="none" spc="0" normalizeH="0" baseline="0" dirty="0">
                <a:ln>
                  <a:noFill/>
                </a:ln>
                <a:solidFill>
                  <a:schemeClr val="bg1"/>
                </a:solidFill>
                <a:effectLst/>
                <a:uFillTx/>
                <a:latin typeface="Gill Sans Light"/>
                <a:ea typeface="Gill Sans Light"/>
                <a:cs typeface="Gill Sans Light"/>
                <a:sym typeface="Gill Sans Light"/>
              </a:rPr>
              <a:t> the DS </a:t>
            </a:r>
            <a:r>
              <a:rPr kumimoji="0" lang="it-IT" sz="5000" b="1" i="0" u="none" strike="noStrike" cap="none" spc="0" normalizeH="0" baseline="0" dirty="0" err="1">
                <a:ln>
                  <a:noFill/>
                </a:ln>
                <a:solidFill>
                  <a:schemeClr val="bg1"/>
                </a:solidFill>
                <a:effectLst/>
                <a:uFillTx/>
                <a:latin typeface="Gill Sans Light"/>
                <a:ea typeface="Gill Sans Light"/>
                <a:cs typeface="Gill Sans Light"/>
                <a:sym typeface="Gill Sans Light"/>
              </a:rPr>
              <a:t>is</a:t>
            </a:r>
            <a:r>
              <a:rPr kumimoji="0" lang="it-IT" sz="5000" b="1" i="0" u="none" strike="noStrike" cap="none" spc="0" normalizeH="0" baseline="0" dirty="0">
                <a:ln>
                  <a:noFill/>
                </a:ln>
                <a:solidFill>
                  <a:schemeClr val="bg1"/>
                </a:solidFill>
                <a:effectLst/>
                <a:uFillTx/>
                <a:latin typeface="Gill Sans Light"/>
                <a:ea typeface="Gill Sans Light"/>
                <a:cs typeface="Gill Sans Light"/>
                <a:sym typeface="Gill Sans Light"/>
              </a:rPr>
              <a:t> ready or in </a:t>
            </a:r>
            <a:r>
              <a:rPr kumimoji="0" lang="it-IT" sz="5000" b="1" i="0" u="none" strike="noStrike" cap="none" spc="0" normalizeH="0" baseline="0" dirty="0" err="1">
                <a:ln>
                  <a:noFill/>
                </a:ln>
                <a:solidFill>
                  <a:schemeClr val="bg1"/>
                </a:solidFill>
                <a:effectLst/>
                <a:uFillTx/>
                <a:latin typeface="Gill Sans Light"/>
                <a:ea typeface="Gill Sans Light"/>
                <a:cs typeface="Gill Sans Light"/>
                <a:sym typeface="Gill Sans Light"/>
              </a:rPr>
              <a:t>failure</a:t>
            </a:r>
            <a:endParaRPr kumimoji="0" lang="en-GB" sz="5000" b="1" i="0" u="none" strike="noStrike" cap="none" spc="0" normalizeH="0" baseline="0" dirty="0">
              <a:ln>
                <a:noFill/>
              </a:ln>
              <a:solidFill>
                <a:schemeClr val="bg1"/>
              </a:solidFill>
              <a:effectLst/>
              <a:uFillTx/>
              <a:latin typeface="Gill Sans Light"/>
              <a:ea typeface="Gill Sans Light"/>
              <a:cs typeface="Gill Sans Light"/>
              <a:sym typeface="Gill Sans Light"/>
            </a:endParaRPr>
          </a:p>
        </p:txBody>
      </p:sp>
      <p:sp>
        <p:nvSpPr>
          <p:cNvPr id="13" name="Esplosione: 14 punte 12">
            <a:extLst>
              <a:ext uri="{FF2B5EF4-FFF2-40B4-BE49-F238E27FC236}">
                <a16:creationId xmlns:a16="http://schemas.microsoft.com/office/drawing/2014/main" id="{7CAC595B-7743-4C16-5E2A-14A1DFCF4388}"/>
              </a:ext>
            </a:extLst>
          </p:cNvPr>
          <p:cNvSpPr/>
          <p:nvPr/>
        </p:nvSpPr>
        <p:spPr>
          <a:xfrm>
            <a:off x="16631728" y="7691640"/>
            <a:ext cx="7614249" cy="4796155"/>
          </a:xfrm>
          <a:prstGeom prst="irregularSeal2">
            <a:avLst/>
          </a:prstGeom>
          <a:solidFill>
            <a:srgbClr val="808785"/>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it-IT" sz="4400" b="0" i="0" u="none" strike="noStrike" cap="none" spc="0" normalizeH="0" baseline="0" dirty="0" err="1">
                <a:ln>
                  <a:noFill/>
                </a:ln>
                <a:solidFill>
                  <a:srgbClr val="DF0569"/>
                </a:solidFill>
                <a:effectLst/>
                <a:uFillTx/>
                <a:latin typeface="Gill Sans Light"/>
                <a:ea typeface="Gill Sans Light"/>
                <a:cs typeface="Gill Sans Light"/>
                <a:sym typeface="Gill Sans Light"/>
              </a:rPr>
              <a:t>Partial</a:t>
            </a:r>
            <a:r>
              <a:rPr kumimoji="0" lang="it-IT" sz="4400" b="0" i="0" u="none" strike="noStrike" cap="none" spc="0" normalizeH="0" baseline="0" dirty="0">
                <a:ln>
                  <a:noFill/>
                </a:ln>
                <a:solidFill>
                  <a:srgbClr val="DF0569"/>
                </a:solidFill>
                <a:effectLst/>
                <a:uFillTx/>
                <a:latin typeface="Gill Sans Light"/>
                <a:ea typeface="Gill Sans Light"/>
                <a:cs typeface="Gill Sans Light"/>
                <a:sym typeface="Gill Sans Light"/>
              </a:rPr>
              <a:t> set of </a:t>
            </a:r>
            <a:r>
              <a:rPr kumimoji="0" lang="it-IT" sz="4400" b="0" i="0" u="none" strike="noStrike" cap="none" spc="0" normalizeH="0" baseline="0" dirty="0" err="1">
                <a:ln>
                  <a:noFill/>
                </a:ln>
                <a:solidFill>
                  <a:srgbClr val="DF0569"/>
                </a:solidFill>
                <a:effectLst/>
                <a:uFillTx/>
                <a:latin typeface="Gill Sans Light"/>
                <a:ea typeface="Gill Sans Light"/>
                <a:cs typeface="Gill Sans Light"/>
                <a:sym typeface="Gill Sans Light"/>
              </a:rPr>
              <a:t>parameters</a:t>
            </a:r>
            <a:r>
              <a:rPr kumimoji="0" lang="it-IT" sz="4400" b="0" i="0" u="none" strike="noStrike" cap="none" spc="0" normalizeH="0" baseline="0" dirty="0">
                <a:ln>
                  <a:noFill/>
                </a:ln>
                <a:solidFill>
                  <a:srgbClr val="DF0569"/>
                </a:solidFill>
                <a:effectLst/>
                <a:uFillTx/>
                <a:latin typeface="Gill Sans Light"/>
                <a:ea typeface="Gill Sans Light"/>
                <a:cs typeface="Gill Sans Light"/>
                <a:sym typeface="Gill Sans Light"/>
              </a:rPr>
              <a:t> to set!</a:t>
            </a:r>
            <a:endParaRPr kumimoji="0" lang="en-GB" sz="4400" b="0" i="0" u="none" strike="noStrike" cap="none" spc="0" normalizeH="0" baseline="0" dirty="0">
              <a:ln>
                <a:noFill/>
              </a:ln>
              <a:solidFill>
                <a:srgbClr val="DF0569"/>
              </a:solidFill>
              <a:effectLst/>
              <a:uFillTx/>
              <a:latin typeface="Gill Sans Light"/>
              <a:ea typeface="Gill Sans Light"/>
              <a:cs typeface="Gill Sans Light"/>
              <a:sym typeface="Gill Sans Light"/>
            </a:endParaRPr>
          </a:p>
        </p:txBody>
      </p:sp>
      <p:sp>
        <p:nvSpPr>
          <p:cNvPr id="14" name="Rettangolo con angoli arrotondati 13">
            <a:extLst>
              <a:ext uri="{FF2B5EF4-FFF2-40B4-BE49-F238E27FC236}">
                <a16:creationId xmlns:a16="http://schemas.microsoft.com/office/drawing/2014/main" id="{2B836177-2EFD-9319-ADBE-B37874054CA3}"/>
              </a:ext>
            </a:extLst>
          </p:cNvPr>
          <p:cNvSpPr/>
          <p:nvPr/>
        </p:nvSpPr>
        <p:spPr>
          <a:xfrm>
            <a:off x="16631728" y="1397480"/>
            <a:ext cx="2743200" cy="621828"/>
          </a:xfrm>
          <a:prstGeom prst="roundRect">
            <a:avLst/>
          </a:prstGeom>
          <a:noFill/>
          <a:ln w="28575" cap="flat">
            <a:solidFill>
              <a:srgbClr val="FFFF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5000" b="0" i="0" u="none" strike="noStrike" cap="none" spc="0" normalizeH="0" baseline="0">
              <a:ln>
                <a:noFill/>
              </a:ln>
              <a:solidFill>
                <a:srgbClr val="DF0569"/>
              </a:solidFill>
              <a:effectLst/>
              <a:uFillTx/>
              <a:latin typeface="Gill Sans Light"/>
              <a:ea typeface="Gill Sans Light"/>
              <a:cs typeface="Gill Sans Light"/>
              <a:sym typeface="Gill Sans Light"/>
            </a:endParaRPr>
          </a:p>
        </p:txBody>
      </p:sp>
    </p:spTree>
    <p:extLst>
      <p:ext uri="{BB962C8B-B14F-4D97-AF65-F5344CB8AC3E}">
        <p14:creationId xmlns:p14="http://schemas.microsoft.com/office/powerpoint/2010/main" val="1730833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48C103F6-7809-D2D1-01D8-B40697D62873}"/>
              </a:ext>
            </a:extLst>
          </p:cNvPr>
          <p:cNvSpPr>
            <a:spLocks noGrp="1"/>
          </p:cNvSpPr>
          <p:nvPr>
            <p:ph type="sldNum" idx="12"/>
          </p:nvPr>
        </p:nvSpPr>
        <p:spPr/>
        <p:txBody>
          <a:bodyPr/>
          <a:lstStyle/>
          <a:p>
            <a:fld id="{00000000-1234-1234-1234-123412341234}" type="slidenum">
              <a:rPr lang="en-US" smtClean="0"/>
              <a:pPr/>
              <a:t>32</a:t>
            </a:fld>
            <a:endParaRPr lang="en-US"/>
          </a:p>
        </p:txBody>
      </p:sp>
      <p:sp>
        <p:nvSpPr>
          <p:cNvPr id="3" name="Titolo 2">
            <a:extLst>
              <a:ext uri="{FF2B5EF4-FFF2-40B4-BE49-F238E27FC236}">
                <a16:creationId xmlns:a16="http://schemas.microsoft.com/office/drawing/2014/main" id="{4B0EF73A-9488-9D11-20D2-B02C477067A5}"/>
              </a:ext>
            </a:extLst>
          </p:cNvPr>
          <p:cNvSpPr>
            <a:spLocks noGrp="1"/>
          </p:cNvSpPr>
          <p:nvPr>
            <p:ph type="title"/>
          </p:nvPr>
        </p:nvSpPr>
        <p:spPr/>
        <p:txBody>
          <a:bodyPr/>
          <a:lstStyle/>
          <a:p>
            <a:r>
              <a:rPr lang="it-IT" dirty="0"/>
              <a:t>ska-tango-</a:t>
            </a:r>
            <a:r>
              <a:rPr lang="it-IT" dirty="0" err="1"/>
              <a:t>examples</a:t>
            </a:r>
            <a:r>
              <a:rPr lang="it-IT" dirty="0"/>
              <a:t> </a:t>
            </a:r>
            <a:r>
              <a:rPr lang="it-IT" dirty="0" err="1"/>
              <a:t>dev</a:t>
            </a:r>
            <a:r>
              <a:rPr lang="it-IT" dirty="0"/>
              <a:t> workflow</a:t>
            </a:r>
            <a:endParaRPr lang="en-GB" dirty="0"/>
          </a:p>
        </p:txBody>
      </p:sp>
      <p:sp>
        <p:nvSpPr>
          <p:cNvPr id="5" name="Segnaposto testo 3">
            <a:extLst>
              <a:ext uri="{FF2B5EF4-FFF2-40B4-BE49-F238E27FC236}">
                <a16:creationId xmlns:a16="http://schemas.microsoft.com/office/drawing/2014/main" id="{A49F69BD-B207-5491-945E-C171C61A47F1}"/>
              </a:ext>
            </a:extLst>
          </p:cNvPr>
          <p:cNvSpPr>
            <a:spLocks noGrp="1"/>
          </p:cNvSpPr>
          <p:nvPr>
            <p:ph type="body" idx="1"/>
          </p:nvPr>
        </p:nvSpPr>
        <p:spPr>
          <a:xfrm>
            <a:off x="768074" y="2193427"/>
            <a:ext cx="22755314" cy="10673586"/>
          </a:xfrm>
          <a:solidFill>
            <a:schemeClr val="tx1"/>
          </a:solidFill>
        </p:spPr>
        <p:txBody>
          <a:bodyPr/>
          <a:lstStyle/>
          <a:p>
            <a:pPr marL="0" lvl="1" indent="0">
              <a:spcBef>
                <a:spcPts val="0"/>
              </a:spcBef>
              <a:buNone/>
            </a:pPr>
            <a:r>
              <a:rPr lang="en-GB" sz="3600" dirty="0">
                <a:solidFill>
                  <a:schemeClr val="accent6"/>
                </a:solidFill>
                <a:latin typeface="Courier New" panose="02070309020205020404" pitchFamily="49" charset="0"/>
                <a:cs typeface="Courier New" panose="02070309020205020404" pitchFamily="49" charset="0"/>
              </a:rPr>
              <a:t>$ git clone https://gitlab.com/ska-telescope/ska-tango-examples.git</a:t>
            </a:r>
          </a:p>
          <a:p>
            <a:pPr marL="0" lvl="1" indent="0">
              <a:spcBef>
                <a:spcPts val="0"/>
              </a:spcBef>
              <a:buNone/>
            </a:pPr>
            <a:r>
              <a:rPr lang="en-GB" sz="3600" dirty="0">
                <a:solidFill>
                  <a:schemeClr val="accent6"/>
                </a:solidFill>
                <a:latin typeface="Courier New" panose="02070309020205020404" pitchFamily="49" charset="0"/>
                <a:cs typeface="Courier New" panose="02070309020205020404" pitchFamily="49" charset="0"/>
              </a:rPr>
              <a:t>$ cd ska-tango-examples</a:t>
            </a:r>
          </a:p>
          <a:p>
            <a:pPr marL="0" lvl="1" indent="0">
              <a:spcBef>
                <a:spcPts val="0"/>
              </a:spcBef>
              <a:buNone/>
            </a:pPr>
            <a:r>
              <a:rPr lang="en-GB" sz="3600" dirty="0">
                <a:solidFill>
                  <a:schemeClr val="accent6"/>
                </a:solidFill>
                <a:latin typeface="Courier New" panose="02070309020205020404" pitchFamily="49" charset="0"/>
                <a:cs typeface="Courier New" panose="02070309020205020404" pitchFamily="49" charset="0"/>
              </a:rPr>
              <a:t>$ git submodule update --</a:t>
            </a:r>
            <a:r>
              <a:rPr lang="en-GB" sz="3600" dirty="0" err="1">
                <a:solidFill>
                  <a:schemeClr val="accent6"/>
                </a:solidFill>
                <a:latin typeface="Courier New" panose="02070309020205020404" pitchFamily="49" charset="0"/>
                <a:cs typeface="Courier New" panose="02070309020205020404" pitchFamily="49" charset="0"/>
              </a:rPr>
              <a:t>init</a:t>
            </a:r>
            <a:r>
              <a:rPr lang="en-GB" sz="3600" dirty="0">
                <a:solidFill>
                  <a:schemeClr val="accent6"/>
                </a:solidFill>
                <a:latin typeface="Courier New" panose="02070309020205020404" pitchFamily="49" charset="0"/>
                <a:cs typeface="Courier New" panose="02070309020205020404" pitchFamily="49" charset="0"/>
              </a:rPr>
              <a:t> --recursive</a:t>
            </a:r>
          </a:p>
          <a:p>
            <a:pPr marL="0" lvl="1" indent="0">
              <a:spcBef>
                <a:spcPts val="0"/>
              </a:spcBef>
              <a:buNone/>
            </a:pPr>
            <a:r>
              <a:rPr lang="en-GB" sz="3600" dirty="0">
                <a:solidFill>
                  <a:schemeClr val="accent6"/>
                </a:solidFill>
                <a:latin typeface="Courier New" panose="02070309020205020404" pitchFamily="49" charset="0"/>
                <a:cs typeface="Courier New" panose="02070309020205020404" pitchFamily="49" charset="0"/>
              </a:rPr>
              <a:t>$ eval $(</a:t>
            </a:r>
            <a:r>
              <a:rPr lang="en-GB" sz="3600" dirty="0" err="1">
                <a:solidFill>
                  <a:schemeClr val="accent6"/>
                </a:solidFill>
                <a:latin typeface="Courier New" panose="02070309020205020404" pitchFamily="49" charset="0"/>
                <a:cs typeface="Courier New" panose="02070309020205020404" pitchFamily="49" charset="0"/>
              </a:rPr>
              <a:t>minikube</a:t>
            </a:r>
            <a:r>
              <a:rPr lang="en-GB" sz="3600" dirty="0">
                <a:solidFill>
                  <a:schemeClr val="accent6"/>
                </a:solidFill>
                <a:latin typeface="Courier New" panose="02070309020205020404" pitchFamily="49" charset="0"/>
                <a:cs typeface="Courier New" panose="02070309020205020404" pitchFamily="49" charset="0"/>
              </a:rPr>
              <a:t> docker-env)</a:t>
            </a:r>
          </a:p>
          <a:p>
            <a:pPr marL="0" lvl="1" indent="0">
              <a:spcBef>
                <a:spcPts val="0"/>
              </a:spcBef>
              <a:buNone/>
            </a:pPr>
            <a:r>
              <a:rPr lang="en-GB" sz="3600" dirty="0">
                <a:solidFill>
                  <a:schemeClr val="accent6"/>
                </a:solidFill>
                <a:latin typeface="Courier New" panose="02070309020205020404" pitchFamily="49" charset="0"/>
                <a:cs typeface="Courier New" panose="02070309020205020404" pitchFamily="49" charset="0"/>
              </a:rPr>
              <a:t>$ curl -</a:t>
            </a:r>
            <a:r>
              <a:rPr lang="en-GB" sz="3600" dirty="0" err="1">
                <a:solidFill>
                  <a:schemeClr val="accent6"/>
                </a:solidFill>
                <a:latin typeface="Courier New" panose="02070309020205020404" pitchFamily="49" charset="0"/>
                <a:cs typeface="Courier New" panose="02070309020205020404" pitchFamily="49" charset="0"/>
              </a:rPr>
              <a:t>sSL</a:t>
            </a:r>
            <a:r>
              <a:rPr lang="en-GB" sz="3600" dirty="0">
                <a:solidFill>
                  <a:schemeClr val="accent6"/>
                </a:solidFill>
                <a:latin typeface="Courier New" panose="02070309020205020404" pitchFamily="49" charset="0"/>
                <a:cs typeface="Courier New" panose="02070309020205020404" pitchFamily="49" charset="0"/>
              </a:rPr>
              <a:t> https://install.python-poetry.org | python3 -</a:t>
            </a:r>
          </a:p>
          <a:p>
            <a:pPr marL="0" lvl="1" indent="0">
              <a:spcBef>
                <a:spcPts val="0"/>
              </a:spcBef>
              <a:buNone/>
            </a:pPr>
            <a:r>
              <a:rPr lang="en-GB" sz="3600" dirty="0">
                <a:solidFill>
                  <a:schemeClr val="accent6"/>
                </a:solidFill>
                <a:latin typeface="Courier New" panose="02070309020205020404" pitchFamily="49" charset="0"/>
                <a:cs typeface="Courier New" panose="02070309020205020404" pitchFamily="49" charset="0"/>
              </a:rPr>
              <a:t>$ poetry install; poetry shell</a:t>
            </a:r>
          </a:p>
          <a:p>
            <a:pPr marL="0" lvl="1" indent="0">
              <a:spcBef>
                <a:spcPts val="0"/>
              </a:spcBef>
              <a:buNone/>
            </a:pPr>
            <a:endParaRPr lang="en-GB" sz="3600" dirty="0">
              <a:solidFill>
                <a:schemeClr val="accent6"/>
              </a:solidFill>
              <a:latin typeface="Courier New" panose="02070309020205020404" pitchFamily="49" charset="0"/>
              <a:cs typeface="Courier New" panose="02070309020205020404" pitchFamily="49" charset="0"/>
            </a:endParaRPr>
          </a:p>
          <a:p>
            <a:pPr marL="0" lvl="1" indent="0">
              <a:spcBef>
                <a:spcPts val="0"/>
              </a:spcBef>
              <a:buNone/>
            </a:pPr>
            <a:r>
              <a:rPr lang="en-GB" sz="3600" dirty="0">
                <a:solidFill>
                  <a:schemeClr val="accent6"/>
                </a:solidFill>
                <a:latin typeface="Courier New" panose="02070309020205020404" pitchFamily="49" charset="0"/>
                <a:cs typeface="Courier New" panose="02070309020205020404" pitchFamily="49" charset="0"/>
              </a:rPr>
              <a:t>$ make python-test</a:t>
            </a:r>
          </a:p>
          <a:p>
            <a:pPr marL="0" lvl="1" indent="0">
              <a:spcBef>
                <a:spcPts val="0"/>
              </a:spcBef>
              <a:buNone/>
            </a:pPr>
            <a:endParaRPr lang="en-GB" sz="3600" dirty="0">
              <a:solidFill>
                <a:schemeClr val="accent6"/>
              </a:solidFill>
              <a:latin typeface="Courier New" panose="02070309020205020404" pitchFamily="49" charset="0"/>
              <a:cs typeface="Courier New" panose="02070309020205020404" pitchFamily="49" charset="0"/>
            </a:endParaRPr>
          </a:p>
          <a:p>
            <a:pPr marL="0" lvl="1" indent="0">
              <a:spcBef>
                <a:spcPts val="0"/>
              </a:spcBef>
              <a:buNone/>
            </a:pPr>
            <a:r>
              <a:rPr lang="en-GB" sz="3600" dirty="0">
                <a:solidFill>
                  <a:schemeClr val="accent6"/>
                </a:solidFill>
                <a:latin typeface="Courier New" panose="02070309020205020404" pitchFamily="49" charset="0"/>
                <a:cs typeface="Courier New" panose="02070309020205020404" pitchFamily="49" charset="0"/>
              </a:rPr>
              <a:t>$ make </a:t>
            </a:r>
            <a:r>
              <a:rPr lang="en-GB" sz="3600" dirty="0" err="1">
                <a:solidFill>
                  <a:schemeClr val="accent6"/>
                </a:solidFill>
                <a:latin typeface="Courier New" panose="02070309020205020404" pitchFamily="49" charset="0"/>
                <a:cs typeface="Courier New" panose="02070309020205020404" pitchFamily="49" charset="0"/>
              </a:rPr>
              <a:t>oci</a:t>
            </a:r>
            <a:r>
              <a:rPr lang="en-GB" sz="3600" dirty="0">
                <a:solidFill>
                  <a:schemeClr val="accent6"/>
                </a:solidFill>
                <a:latin typeface="Courier New" panose="02070309020205020404" pitchFamily="49" charset="0"/>
                <a:cs typeface="Courier New" panose="02070309020205020404" pitchFamily="49" charset="0"/>
              </a:rPr>
              <a:t>-build</a:t>
            </a:r>
          </a:p>
          <a:p>
            <a:pPr marL="0" lvl="1" indent="0">
              <a:spcBef>
                <a:spcPts val="0"/>
              </a:spcBef>
              <a:buNone/>
            </a:pPr>
            <a:endParaRPr lang="en-GB" sz="3600" dirty="0">
              <a:solidFill>
                <a:schemeClr val="accent6"/>
              </a:solidFill>
              <a:latin typeface="Courier New" panose="02070309020205020404" pitchFamily="49" charset="0"/>
              <a:cs typeface="Courier New" panose="02070309020205020404" pitchFamily="49" charset="0"/>
            </a:endParaRPr>
          </a:p>
          <a:p>
            <a:pPr marL="0" lvl="1" indent="0">
              <a:spcBef>
                <a:spcPts val="0"/>
              </a:spcBef>
              <a:buNone/>
            </a:pPr>
            <a:r>
              <a:rPr lang="en-GB" sz="3600" dirty="0">
                <a:solidFill>
                  <a:schemeClr val="accent6"/>
                </a:solidFill>
                <a:latin typeface="Courier New" panose="02070309020205020404" pitchFamily="49" charset="0"/>
                <a:cs typeface="Courier New" panose="02070309020205020404" pitchFamily="49" charset="0"/>
              </a:rPr>
              <a:t>$ make k8s-install-chart</a:t>
            </a:r>
          </a:p>
          <a:p>
            <a:pPr marL="0" lvl="1" indent="0">
              <a:spcBef>
                <a:spcPts val="0"/>
              </a:spcBef>
              <a:buNone/>
            </a:pPr>
            <a:endParaRPr lang="en-GB" sz="3600" dirty="0">
              <a:solidFill>
                <a:schemeClr val="accent6"/>
              </a:solidFill>
              <a:latin typeface="Courier New" panose="02070309020205020404" pitchFamily="49" charset="0"/>
              <a:cs typeface="Courier New" panose="02070309020205020404" pitchFamily="49" charset="0"/>
            </a:endParaRPr>
          </a:p>
          <a:p>
            <a:pPr marL="0" lvl="1" indent="0">
              <a:spcBef>
                <a:spcPts val="0"/>
              </a:spcBef>
              <a:buNone/>
            </a:pPr>
            <a:r>
              <a:rPr lang="en-GB" sz="3600" dirty="0">
                <a:solidFill>
                  <a:schemeClr val="accent6"/>
                </a:solidFill>
                <a:latin typeface="Courier New" panose="02070309020205020404" pitchFamily="49" charset="0"/>
                <a:cs typeface="Courier New" panose="02070309020205020404" pitchFamily="49" charset="0"/>
              </a:rPr>
              <a:t>$ make k8s-watch; make k8s-wait</a:t>
            </a:r>
          </a:p>
          <a:p>
            <a:pPr marL="0" lvl="1" indent="0">
              <a:spcBef>
                <a:spcPts val="0"/>
              </a:spcBef>
              <a:buNone/>
            </a:pPr>
            <a:endParaRPr lang="en-GB" sz="3600" dirty="0">
              <a:solidFill>
                <a:schemeClr val="accent6"/>
              </a:solidFill>
              <a:latin typeface="Courier New" panose="02070309020205020404" pitchFamily="49" charset="0"/>
              <a:cs typeface="Courier New" panose="02070309020205020404" pitchFamily="49" charset="0"/>
            </a:endParaRPr>
          </a:p>
          <a:p>
            <a:pPr marL="0" lvl="1" indent="0">
              <a:spcBef>
                <a:spcPts val="0"/>
              </a:spcBef>
              <a:buNone/>
            </a:pPr>
            <a:r>
              <a:rPr lang="en-GB" sz="3600" dirty="0">
                <a:solidFill>
                  <a:schemeClr val="accent6"/>
                </a:solidFill>
                <a:latin typeface="Courier New" panose="02070309020205020404" pitchFamily="49" charset="0"/>
                <a:cs typeface="Courier New" panose="02070309020205020404" pitchFamily="49" charset="0"/>
              </a:rPr>
              <a:t>$ make k8s-test </a:t>
            </a:r>
          </a:p>
          <a:p>
            <a:pPr marL="0" lvl="1" indent="0">
              <a:spcBef>
                <a:spcPts val="0"/>
              </a:spcBef>
              <a:buNone/>
            </a:pPr>
            <a:endParaRPr lang="en-GB" sz="3600" dirty="0">
              <a:solidFill>
                <a:schemeClr val="accent6"/>
              </a:solidFill>
              <a:latin typeface="Courier New" panose="02070309020205020404" pitchFamily="49" charset="0"/>
              <a:cs typeface="Courier New" panose="02070309020205020404" pitchFamily="49" charset="0"/>
            </a:endParaRPr>
          </a:p>
          <a:p>
            <a:pPr marL="0" lvl="1" indent="0">
              <a:spcBef>
                <a:spcPts val="0"/>
              </a:spcBef>
              <a:buNone/>
            </a:pPr>
            <a:r>
              <a:rPr lang="en-GB" sz="3600" dirty="0">
                <a:solidFill>
                  <a:schemeClr val="accent6"/>
                </a:solidFill>
                <a:latin typeface="Courier New" panose="02070309020205020404" pitchFamily="49" charset="0"/>
                <a:cs typeface="Courier New" panose="02070309020205020404" pitchFamily="49" charset="0"/>
              </a:rPr>
              <a:t>$ make k8s-uninstall-chart</a:t>
            </a:r>
          </a:p>
          <a:p>
            <a:pPr marL="0" lvl="1" indent="0">
              <a:spcBef>
                <a:spcPts val="0"/>
              </a:spcBef>
              <a:buNone/>
            </a:pPr>
            <a:endParaRPr lang="en-GB" sz="3600" dirty="0">
              <a:solidFill>
                <a:schemeClr val="accent6"/>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7014539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0C853F43-BB1C-DBDB-532A-84E241E83204}"/>
              </a:ext>
            </a:extLst>
          </p:cNvPr>
          <p:cNvSpPr>
            <a:spLocks noGrp="1"/>
          </p:cNvSpPr>
          <p:nvPr>
            <p:ph type="sldNum" idx="12"/>
          </p:nvPr>
        </p:nvSpPr>
        <p:spPr/>
        <p:txBody>
          <a:bodyPr/>
          <a:lstStyle/>
          <a:p>
            <a:fld id="{00000000-1234-1234-1234-123412341234}" type="slidenum">
              <a:rPr lang="en-US" smtClean="0"/>
              <a:pPr/>
              <a:t>33</a:t>
            </a:fld>
            <a:endParaRPr lang="en-US"/>
          </a:p>
        </p:txBody>
      </p:sp>
      <p:sp>
        <p:nvSpPr>
          <p:cNvPr id="3" name="Titolo 2">
            <a:extLst>
              <a:ext uri="{FF2B5EF4-FFF2-40B4-BE49-F238E27FC236}">
                <a16:creationId xmlns:a16="http://schemas.microsoft.com/office/drawing/2014/main" id="{0671E797-CE79-EE78-1771-6E5876BCD9CE}"/>
              </a:ext>
            </a:extLst>
          </p:cNvPr>
          <p:cNvSpPr>
            <a:spLocks noGrp="1"/>
          </p:cNvSpPr>
          <p:nvPr>
            <p:ph type="title"/>
          </p:nvPr>
        </p:nvSpPr>
        <p:spPr/>
        <p:txBody>
          <a:bodyPr/>
          <a:lstStyle/>
          <a:p>
            <a:r>
              <a:rPr lang="it-IT" dirty="0"/>
              <a:t>Common tools </a:t>
            </a:r>
            <a:r>
              <a:rPr lang="it-IT" dirty="0" err="1"/>
              <a:t>available</a:t>
            </a:r>
            <a:endParaRPr lang="en-GB" dirty="0"/>
          </a:p>
        </p:txBody>
      </p:sp>
      <p:sp>
        <p:nvSpPr>
          <p:cNvPr id="4" name="Segnaposto testo 3">
            <a:extLst>
              <a:ext uri="{FF2B5EF4-FFF2-40B4-BE49-F238E27FC236}">
                <a16:creationId xmlns:a16="http://schemas.microsoft.com/office/drawing/2014/main" id="{0D12C54F-65AC-4E5D-B806-EB988B0FA9CC}"/>
              </a:ext>
            </a:extLst>
          </p:cNvPr>
          <p:cNvSpPr>
            <a:spLocks noGrp="1"/>
          </p:cNvSpPr>
          <p:nvPr>
            <p:ph type="body" idx="1"/>
          </p:nvPr>
        </p:nvSpPr>
        <p:spPr/>
        <p:txBody>
          <a:bodyPr/>
          <a:lstStyle/>
          <a:p>
            <a:r>
              <a:rPr lang="it-IT" dirty="0" err="1"/>
              <a:t>Jive</a:t>
            </a:r>
            <a:endParaRPr lang="it-IT" dirty="0"/>
          </a:p>
          <a:p>
            <a:pPr lvl="1"/>
            <a:r>
              <a:rPr lang="it-IT" dirty="0" err="1"/>
              <a:t>Logviewer</a:t>
            </a:r>
            <a:endParaRPr lang="it-IT" dirty="0"/>
          </a:p>
          <a:p>
            <a:pPr lvl="1"/>
            <a:r>
              <a:rPr lang="it-IT" dirty="0" err="1"/>
              <a:t>AtkPanel</a:t>
            </a:r>
            <a:endParaRPr lang="it-IT" dirty="0"/>
          </a:p>
          <a:p>
            <a:pPr lvl="1"/>
            <a:r>
              <a:rPr lang="it-IT" dirty="0" err="1"/>
              <a:t>DevicePanel</a:t>
            </a:r>
            <a:endParaRPr lang="it-IT" dirty="0"/>
          </a:p>
          <a:p>
            <a:r>
              <a:rPr lang="it-IT" dirty="0"/>
              <a:t>Pogo</a:t>
            </a:r>
          </a:p>
        </p:txBody>
      </p:sp>
      <p:sp>
        <p:nvSpPr>
          <p:cNvPr id="5" name="Segnaposto testo 3">
            <a:extLst>
              <a:ext uri="{FF2B5EF4-FFF2-40B4-BE49-F238E27FC236}">
                <a16:creationId xmlns:a16="http://schemas.microsoft.com/office/drawing/2014/main" id="{9792B255-5326-9E54-7EEA-8FA5FC1FC360}"/>
              </a:ext>
            </a:extLst>
          </p:cNvPr>
          <p:cNvSpPr txBox="1">
            <a:spLocks/>
          </p:cNvSpPr>
          <p:nvPr/>
        </p:nvSpPr>
        <p:spPr>
          <a:xfrm>
            <a:off x="1242646" y="9508682"/>
            <a:ext cx="22373280" cy="1815865"/>
          </a:xfrm>
          <a:prstGeom prst="rect">
            <a:avLst/>
          </a:prstGeom>
          <a:solidFill>
            <a:schemeClr val="tx1"/>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t" anchorCtr="0">
            <a:noAutofit/>
          </a:bodyPr>
          <a:lstStyle>
            <a:lvl1pPr marL="1016000" marR="0" indent="-508000" algn="l" defTabSz="825500" rtl="0" eaLnBrk="1" latinLnBrk="0" hangingPunct="1">
              <a:lnSpc>
                <a:spcPct val="100000"/>
              </a:lnSpc>
              <a:spcBef>
                <a:spcPts val="4000"/>
              </a:spcBef>
              <a:spcAft>
                <a:spcPts val="0"/>
              </a:spcAft>
              <a:buClr>
                <a:schemeClr val="accent1"/>
              </a:buClr>
              <a:buSzPct val="100000"/>
              <a:buFontTx/>
              <a:buChar char="•"/>
              <a:tabLst/>
              <a:defRPr sz="6000" b="0" i="0" u="none" strike="noStrike" cap="none" spc="0" baseline="0">
                <a:solidFill>
                  <a:schemeClr val="accent2"/>
                </a:solidFill>
                <a:uFillTx/>
                <a:latin typeface="+mn-lt"/>
                <a:ea typeface="+mn-ea"/>
                <a:cs typeface="+mn-cs"/>
                <a:sym typeface="Verdana"/>
              </a:defRPr>
            </a:lvl1pPr>
            <a:lvl2pPr marL="1524000" marR="0" indent="-508000" algn="l" defTabSz="825500" rtl="0" eaLnBrk="1" latinLnBrk="0" hangingPunct="1">
              <a:lnSpc>
                <a:spcPct val="100000"/>
              </a:lnSpc>
              <a:spcBef>
                <a:spcPts val="3600"/>
              </a:spcBef>
              <a:spcAft>
                <a:spcPts val="0"/>
              </a:spcAft>
              <a:buClr>
                <a:schemeClr val="accent1"/>
              </a:buClr>
              <a:buSzPct val="100000"/>
              <a:buFontTx/>
              <a:buChar char="•"/>
              <a:tabLst/>
              <a:defRPr sz="5800" b="0" i="0" u="none" strike="noStrike" cap="none" spc="0" baseline="0">
                <a:solidFill>
                  <a:schemeClr val="accent2"/>
                </a:solidFill>
                <a:uFillTx/>
                <a:latin typeface="+mn-lt"/>
                <a:ea typeface="+mn-ea"/>
                <a:cs typeface="+mn-cs"/>
                <a:sym typeface="Verdana"/>
              </a:defRPr>
            </a:lvl2pPr>
            <a:lvl3pPr marL="2032000" marR="0" indent="-508000" algn="l" defTabSz="825500" rtl="0" eaLnBrk="1" latinLnBrk="0" hangingPunct="1">
              <a:lnSpc>
                <a:spcPct val="100000"/>
              </a:lnSpc>
              <a:spcBef>
                <a:spcPts val="3200"/>
              </a:spcBef>
              <a:spcAft>
                <a:spcPts val="0"/>
              </a:spcAft>
              <a:buClr>
                <a:schemeClr val="accent1"/>
              </a:buClr>
              <a:buSzPct val="100000"/>
              <a:buFontTx/>
              <a:buChar char="•"/>
              <a:tabLst/>
              <a:defRPr sz="5200" b="0" i="0" u="none" strike="noStrike" cap="none" spc="0" baseline="0">
                <a:solidFill>
                  <a:schemeClr val="accent2"/>
                </a:solidFill>
                <a:uFillTx/>
                <a:latin typeface="+mn-lt"/>
                <a:ea typeface="+mn-ea"/>
                <a:cs typeface="+mn-cs"/>
                <a:sym typeface="Verdana"/>
              </a:defRPr>
            </a:lvl3pPr>
            <a:lvl4pPr marL="2540000" marR="0" indent="-508000" algn="l" defTabSz="825500" rtl="0" eaLnBrk="1" latinLnBrk="0" hangingPunct="1">
              <a:lnSpc>
                <a:spcPct val="100000"/>
              </a:lnSpc>
              <a:spcBef>
                <a:spcPts val="2800"/>
              </a:spcBef>
              <a:spcAft>
                <a:spcPts val="0"/>
              </a:spcAft>
              <a:buClr>
                <a:schemeClr val="accent1"/>
              </a:buClr>
              <a:buSzPct val="100000"/>
              <a:buFontTx/>
              <a:buChar char="•"/>
              <a:tabLst/>
              <a:defRPr sz="4400" b="0" i="0" u="none" strike="noStrike" cap="none" spc="0" baseline="0">
                <a:solidFill>
                  <a:schemeClr val="accent2"/>
                </a:solidFill>
                <a:uFillTx/>
                <a:latin typeface="+mn-lt"/>
                <a:ea typeface="+mn-ea"/>
                <a:cs typeface="+mn-cs"/>
                <a:sym typeface="Verdana"/>
              </a:defRPr>
            </a:lvl4pPr>
            <a:lvl5pPr marL="3048000" marR="0" indent="-508000" algn="l" defTabSz="825500" rtl="0" eaLnBrk="1" latinLnBrk="0" hangingPunct="1">
              <a:lnSpc>
                <a:spcPct val="100000"/>
              </a:lnSpc>
              <a:spcBef>
                <a:spcPts val="2400"/>
              </a:spcBef>
              <a:spcAft>
                <a:spcPts val="0"/>
              </a:spcAft>
              <a:buClr>
                <a:schemeClr val="accent1"/>
              </a:buClr>
              <a:buSzPct val="100000"/>
              <a:buFontTx/>
              <a:buChar char="•"/>
              <a:tabLst/>
              <a:defRPr sz="3200" b="0" i="0" u="none" strike="noStrike" cap="none" spc="0" baseline="0">
                <a:solidFill>
                  <a:schemeClr val="accent2"/>
                </a:solidFill>
                <a:uFillTx/>
                <a:latin typeface="+mn-lt"/>
                <a:ea typeface="+mn-ea"/>
                <a:cs typeface="+mn-cs"/>
                <a:sym typeface="Verdana"/>
              </a:defRPr>
            </a:lvl5pPr>
            <a:lvl6pPr marL="4419600" marR="0" indent="-736600" algn="l" defTabSz="825500" rtl="0" eaLnBrk="1" latinLnBrk="0" hangingPunct="1">
              <a:lnSpc>
                <a:spcPct val="100000"/>
              </a:lnSpc>
              <a:spcBef>
                <a:spcPts val="4000"/>
              </a:spcBef>
              <a:spcAft>
                <a:spcPts val="0"/>
              </a:spcAft>
              <a:buClrTx/>
              <a:buSzPct val="82000"/>
              <a:buFontTx/>
              <a:buChar char="•"/>
              <a:tabLst/>
              <a:defRPr sz="6400" b="0" i="0" u="none" strike="noStrike" cap="none" spc="0" baseline="0">
                <a:solidFill>
                  <a:srgbClr val="070168"/>
                </a:solidFill>
                <a:uFillTx/>
                <a:latin typeface="+mn-lt"/>
                <a:ea typeface="+mn-ea"/>
                <a:cs typeface="+mn-cs"/>
                <a:sym typeface="Verdana"/>
              </a:defRPr>
            </a:lvl6pPr>
            <a:lvl7pPr marL="5156200" marR="0" indent="-736600" algn="l" defTabSz="825500" rtl="0" eaLnBrk="1" latinLnBrk="0" hangingPunct="1">
              <a:lnSpc>
                <a:spcPct val="100000"/>
              </a:lnSpc>
              <a:spcBef>
                <a:spcPts val="4000"/>
              </a:spcBef>
              <a:spcAft>
                <a:spcPts val="0"/>
              </a:spcAft>
              <a:buClrTx/>
              <a:buSzPct val="82000"/>
              <a:buFontTx/>
              <a:buChar char="•"/>
              <a:tabLst/>
              <a:defRPr sz="6400" b="0" i="0" u="none" strike="noStrike" cap="none" spc="0" baseline="0">
                <a:solidFill>
                  <a:srgbClr val="070168"/>
                </a:solidFill>
                <a:uFillTx/>
                <a:latin typeface="+mn-lt"/>
                <a:ea typeface="+mn-ea"/>
                <a:cs typeface="+mn-cs"/>
                <a:sym typeface="Verdana"/>
              </a:defRPr>
            </a:lvl7pPr>
            <a:lvl8pPr marL="5892800" marR="0" indent="-736600" algn="l" defTabSz="825500" rtl="0" eaLnBrk="1" latinLnBrk="0" hangingPunct="1">
              <a:lnSpc>
                <a:spcPct val="100000"/>
              </a:lnSpc>
              <a:spcBef>
                <a:spcPts val="4000"/>
              </a:spcBef>
              <a:spcAft>
                <a:spcPts val="0"/>
              </a:spcAft>
              <a:buClrTx/>
              <a:buSzPct val="82000"/>
              <a:buFontTx/>
              <a:buChar char="•"/>
              <a:tabLst/>
              <a:defRPr sz="6400" b="0" i="0" u="none" strike="noStrike" cap="none" spc="0" baseline="0">
                <a:solidFill>
                  <a:srgbClr val="070168"/>
                </a:solidFill>
                <a:uFillTx/>
                <a:latin typeface="+mn-lt"/>
                <a:ea typeface="+mn-ea"/>
                <a:cs typeface="+mn-cs"/>
                <a:sym typeface="Verdana"/>
              </a:defRPr>
            </a:lvl8pPr>
            <a:lvl9pPr marL="6629400" marR="0" indent="-736600" algn="l" defTabSz="825500" rtl="0" eaLnBrk="1" latinLnBrk="0" hangingPunct="1">
              <a:lnSpc>
                <a:spcPct val="100000"/>
              </a:lnSpc>
              <a:spcBef>
                <a:spcPts val="4000"/>
              </a:spcBef>
              <a:spcAft>
                <a:spcPts val="0"/>
              </a:spcAft>
              <a:buClrTx/>
              <a:buSzPct val="82000"/>
              <a:buFontTx/>
              <a:buChar char="•"/>
              <a:tabLst/>
              <a:defRPr sz="6400" b="0" i="0" u="none" strike="noStrike" cap="none" spc="0" baseline="0">
                <a:solidFill>
                  <a:srgbClr val="070168"/>
                </a:solidFill>
                <a:uFillTx/>
                <a:latin typeface="+mn-lt"/>
                <a:ea typeface="+mn-ea"/>
                <a:cs typeface="+mn-cs"/>
                <a:sym typeface="Verdana"/>
              </a:defRPr>
            </a:lvl9pPr>
          </a:lstStyle>
          <a:p>
            <a:pPr marL="0" lvl="1" indent="0">
              <a:spcBef>
                <a:spcPts val="0"/>
              </a:spcBef>
              <a:buFontTx/>
              <a:buNone/>
            </a:pPr>
            <a:r>
              <a:rPr lang="en-GB" sz="3600" dirty="0">
                <a:solidFill>
                  <a:schemeClr val="accent6"/>
                </a:solidFill>
                <a:latin typeface="Courier New" panose="02070309020205020404" pitchFamily="49" charset="0"/>
                <a:cs typeface="Courier New" panose="02070309020205020404" pitchFamily="49" charset="0"/>
              </a:rPr>
              <a:t>docker run --network host --user 1000:1000 --volume="/home/ubuntu/ska-tango-examples:/home/tango/ska-tango-examples" --volume="/</a:t>
            </a:r>
            <a:r>
              <a:rPr lang="en-GB" sz="3600" dirty="0" err="1">
                <a:solidFill>
                  <a:schemeClr val="accent6"/>
                </a:solidFill>
                <a:latin typeface="Courier New" panose="02070309020205020404" pitchFamily="49" charset="0"/>
                <a:cs typeface="Courier New" panose="02070309020205020404" pitchFamily="49" charset="0"/>
              </a:rPr>
              <a:t>tmp</a:t>
            </a:r>
            <a:r>
              <a:rPr lang="en-GB" sz="3600" dirty="0">
                <a:solidFill>
                  <a:schemeClr val="accent6"/>
                </a:solidFill>
                <a:latin typeface="Courier New" panose="02070309020205020404" pitchFamily="49" charset="0"/>
                <a:cs typeface="Courier New" panose="02070309020205020404" pitchFamily="49" charset="0"/>
              </a:rPr>
              <a:t>/.X11-unix:/</a:t>
            </a:r>
            <a:r>
              <a:rPr lang="en-GB" sz="3600" dirty="0" err="1">
                <a:solidFill>
                  <a:schemeClr val="accent6"/>
                </a:solidFill>
                <a:latin typeface="Courier New" panose="02070309020205020404" pitchFamily="49" charset="0"/>
                <a:cs typeface="Courier New" panose="02070309020205020404" pitchFamily="49" charset="0"/>
              </a:rPr>
              <a:t>tmp</a:t>
            </a:r>
            <a:r>
              <a:rPr lang="en-GB" sz="3600" dirty="0">
                <a:solidFill>
                  <a:schemeClr val="accent6"/>
                </a:solidFill>
                <a:latin typeface="Courier New" panose="02070309020205020404" pitchFamily="49" charset="0"/>
                <a:cs typeface="Courier New" panose="02070309020205020404" pitchFamily="49" charset="0"/>
              </a:rPr>
              <a:t>/.X11-unix" --env="DISPLAY=:0" artefact.skao.int/ska-tango-images-tango-pogo:9.6.35</a:t>
            </a:r>
          </a:p>
        </p:txBody>
      </p:sp>
    </p:spTree>
    <p:extLst>
      <p:ext uri="{BB962C8B-B14F-4D97-AF65-F5344CB8AC3E}">
        <p14:creationId xmlns:p14="http://schemas.microsoft.com/office/powerpoint/2010/main" val="25791396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B9FAAEA7-4D0E-16B0-6EF1-45AFB31A9F66}"/>
              </a:ext>
            </a:extLst>
          </p:cNvPr>
          <p:cNvSpPr>
            <a:spLocks noGrp="1"/>
          </p:cNvSpPr>
          <p:nvPr>
            <p:ph type="sldNum" idx="12"/>
          </p:nvPr>
        </p:nvSpPr>
        <p:spPr/>
        <p:txBody>
          <a:bodyPr/>
          <a:lstStyle/>
          <a:p>
            <a:fld id="{00000000-1234-1234-1234-123412341234}" type="slidenum">
              <a:rPr lang="en-US" smtClean="0"/>
              <a:pPr/>
              <a:t>34</a:t>
            </a:fld>
            <a:endParaRPr lang="en-US"/>
          </a:p>
        </p:txBody>
      </p:sp>
      <p:sp>
        <p:nvSpPr>
          <p:cNvPr id="3" name="Titolo 2">
            <a:extLst>
              <a:ext uri="{FF2B5EF4-FFF2-40B4-BE49-F238E27FC236}">
                <a16:creationId xmlns:a16="http://schemas.microsoft.com/office/drawing/2014/main" id="{171C9A7F-8F06-7E56-AA24-065E4FAC8E6F}"/>
              </a:ext>
            </a:extLst>
          </p:cNvPr>
          <p:cNvSpPr>
            <a:spLocks noGrp="1"/>
          </p:cNvSpPr>
          <p:nvPr>
            <p:ph type="title"/>
          </p:nvPr>
        </p:nvSpPr>
        <p:spPr/>
        <p:txBody>
          <a:bodyPr/>
          <a:lstStyle/>
          <a:p>
            <a:r>
              <a:rPr lang="it-IT" dirty="0"/>
              <a:t>Debugging - </a:t>
            </a:r>
            <a:r>
              <a:rPr lang="it-IT" dirty="0" err="1"/>
              <a:t>debugpy</a:t>
            </a:r>
            <a:r>
              <a:rPr lang="it-IT" dirty="0"/>
              <a:t> library</a:t>
            </a:r>
            <a:endParaRPr lang="en-GB" dirty="0"/>
          </a:p>
        </p:txBody>
      </p:sp>
      <p:sp>
        <p:nvSpPr>
          <p:cNvPr id="4" name="Segnaposto testo 3">
            <a:extLst>
              <a:ext uri="{FF2B5EF4-FFF2-40B4-BE49-F238E27FC236}">
                <a16:creationId xmlns:a16="http://schemas.microsoft.com/office/drawing/2014/main" id="{FE650197-A729-57B4-4F96-DCDC5AC1A998}"/>
              </a:ext>
            </a:extLst>
          </p:cNvPr>
          <p:cNvSpPr>
            <a:spLocks noGrp="1"/>
          </p:cNvSpPr>
          <p:nvPr>
            <p:ph type="body" idx="1"/>
          </p:nvPr>
        </p:nvSpPr>
        <p:spPr/>
        <p:txBody>
          <a:bodyPr/>
          <a:lstStyle/>
          <a:p>
            <a:r>
              <a:rPr lang="en-GB" sz="5400" dirty="0"/>
              <a:t>It is an adapter of the </a:t>
            </a:r>
            <a:r>
              <a:rPr lang="en-GB" sz="5400" dirty="0" err="1"/>
              <a:t>pydevd</a:t>
            </a:r>
            <a:r>
              <a:rPr lang="en-GB" sz="5400" dirty="0"/>
              <a:t> used in PyCharm: https://github.com/microsoft/debugpy </a:t>
            </a:r>
          </a:p>
          <a:p>
            <a:r>
              <a:rPr lang="en-GB" sz="5400" dirty="0"/>
              <a:t>How it works:</a:t>
            </a:r>
          </a:p>
          <a:p>
            <a:pPr lvl="1"/>
            <a:r>
              <a:rPr lang="en-GB" sz="5400" dirty="0"/>
              <a:t>CLI: python3 -m </a:t>
            </a:r>
            <a:r>
              <a:rPr lang="en-GB" sz="5400" dirty="0" err="1"/>
              <a:t>debugpy</a:t>
            </a:r>
            <a:r>
              <a:rPr lang="en-GB" sz="5400" dirty="0"/>
              <a:t> --listen localhost:5678 mydevice.py</a:t>
            </a:r>
          </a:p>
          <a:p>
            <a:pPr lvl="1"/>
            <a:r>
              <a:rPr lang="en-GB" sz="5400" dirty="0"/>
              <a:t>From code:</a:t>
            </a:r>
          </a:p>
          <a:p>
            <a:pPr lvl="2"/>
            <a:r>
              <a:rPr lang="en-GB" sz="4800" dirty="0"/>
              <a:t>import </a:t>
            </a:r>
            <a:r>
              <a:rPr lang="en-GB" sz="4800" dirty="0" err="1"/>
              <a:t>debugpy</a:t>
            </a:r>
            <a:endParaRPr lang="en-GB" sz="4800" dirty="0"/>
          </a:p>
          <a:p>
            <a:pPr lvl="2"/>
            <a:r>
              <a:rPr lang="en-GB" sz="4800" dirty="0" err="1"/>
              <a:t>debugpy.listen</a:t>
            </a:r>
            <a:r>
              <a:rPr lang="en-GB" sz="4800" dirty="0"/>
              <a:t>(5678)</a:t>
            </a:r>
          </a:p>
          <a:p>
            <a:endParaRPr lang="en-GB" sz="5400" dirty="0"/>
          </a:p>
        </p:txBody>
      </p:sp>
      <p:pic>
        <p:nvPicPr>
          <p:cNvPr id="6" name="Immagine 5">
            <a:extLst>
              <a:ext uri="{FF2B5EF4-FFF2-40B4-BE49-F238E27FC236}">
                <a16:creationId xmlns:a16="http://schemas.microsoft.com/office/drawing/2014/main" id="{0DEE79A8-30C3-2580-9A4F-BF7A87B7DAE1}"/>
              </a:ext>
            </a:extLst>
          </p:cNvPr>
          <p:cNvPicPr>
            <a:picLocks noChangeAspect="1"/>
          </p:cNvPicPr>
          <p:nvPr/>
        </p:nvPicPr>
        <p:blipFill>
          <a:blip r:embed="rId2"/>
          <a:stretch>
            <a:fillRect/>
          </a:stretch>
        </p:blipFill>
        <p:spPr>
          <a:xfrm>
            <a:off x="10518491" y="7454038"/>
            <a:ext cx="13704144" cy="5055444"/>
          </a:xfrm>
          <a:prstGeom prst="rect">
            <a:avLst/>
          </a:prstGeom>
        </p:spPr>
      </p:pic>
      <p:sp>
        <p:nvSpPr>
          <p:cNvPr id="5" name="Segnaposto testo 3">
            <a:extLst>
              <a:ext uri="{FF2B5EF4-FFF2-40B4-BE49-F238E27FC236}">
                <a16:creationId xmlns:a16="http://schemas.microsoft.com/office/drawing/2014/main" id="{A99BF8F1-A8FC-9976-C1E3-F91B2667383F}"/>
              </a:ext>
            </a:extLst>
          </p:cNvPr>
          <p:cNvSpPr txBox="1">
            <a:spLocks/>
          </p:cNvSpPr>
          <p:nvPr/>
        </p:nvSpPr>
        <p:spPr>
          <a:xfrm>
            <a:off x="1248509" y="12088589"/>
            <a:ext cx="19149646" cy="778318"/>
          </a:xfrm>
          <a:prstGeom prst="rect">
            <a:avLst/>
          </a:prstGeom>
          <a:solidFill>
            <a:schemeClr val="tx1"/>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t" anchorCtr="0">
            <a:noAutofit/>
          </a:bodyPr>
          <a:lstStyle>
            <a:lvl1pPr marL="1016000" marR="0" indent="-508000" algn="l" defTabSz="825500" rtl="0" eaLnBrk="1" latinLnBrk="0" hangingPunct="1">
              <a:lnSpc>
                <a:spcPct val="100000"/>
              </a:lnSpc>
              <a:spcBef>
                <a:spcPts val="4000"/>
              </a:spcBef>
              <a:spcAft>
                <a:spcPts val="0"/>
              </a:spcAft>
              <a:buClr>
                <a:schemeClr val="accent1"/>
              </a:buClr>
              <a:buSzPct val="100000"/>
              <a:buFontTx/>
              <a:buChar char="•"/>
              <a:tabLst/>
              <a:defRPr sz="6000" b="0" i="0" u="none" strike="noStrike" cap="none" spc="0" baseline="0">
                <a:solidFill>
                  <a:schemeClr val="accent2"/>
                </a:solidFill>
                <a:uFillTx/>
                <a:latin typeface="+mn-lt"/>
                <a:ea typeface="+mn-ea"/>
                <a:cs typeface="+mn-cs"/>
                <a:sym typeface="Verdana"/>
              </a:defRPr>
            </a:lvl1pPr>
            <a:lvl2pPr marL="1524000" marR="0" indent="-508000" algn="l" defTabSz="825500" rtl="0" eaLnBrk="1" latinLnBrk="0" hangingPunct="1">
              <a:lnSpc>
                <a:spcPct val="100000"/>
              </a:lnSpc>
              <a:spcBef>
                <a:spcPts val="3600"/>
              </a:spcBef>
              <a:spcAft>
                <a:spcPts val="0"/>
              </a:spcAft>
              <a:buClr>
                <a:schemeClr val="accent1"/>
              </a:buClr>
              <a:buSzPct val="100000"/>
              <a:buFontTx/>
              <a:buChar char="•"/>
              <a:tabLst/>
              <a:defRPr sz="5800" b="0" i="0" u="none" strike="noStrike" cap="none" spc="0" baseline="0">
                <a:solidFill>
                  <a:schemeClr val="accent2"/>
                </a:solidFill>
                <a:uFillTx/>
                <a:latin typeface="+mn-lt"/>
                <a:ea typeface="+mn-ea"/>
                <a:cs typeface="+mn-cs"/>
                <a:sym typeface="Verdana"/>
              </a:defRPr>
            </a:lvl2pPr>
            <a:lvl3pPr marL="2032000" marR="0" indent="-508000" algn="l" defTabSz="825500" rtl="0" eaLnBrk="1" latinLnBrk="0" hangingPunct="1">
              <a:lnSpc>
                <a:spcPct val="100000"/>
              </a:lnSpc>
              <a:spcBef>
                <a:spcPts val="3200"/>
              </a:spcBef>
              <a:spcAft>
                <a:spcPts val="0"/>
              </a:spcAft>
              <a:buClr>
                <a:schemeClr val="accent1"/>
              </a:buClr>
              <a:buSzPct val="100000"/>
              <a:buFontTx/>
              <a:buChar char="•"/>
              <a:tabLst/>
              <a:defRPr sz="5200" b="0" i="0" u="none" strike="noStrike" cap="none" spc="0" baseline="0">
                <a:solidFill>
                  <a:schemeClr val="accent2"/>
                </a:solidFill>
                <a:uFillTx/>
                <a:latin typeface="+mn-lt"/>
                <a:ea typeface="+mn-ea"/>
                <a:cs typeface="+mn-cs"/>
                <a:sym typeface="Verdana"/>
              </a:defRPr>
            </a:lvl3pPr>
            <a:lvl4pPr marL="2540000" marR="0" indent="-508000" algn="l" defTabSz="825500" rtl="0" eaLnBrk="1" latinLnBrk="0" hangingPunct="1">
              <a:lnSpc>
                <a:spcPct val="100000"/>
              </a:lnSpc>
              <a:spcBef>
                <a:spcPts val="2800"/>
              </a:spcBef>
              <a:spcAft>
                <a:spcPts val="0"/>
              </a:spcAft>
              <a:buClr>
                <a:schemeClr val="accent1"/>
              </a:buClr>
              <a:buSzPct val="100000"/>
              <a:buFontTx/>
              <a:buChar char="•"/>
              <a:tabLst/>
              <a:defRPr sz="4400" b="0" i="0" u="none" strike="noStrike" cap="none" spc="0" baseline="0">
                <a:solidFill>
                  <a:schemeClr val="accent2"/>
                </a:solidFill>
                <a:uFillTx/>
                <a:latin typeface="+mn-lt"/>
                <a:ea typeface="+mn-ea"/>
                <a:cs typeface="+mn-cs"/>
                <a:sym typeface="Verdana"/>
              </a:defRPr>
            </a:lvl4pPr>
            <a:lvl5pPr marL="3048000" marR="0" indent="-508000" algn="l" defTabSz="825500" rtl="0" eaLnBrk="1" latinLnBrk="0" hangingPunct="1">
              <a:lnSpc>
                <a:spcPct val="100000"/>
              </a:lnSpc>
              <a:spcBef>
                <a:spcPts val="2400"/>
              </a:spcBef>
              <a:spcAft>
                <a:spcPts val="0"/>
              </a:spcAft>
              <a:buClr>
                <a:schemeClr val="accent1"/>
              </a:buClr>
              <a:buSzPct val="100000"/>
              <a:buFontTx/>
              <a:buChar char="•"/>
              <a:tabLst/>
              <a:defRPr sz="3200" b="0" i="0" u="none" strike="noStrike" cap="none" spc="0" baseline="0">
                <a:solidFill>
                  <a:schemeClr val="accent2"/>
                </a:solidFill>
                <a:uFillTx/>
                <a:latin typeface="+mn-lt"/>
                <a:ea typeface="+mn-ea"/>
                <a:cs typeface="+mn-cs"/>
                <a:sym typeface="Verdana"/>
              </a:defRPr>
            </a:lvl5pPr>
            <a:lvl6pPr marL="4419600" marR="0" indent="-736600" algn="l" defTabSz="825500" rtl="0" eaLnBrk="1" latinLnBrk="0" hangingPunct="1">
              <a:lnSpc>
                <a:spcPct val="100000"/>
              </a:lnSpc>
              <a:spcBef>
                <a:spcPts val="4000"/>
              </a:spcBef>
              <a:spcAft>
                <a:spcPts val="0"/>
              </a:spcAft>
              <a:buClrTx/>
              <a:buSzPct val="82000"/>
              <a:buFontTx/>
              <a:buChar char="•"/>
              <a:tabLst/>
              <a:defRPr sz="6400" b="0" i="0" u="none" strike="noStrike" cap="none" spc="0" baseline="0">
                <a:solidFill>
                  <a:srgbClr val="070168"/>
                </a:solidFill>
                <a:uFillTx/>
                <a:latin typeface="+mn-lt"/>
                <a:ea typeface="+mn-ea"/>
                <a:cs typeface="+mn-cs"/>
                <a:sym typeface="Verdana"/>
              </a:defRPr>
            </a:lvl6pPr>
            <a:lvl7pPr marL="5156200" marR="0" indent="-736600" algn="l" defTabSz="825500" rtl="0" eaLnBrk="1" latinLnBrk="0" hangingPunct="1">
              <a:lnSpc>
                <a:spcPct val="100000"/>
              </a:lnSpc>
              <a:spcBef>
                <a:spcPts val="4000"/>
              </a:spcBef>
              <a:spcAft>
                <a:spcPts val="0"/>
              </a:spcAft>
              <a:buClrTx/>
              <a:buSzPct val="82000"/>
              <a:buFontTx/>
              <a:buChar char="•"/>
              <a:tabLst/>
              <a:defRPr sz="6400" b="0" i="0" u="none" strike="noStrike" cap="none" spc="0" baseline="0">
                <a:solidFill>
                  <a:srgbClr val="070168"/>
                </a:solidFill>
                <a:uFillTx/>
                <a:latin typeface="+mn-lt"/>
                <a:ea typeface="+mn-ea"/>
                <a:cs typeface="+mn-cs"/>
                <a:sym typeface="Verdana"/>
              </a:defRPr>
            </a:lvl7pPr>
            <a:lvl8pPr marL="5892800" marR="0" indent="-736600" algn="l" defTabSz="825500" rtl="0" eaLnBrk="1" latinLnBrk="0" hangingPunct="1">
              <a:lnSpc>
                <a:spcPct val="100000"/>
              </a:lnSpc>
              <a:spcBef>
                <a:spcPts val="4000"/>
              </a:spcBef>
              <a:spcAft>
                <a:spcPts val="0"/>
              </a:spcAft>
              <a:buClrTx/>
              <a:buSzPct val="82000"/>
              <a:buFontTx/>
              <a:buChar char="•"/>
              <a:tabLst/>
              <a:defRPr sz="6400" b="0" i="0" u="none" strike="noStrike" cap="none" spc="0" baseline="0">
                <a:solidFill>
                  <a:srgbClr val="070168"/>
                </a:solidFill>
                <a:uFillTx/>
                <a:latin typeface="+mn-lt"/>
                <a:ea typeface="+mn-ea"/>
                <a:cs typeface="+mn-cs"/>
                <a:sym typeface="Verdana"/>
              </a:defRPr>
            </a:lvl8pPr>
            <a:lvl9pPr marL="6629400" marR="0" indent="-736600" algn="l" defTabSz="825500" rtl="0" eaLnBrk="1" latinLnBrk="0" hangingPunct="1">
              <a:lnSpc>
                <a:spcPct val="100000"/>
              </a:lnSpc>
              <a:spcBef>
                <a:spcPts val="4000"/>
              </a:spcBef>
              <a:spcAft>
                <a:spcPts val="0"/>
              </a:spcAft>
              <a:buClrTx/>
              <a:buSzPct val="82000"/>
              <a:buFontTx/>
              <a:buChar char="•"/>
              <a:tabLst/>
              <a:defRPr sz="6400" b="0" i="0" u="none" strike="noStrike" cap="none" spc="0" baseline="0">
                <a:solidFill>
                  <a:srgbClr val="070168"/>
                </a:solidFill>
                <a:uFillTx/>
                <a:latin typeface="+mn-lt"/>
                <a:ea typeface="+mn-ea"/>
                <a:cs typeface="+mn-cs"/>
                <a:sym typeface="Verdana"/>
              </a:defRPr>
            </a:lvl9pPr>
          </a:lstStyle>
          <a:p>
            <a:pPr marL="0" lvl="1" indent="0">
              <a:spcBef>
                <a:spcPts val="0"/>
              </a:spcBef>
              <a:buFontTx/>
              <a:buNone/>
            </a:pPr>
            <a:r>
              <a:rPr lang="en-GB" sz="3200" dirty="0">
                <a:solidFill>
                  <a:schemeClr val="accent6"/>
                </a:solidFill>
                <a:latin typeface="Courier New" panose="02070309020205020404" pitchFamily="49" charset="0"/>
                <a:cs typeface="Courier New" panose="02070309020205020404" pitchFamily="49" charset="0"/>
              </a:rPr>
              <a:t>$ </a:t>
            </a:r>
            <a:r>
              <a:rPr lang="en-GB" sz="3200" dirty="0" err="1">
                <a:solidFill>
                  <a:schemeClr val="accent6"/>
                </a:solidFill>
                <a:latin typeface="Courier New" panose="02070309020205020404" pitchFamily="49" charset="0"/>
                <a:cs typeface="Courier New" panose="02070309020205020404" pitchFamily="49" charset="0"/>
              </a:rPr>
              <a:t>kubectl</a:t>
            </a:r>
            <a:r>
              <a:rPr lang="en-GB" sz="3200" dirty="0">
                <a:solidFill>
                  <a:schemeClr val="accent6"/>
                </a:solidFill>
                <a:latin typeface="Courier New" panose="02070309020205020404" pitchFamily="49" charset="0"/>
                <a:cs typeface="Courier New" panose="02070309020205020404" pitchFamily="49" charset="0"/>
              </a:rPr>
              <a:t> port-forward pod/ds-tabata-tabata-0 5678:5678 -n ska-tango-examples</a:t>
            </a:r>
          </a:p>
        </p:txBody>
      </p:sp>
    </p:spTree>
    <p:extLst>
      <p:ext uri="{BB962C8B-B14F-4D97-AF65-F5344CB8AC3E}">
        <p14:creationId xmlns:p14="http://schemas.microsoft.com/office/powerpoint/2010/main" val="40964371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D6E30E9F-9DFA-031A-9B5D-02AFFF021012}"/>
              </a:ext>
            </a:extLst>
          </p:cNvPr>
          <p:cNvSpPr>
            <a:spLocks noGrp="1"/>
          </p:cNvSpPr>
          <p:nvPr>
            <p:ph type="sldNum" idx="12"/>
          </p:nvPr>
        </p:nvSpPr>
        <p:spPr/>
        <p:txBody>
          <a:bodyPr/>
          <a:lstStyle/>
          <a:p>
            <a:fld id="{00000000-1234-1234-1234-123412341234}" type="slidenum">
              <a:rPr lang="en-US" smtClean="0"/>
              <a:pPr/>
              <a:t>35</a:t>
            </a:fld>
            <a:endParaRPr lang="en-US"/>
          </a:p>
        </p:txBody>
      </p:sp>
      <p:sp>
        <p:nvSpPr>
          <p:cNvPr id="3" name="Titolo 2">
            <a:extLst>
              <a:ext uri="{FF2B5EF4-FFF2-40B4-BE49-F238E27FC236}">
                <a16:creationId xmlns:a16="http://schemas.microsoft.com/office/drawing/2014/main" id="{3726FF2A-E2D1-C614-2E20-5B86A9312817}"/>
              </a:ext>
            </a:extLst>
          </p:cNvPr>
          <p:cNvSpPr>
            <a:spLocks noGrp="1"/>
          </p:cNvSpPr>
          <p:nvPr>
            <p:ph type="title"/>
          </p:nvPr>
        </p:nvSpPr>
        <p:spPr/>
        <p:txBody>
          <a:bodyPr/>
          <a:lstStyle/>
          <a:p>
            <a:r>
              <a:rPr lang="en-GB" dirty="0" err="1"/>
              <a:t>debug_this_thread</a:t>
            </a:r>
            <a:endParaRPr lang="en-GB" dirty="0"/>
          </a:p>
        </p:txBody>
      </p:sp>
      <p:sp>
        <p:nvSpPr>
          <p:cNvPr id="4" name="Segnaposto testo 3">
            <a:extLst>
              <a:ext uri="{FF2B5EF4-FFF2-40B4-BE49-F238E27FC236}">
                <a16:creationId xmlns:a16="http://schemas.microsoft.com/office/drawing/2014/main" id="{E43F9CA6-36EB-FDE7-47B7-B5D0F599DF19}"/>
              </a:ext>
            </a:extLst>
          </p:cNvPr>
          <p:cNvSpPr>
            <a:spLocks noGrp="1"/>
          </p:cNvSpPr>
          <p:nvPr>
            <p:ph type="body" idx="1"/>
          </p:nvPr>
        </p:nvSpPr>
        <p:spPr/>
        <p:txBody>
          <a:bodyPr/>
          <a:lstStyle/>
          <a:p>
            <a:r>
              <a:rPr lang="en-GB" dirty="0"/>
              <a:t>A TANGO Device server does not use the python threads so they are not </a:t>
            </a:r>
            <a:r>
              <a:rPr lang="en-GB" dirty="0" err="1"/>
              <a:t>debuggable</a:t>
            </a:r>
            <a:r>
              <a:rPr lang="en-GB" dirty="0"/>
              <a:t> unless we make them aware of the debugger.  </a:t>
            </a:r>
          </a:p>
          <a:p>
            <a:r>
              <a:rPr lang="en-GB" dirty="0"/>
              <a:t>https://github.com/microsoft/debugpy/wiki/API-Reference#debug_this_thread </a:t>
            </a:r>
          </a:p>
          <a:p>
            <a:r>
              <a:rPr lang="en-GB" dirty="0"/>
              <a:t>Makes the debugger aware of the current thread, and start tracing it. Must be called on any background thread that is started by means other than the usual Python APIs (i.e. the threading module), in order for breakpoints to work on that thread.</a:t>
            </a:r>
          </a:p>
          <a:p>
            <a:endParaRPr lang="en-GB" dirty="0"/>
          </a:p>
        </p:txBody>
      </p:sp>
    </p:spTree>
    <p:extLst>
      <p:ext uri="{BB962C8B-B14F-4D97-AF65-F5344CB8AC3E}">
        <p14:creationId xmlns:p14="http://schemas.microsoft.com/office/powerpoint/2010/main" val="42206204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D31CF559-2FAB-D94D-6AC9-66BE56C4ED1E}"/>
              </a:ext>
            </a:extLst>
          </p:cNvPr>
          <p:cNvSpPr>
            <a:spLocks noGrp="1"/>
          </p:cNvSpPr>
          <p:nvPr>
            <p:ph type="body" sz="quarter" idx="21"/>
          </p:nvPr>
        </p:nvSpPr>
        <p:spPr/>
        <p:txBody>
          <a:bodyPr/>
          <a:lstStyle/>
          <a:p>
            <a:endParaRPr lang="en-GB"/>
          </a:p>
        </p:txBody>
      </p:sp>
    </p:spTree>
    <p:extLst>
      <p:ext uri="{BB962C8B-B14F-4D97-AF65-F5344CB8AC3E}">
        <p14:creationId xmlns:p14="http://schemas.microsoft.com/office/powerpoint/2010/main" val="3270609309"/>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92EF66A3-9CE3-04A1-C311-F53FF15275C8}"/>
              </a:ext>
            </a:extLst>
          </p:cNvPr>
          <p:cNvSpPr>
            <a:spLocks noGrp="1"/>
          </p:cNvSpPr>
          <p:nvPr>
            <p:ph type="sldNum" idx="12"/>
          </p:nvPr>
        </p:nvSpPr>
        <p:spPr/>
        <p:txBody>
          <a:bodyPr/>
          <a:lstStyle/>
          <a:p>
            <a:fld id="{00000000-1234-1234-1234-123412341234}" type="slidenum">
              <a:rPr lang="en-US" smtClean="0"/>
              <a:pPr/>
              <a:t>4</a:t>
            </a:fld>
            <a:endParaRPr lang="en-US"/>
          </a:p>
        </p:txBody>
      </p:sp>
      <p:sp>
        <p:nvSpPr>
          <p:cNvPr id="3" name="Titolo 2">
            <a:extLst>
              <a:ext uri="{FF2B5EF4-FFF2-40B4-BE49-F238E27FC236}">
                <a16:creationId xmlns:a16="http://schemas.microsoft.com/office/drawing/2014/main" id="{10BB154D-8A97-4CFA-B8A9-E2568AF727AC}"/>
              </a:ext>
            </a:extLst>
          </p:cNvPr>
          <p:cNvSpPr>
            <a:spLocks noGrp="1"/>
          </p:cNvSpPr>
          <p:nvPr>
            <p:ph type="title"/>
          </p:nvPr>
        </p:nvSpPr>
        <p:spPr/>
        <p:txBody>
          <a:bodyPr/>
          <a:lstStyle/>
          <a:p>
            <a:r>
              <a:rPr lang="it-IT" dirty="0" err="1"/>
              <a:t>Install</a:t>
            </a:r>
            <a:r>
              <a:rPr lang="it-IT" dirty="0"/>
              <a:t> </a:t>
            </a:r>
            <a:r>
              <a:rPr lang="it-IT" dirty="0" err="1"/>
              <a:t>Minikube</a:t>
            </a:r>
            <a:endParaRPr lang="en-GB" dirty="0"/>
          </a:p>
        </p:txBody>
      </p:sp>
      <p:sp>
        <p:nvSpPr>
          <p:cNvPr id="4" name="Segnaposto testo 3">
            <a:extLst>
              <a:ext uri="{FF2B5EF4-FFF2-40B4-BE49-F238E27FC236}">
                <a16:creationId xmlns:a16="http://schemas.microsoft.com/office/drawing/2014/main" id="{E92DFAF5-08B6-715C-5CBF-EA9BDA613161}"/>
              </a:ext>
            </a:extLst>
          </p:cNvPr>
          <p:cNvSpPr>
            <a:spLocks noGrp="1"/>
          </p:cNvSpPr>
          <p:nvPr>
            <p:ph type="body" idx="1"/>
          </p:nvPr>
        </p:nvSpPr>
        <p:spPr/>
        <p:txBody>
          <a:bodyPr/>
          <a:lstStyle/>
          <a:p>
            <a:r>
              <a:rPr lang="it-IT" dirty="0" err="1"/>
              <a:t>Install</a:t>
            </a:r>
            <a:r>
              <a:rPr lang="it-IT" dirty="0"/>
              <a:t> </a:t>
            </a:r>
            <a:r>
              <a:rPr lang="it-IT" dirty="0" err="1"/>
              <a:t>docker-engine</a:t>
            </a:r>
            <a:endParaRPr lang="it-IT" dirty="0"/>
          </a:p>
          <a:p>
            <a:pPr lvl="1"/>
            <a:r>
              <a:rPr lang="it-IT" dirty="0">
                <a:hlinkClick r:id="rId2">
                  <a:extLst>
                    <a:ext uri="{A12FA001-AC4F-418D-AE19-62706E023703}">
                      <ahyp:hlinkClr xmlns:ahyp="http://schemas.microsoft.com/office/drawing/2018/hyperlinkcolor" val="tx"/>
                    </a:ext>
                  </a:extLst>
                </a:hlinkClick>
              </a:rPr>
              <a:t>https://docs.docker.com/engine/install/ubuntu/</a:t>
            </a:r>
            <a:r>
              <a:rPr lang="it-IT" dirty="0"/>
              <a:t> </a:t>
            </a:r>
          </a:p>
          <a:p>
            <a:r>
              <a:rPr lang="en-GB" dirty="0"/>
              <a:t>Deploy a </a:t>
            </a:r>
            <a:r>
              <a:rPr lang="en-GB" dirty="0" err="1"/>
              <a:t>Minikube</a:t>
            </a:r>
            <a:r>
              <a:rPr lang="en-GB" dirty="0"/>
              <a:t> development environment using make</a:t>
            </a:r>
          </a:p>
          <a:p>
            <a:pPr lvl="1"/>
            <a:r>
              <a:rPr lang="en-GB" dirty="0">
                <a:hlinkClick r:id="rId3">
                  <a:extLst>
                    <a:ext uri="{A12FA001-AC4F-418D-AE19-62706E023703}">
                      <ahyp:hlinkClr xmlns:ahyp="http://schemas.microsoft.com/office/drawing/2018/hyperlinkcolor" val="tx"/>
                    </a:ext>
                  </a:extLst>
                </a:hlinkClick>
              </a:rPr>
              <a:t>https://gitlab.com/ska-telescope/sdi/ska-cicd-deploy-minikube</a:t>
            </a:r>
            <a:endParaRPr lang="en-GB" dirty="0"/>
          </a:p>
          <a:p>
            <a:pPr lvl="1"/>
            <a:r>
              <a:rPr lang="en-GB" dirty="0"/>
              <a:t>This repo is intended for ubuntu 22 but works OK also in a WSL2 system</a:t>
            </a:r>
          </a:p>
        </p:txBody>
      </p:sp>
    </p:spTree>
    <p:extLst>
      <p:ext uri="{BB962C8B-B14F-4D97-AF65-F5344CB8AC3E}">
        <p14:creationId xmlns:p14="http://schemas.microsoft.com/office/powerpoint/2010/main" val="1435280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C5024B7B-E626-0ADF-B010-D5125A071BE0}"/>
              </a:ext>
            </a:extLst>
          </p:cNvPr>
          <p:cNvSpPr>
            <a:spLocks noGrp="1"/>
          </p:cNvSpPr>
          <p:nvPr>
            <p:ph type="sldNum" idx="12"/>
          </p:nvPr>
        </p:nvSpPr>
        <p:spPr/>
        <p:txBody>
          <a:bodyPr/>
          <a:lstStyle/>
          <a:p>
            <a:fld id="{00000000-1234-1234-1234-123412341234}" type="slidenum">
              <a:rPr lang="en-US" smtClean="0"/>
              <a:pPr/>
              <a:t>5</a:t>
            </a:fld>
            <a:endParaRPr lang="en-US"/>
          </a:p>
        </p:txBody>
      </p:sp>
      <p:sp>
        <p:nvSpPr>
          <p:cNvPr id="3" name="Titolo 2">
            <a:extLst>
              <a:ext uri="{FF2B5EF4-FFF2-40B4-BE49-F238E27FC236}">
                <a16:creationId xmlns:a16="http://schemas.microsoft.com/office/drawing/2014/main" id="{B8901EEE-EA16-29E3-6B55-910F7E311C33}"/>
              </a:ext>
            </a:extLst>
          </p:cNvPr>
          <p:cNvSpPr>
            <a:spLocks noGrp="1"/>
          </p:cNvSpPr>
          <p:nvPr>
            <p:ph type="title"/>
          </p:nvPr>
        </p:nvSpPr>
        <p:spPr/>
        <p:txBody>
          <a:bodyPr/>
          <a:lstStyle/>
          <a:p>
            <a:r>
              <a:rPr lang="it-IT" dirty="0" err="1"/>
              <a:t>Detailed</a:t>
            </a:r>
            <a:r>
              <a:rPr lang="it-IT" dirty="0"/>
              <a:t> steps – </a:t>
            </a:r>
            <a:r>
              <a:rPr lang="it-IT" dirty="0" err="1"/>
              <a:t>install</a:t>
            </a:r>
            <a:r>
              <a:rPr lang="it-IT" dirty="0"/>
              <a:t> </a:t>
            </a:r>
            <a:r>
              <a:rPr lang="it-IT" dirty="0" err="1"/>
              <a:t>docker</a:t>
            </a:r>
            <a:r>
              <a:rPr lang="it-IT" dirty="0"/>
              <a:t>-ce </a:t>
            </a:r>
            <a:r>
              <a:rPr lang="it-IT" dirty="0" err="1"/>
              <a:t>ubuntu</a:t>
            </a:r>
            <a:endParaRPr lang="en-GB" dirty="0"/>
          </a:p>
        </p:txBody>
      </p:sp>
      <p:sp>
        <p:nvSpPr>
          <p:cNvPr id="4" name="Segnaposto testo 3">
            <a:extLst>
              <a:ext uri="{FF2B5EF4-FFF2-40B4-BE49-F238E27FC236}">
                <a16:creationId xmlns:a16="http://schemas.microsoft.com/office/drawing/2014/main" id="{B68BB13A-557F-7FCF-F7F8-D8967BC67F0F}"/>
              </a:ext>
            </a:extLst>
          </p:cNvPr>
          <p:cNvSpPr>
            <a:spLocks noGrp="1"/>
          </p:cNvSpPr>
          <p:nvPr>
            <p:ph type="body" idx="1"/>
          </p:nvPr>
        </p:nvSpPr>
        <p:spPr>
          <a:xfrm>
            <a:off x="768074" y="2193427"/>
            <a:ext cx="22755314" cy="10673586"/>
          </a:xfrm>
          <a:solidFill>
            <a:schemeClr val="tx1"/>
          </a:solidFill>
        </p:spPr>
        <p:txBody>
          <a:bodyPr/>
          <a:lstStyle/>
          <a:p>
            <a:pPr marL="0" lvl="1" indent="0">
              <a:spcBef>
                <a:spcPts val="0"/>
              </a:spcBef>
              <a:buNone/>
            </a:pPr>
            <a:r>
              <a:rPr lang="en-GB" sz="3600" dirty="0">
                <a:solidFill>
                  <a:schemeClr val="accent6"/>
                </a:solidFill>
                <a:latin typeface="Courier New" panose="02070309020205020404" pitchFamily="49" charset="0"/>
                <a:cs typeface="Courier New" panose="02070309020205020404" pitchFamily="49" charset="0"/>
              </a:rPr>
              <a:t>$ </a:t>
            </a:r>
            <a:r>
              <a:rPr lang="en-GB" sz="3600" dirty="0" err="1">
                <a:solidFill>
                  <a:schemeClr val="accent6"/>
                </a:solidFill>
                <a:latin typeface="Courier New" panose="02070309020205020404" pitchFamily="49" charset="0"/>
                <a:cs typeface="Courier New" panose="02070309020205020404" pitchFamily="49" charset="0"/>
              </a:rPr>
              <a:t>sudo</a:t>
            </a:r>
            <a:r>
              <a:rPr lang="en-GB" sz="3600" dirty="0">
                <a:solidFill>
                  <a:schemeClr val="accent6"/>
                </a:solidFill>
                <a:latin typeface="Courier New" panose="02070309020205020404" pitchFamily="49" charset="0"/>
                <a:cs typeface="Courier New" panose="02070309020205020404" pitchFamily="49" charset="0"/>
              </a:rPr>
              <a:t> apt-get update</a:t>
            </a:r>
          </a:p>
          <a:p>
            <a:pPr marL="0" lvl="1" indent="0">
              <a:spcBef>
                <a:spcPts val="0"/>
              </a:spcBef>
              <a:buNone/>
            </a:pPr>
            <a:r>
              <a:rPr lang="en-GB" sz="3600" dirty="0">
                <a:solidFill>
                  <a:schemeClr val="accent6"/>
                </a:solidFill>
                <a:latin typeface="Courier New" panose="02070309020205020404" pitchFamily="49" charset="0"/>
                <a:cs typeface="Courier New" panose="02070309020205020404" pitchFamily="49" charset="0"/>
              </a:rPr>
              <a:t>$ </a:t>
            </a:r>
            <a:r>
              <a:rPr lang="en-GB" sz="3600" dirty="0" err="1">
                <a:solidFill>
                  <a:schemeClr val="accent6"/>
                </a:solidFill>
                <a:latin typeface="Courier New" panose="02070309020205020404" pitchFamily="49" charset="0"/>
                <a:cs typeface="Courier New" panose="02070309020205020404" pitchFamily="49" charset="0"/>
              </a:rPr>
              <a:t>sudo</a:t>
            </a:r>
            <a:r>
              <a:rPr lang="en-GB" sz="3600" dirty="0">
                <a:solidFill>
                  <a:schemeClr val="accent6"/>
                </a:solidFill>
                <a:latin typeface="Courier New" panose="02070309020205020404" pitchFamily="49" charset="0"/>
                <a:cs typeface="Courier New" panose="02070309020205020404" pitchFamily="49" charset="0"/>
              </a:rPr>
              <a:t> apt-get install -y ca-certificates curl </a:t>
            </a:r>
            <a:r>
              <a:rPr lang="en-GB" sz="3600" dirty="0" err="1">
                <a:solidFill>
                  <a:schemeClr val="accent6"/>
                </a:solidFill>
                <a:latin typeface="Courier New" panose="02070309020205020404" pitchFamily="49" charset="0"/>
                <a:cs typeface="Courier New" panose="02070309020205020404" pitchFamily="49" charset="0"/>
              </a:rPr>
              <a:t>gnupg</a:t>
            </a:r>
            <a:r>
              <a:rPr lang="en-GB" sz="3600" dirty="0">
                <a:solidFill>
                  <a:schemeClr val="accent6"/>
                </a:solidFill>
                <a:latin typeface="Courier New" panose="02070309020205020404" pitchFamily="49" charset="0"/>
                <a:cs typeface="Courier New" panose="02070309020205020404" pitchFamily="49" charset="0"/>
              </a:rPr>
              <a:t> make</a:t>
            </a:r>
          </a:p>
          <a:p>
            <a:pPr marL="0" lvl="1" indent="0">
              <a:spcBef>
                <a:spcPts val="0"/>
              </a:spcBef>
              <a:buNone/>
            </a:pPr>
            <a:r>
              <a:rPr lang="en-GB" sz="3600" dirty="0">
                <a:solidFill>
                  <a:schemeClr val="accent6"/>
                </a:solidFill>
                <a:latin typeface="Courier New" panose="02070309020205020404" pitchFamily="49" charset="0"/>
                <a:cs typeface="Courier New" panose="02070309020205020404" pitchFamily="49" charset="0"/>
              </a:rPr>
              <a:t>$ </a:t>
            </a:r>
            <a:r>
              <a:rPr lang="en-GB" sz="3600" dirty="0" err="1">
                <a:solidFill>
                  <a:schemeClr val="accent6"/>
                </a:solidFill>
                <a:latin typeface="Courier New" panose="02070309020205020404" pitchFamily="49" charset="0"/>
                <a:cs typeface="Courier New" panose="02070309020205020404" pitchFamily="49" charset="0"/>
              </a:rPr>
              <a:t>sudo</a:t>
            </a:r>
            <a:r>
              <a:rPr lang="en-GB" sz="3600" dirty="0">
                <a:solidFill>
                  <a:schemeClr val="accent6"/>
                </a:solidFill>
                <a:latin typeface="Courier New" panose="02070309020205020404" pitchFamily="49" charset="0"/>
                <a:cs typeface="Courier New" panose="02070309020205020404" pitchFamily="49" charset="0"/>
              </a:rPr>
              <a:t> install -m 0755 -d /etc/apt/keyrings</a:t>
            </a:r>
          </a:p>
          <a:p>
            <a:pPr marL="0" lvl="1" indent="0">
              <a:spcBef>
                <a:spcPts val="0"/>
              </a:spcBef>
              <a:buNone/>
            </a:pPr>
            <a:r>
              <a:rPr lang="en-GB" sz="3600" dirty="0">
                <a:solidFill>
                  <a:schemeClr val="accent6"/>
                </a:solidFill>
                <a:latin typeface="Courier New" panose="02070309020205020404" pitchFamily="49" charset="0"/>
                <a:cs typeface="Courier New" panose="02070309020205020404" pitchFamily="49" charset="0"/>
              </a:rPr>
              <a:t>$ curl -</a:t>
            </a:r>
            <a:r>
              <a:rPr lang="en-GB" sz="3600" dirty="0" err="1">
                <a:solidFill>
                  <a:schemeClr val="accent6"/>
                </a:solidFill>
                <a:latin typeface="Courier New" panose="02070309020205020404" pitchFamily="49" charset="0"/>
                <a:cs typeface="Courier New" panose="02070309020205020404" pitchFamily="49" charset="0"/>
              </a:rPr>
              <a:t>fsSL</a:t>
            </a:r>
            <a:r>
              <a:rPr lang="en-GB" sz="3600" dirty="0">
                <a:solidFill>
                  <a:schemeClr val="accent6"/>
                </a:solidFill>
                <a:latin typeface="Courier New" panose="02070309020205020404" pitchFamily="49" charset="0"/>
                <a:cs typeface="Courier New" panose="02070309020205020404" pitchFamily="49" charset="0"/>
              </a:rPr>
              <a:t> https://download.docker.com/linux/ubuntu/gpg | </a:t>
            </a:r>
            <a:r>
              <a:rPr lang="en-GB" sz="3600" dirty="0" err="1">
                <a:solidFill>
                  <a:schemeClr val="accent6"/>
                </a:solidFill>
                <a:latin typeface="Courier New" panose="02070309020205020404" pitchFamily="49" charset="0"/>
                <a:cs typeface="Courier New" panose="02070309020205020404" pitchFamily="49" charset="0"/>
              </a:rPr>
              <a:t>sudo</a:t>
            </a:r>
            <a:r>
              <a:rPr lang="en-GB" sz="3600" dirty="0">
                <a:solidFill>
                  <a:schemeClr val="accent6"/>
                </a:solidFill>
                <a:latin typeface="Courier New" panose="02070309020205020404" pitchFamily="49" charset="0"/>
                <a:cs typeface="Courier New" panose="02070309020205020404" pitchFamily="49" charset="0"/>
              </a:rPr>
              <a:t> </a:t>
            </a:r>
            <a:r>
              <a:rPr lang="en-GB" sz="3600" dirty="0" err="1">
                <a:solidFill>
                  <a:schemeClr val="accent6"/>
                </a:solidFill>
                <a:latin typeface="Courier New" panose="02070309020205020404" pitchFamily="49" charset="0"/>
                <a:cs typeface="Courier New" panose="02070309020205020404" pitchFamily="49" charset="0"/>
              </a:rPr>
              <a:t>gpg</a:t>
            </a:r>
            <a:r>
              <a:rPr lang="en-GB" sz="3600" dirty="0">
                <a:solidFill>
                  <a:schemeClr val="accent6"/>
                </a:solidFill>
                <a:latin typeface="Courier New" panose="02070309020205020404" pitchFamily="49" charset="0"/>
                <a:cs typeface="Courier New" panose="02070309020205020404" pitchFamily="49" charset="0"/>
              </a:rPr>
              <a:t> --</a:t>
            </a:r>
            <a:r>
              <a:rPr lang="en-GB" sz="3600" dirty="0" err="1">
                <a:solidFill>
                  <a:schemeClr val="accent6"/>
                </a:solidFill>
                <a:latin typeface="Courier New" panose="02070309020205020404" pitchFamily="49" charset="0"/>
                <a:cs typeface="Courier New" panose="02070309020205020404" pitchFamily="49" charset="0"/>
              </a:rPr>
              <a:t>dearmor</a:t>
            </a:r>
            <a:r>
              <a:rPr lang="en-GB" sz="3600" dirty="0">
                <a:solidFill>
                  <a:schemeClr val="accent6"/>
                </a:solidFill>
                <a:latin typeface="Courier New" panose="02070309020205020404" pitchFamily="49" charset="0"/>
                <a:cs typeface="Courier New" panose="02070309020205020404" pitchFamily="49" charset="0"/>
              </a:rPr>
              <a:t> -o /etc/apt/keyrings/</a:t>
            </a:r>
            <a:r>
              <a:rPr lang="en-GB" sz="3600" dirty="0" err="1">
                <a:solidFill>
                  <a:schemeClr val="accent6"/>
                </a:solidFill>
                <a:latin typeface="Courier New" panose="02070309020205020404" pitchFamily="49" charset="0"/>
                <a:cs typeface="Courier New" panose="02070309020205020404" pitchFamily="49" charset="0"/>
              </a:rPr>
              <a:t>docker.gpg</a:t>
            </a:r>
            <a:endParaRPr lang="en-GB" sz="3600" dirty="0">
              <a:solidFill>
                <a:schemeClr val="accent6"/>
              </a:solidFill>
              <a:latin typeface="Courier New" panose="02070309020205020404" pitchFamily="49" charset="0"/>
              <a:cs typeface="Courier New" panose="02070309020205020404" pitchFamily="49" charset="0"/>
            </a:endParaRPr>
          </a:p>
          <a:p>
            <a:pPr marL="0" lvl="1" indent="0">
              <a:spcBef>
                <a:spcPts val="0"/>
              </a:spcBef>
              <a:buNone/>
            </a:pPr>
            <a:r>
              <a:rPr lang="en-GB" sz="3600" dirty="0">
                <a:solidFill>
                  <a:schemeClr val="accent6"/>
                </a:solidFill>
                <a:latin typeface="Courier New" panose="02070309020205020404" pitchFamily="49" charset="0"/>
                <a:cs typeface="Courier New" panose="02070309020205020404" pitchFamily="49" charset="0"/>
              </a:rPr>
              <a:t>$ </a:t>
            </a:r>
            <a:r>
              <a:rPr lang="en-GB" sz="3600" dirty="0" err="1">
                <a:solidFill>
                  <a:schemeClr val="accent6"/>
                </a:solidFill>
                <a:latin typeface="Courier New" panose="02070309020205020404" pitchFamily="49" charset="0"/>
                <a:cs typeface="Courier New" panose="02070309020205020404" pitchFamily="49" charset="0"/>
              </a:rPr>
              <a:t>sudo</a:t>
            </a:r>
            <a:r>
              <a:rPr lang="en-GB" sz="3600" dirty="0">
                <a:solidFill>
                  <a:schemeClr val="accent6"/>
                </a:solidFill>
                <a:latin typeface="Courier New" panose="02070309020205020404" pitchFamily="49" charset="0"/>
                <a:cs typeface="Courier New" panose="02070309020205020404" pitchFamily="49" charset="0"/>
              </a:rPr>
              <a:t> </a:t>
            </a:r>
            <a:r>
              <a:rPr lang="en-GB" sz="3600" dirty="0" err="1">
                <a:solidFill>
                  <a:schemeClr val="accent6"/>
                </a:solidFill>
                <a:latin typeface="Courier New" panose="02070309020205020404" pitchFamily="49" charset="0"/>
                <a:cs typeface="Courier New" panose="02070309020205020404" pitchFamily="49" charset="0"/>
              </a:rPr>
              <a:t>chmod</a:t>
            </a:r>
            <a:r>
              <a:rPr lang="en-GB" sz="3600" dirty="0">
                <a:solidFill>
                  <a:schemeClr val="accent6"/>
                </a:solidFill>
                <a:latin typeface="Courier New" panose="02070309020205020404" pitchFamily="49" charset="0"/>
                <a:cs typeface="Courier New" panose="02070309020205020404" pitchFamily="49" charset="0"/>
              </a:rPr>
              <a:t> </a:t>
            </a:r>
            <a:r>
              <a:rPr lang="en-GB" sz="3600" dirty="0" err="1">
                <a:solidFill>
                  <a:schemeClr val="accent6"/>
                </a:solidFill>
                <a:latin typeface="Courier New" panose="02070309020205020404" pitchFamily="49" charset="0"/>
                <a:cs typeface="Courier New" panose="02070309020205020404" pitchFamily="49" charset="0"/>
              </a:rPr>
              <a:t>a+r</a:t>
            </a:r>
            <a:r>
              <a:rPr lang="en-GB" sz="3600" dirty="0">
                <a:solidFill>
                  <a:schemeClr val="accent6"/>
                </a:solidFill>
                <a:latin typeface="Courier New" panose="02070309020205020404" pitchFamily="49" charset="0"/>
                <a:cs typeface="Courier New" panose="02070309020205020404" pitchFamily="49" charset="0"/>
              </a:rPr>
              <a:t> /etc/apt/keyrings/</a:t>
            </a:r>
            <a:r>
              <a:rPr lang="en-GB" sz="3600" dirty="0" err="1">
                <a:solidFill>
                  <a:schemeClr val="accent6"/>
                </a:solidFill>
                <a:latin typeface="Courier New" panose="02070309020205020404" pitchFamily="49" charset="0"/>
                <a:cs typeface="Courier New" panose="02070309020205020404" pitchFamily="49" charset="0"/>
              </a:rPr>
              <a:t>docker.gpg</a:t>
            </a:r>
            <a:endParaRPr lang="en-GB" sz="3600" dirty="0">
              <a:solidFill>
                <a:schemeClr val="accent6"/>
              </a:solidFill>
              <a:latin typeface="Courier New" panose="02070309020205020404" pitchFamily="49" charset="0"/>
              <a:cs typeface="Courier New" panose="02070309020205020404" pitchFamily="49" charset="0"/>
            </a:endParaRPr>
          </a:p>
          <a:p>
            <a:pPr marL="0" lvl="1" indent="0">
              <a:spcBef>
                <a:spcPts val="0"/>
              </a:spcBef>
              <a:buNone/>
            </a:pPr>
            <a:r>
              <a:rPr lang="en-GB" sz="3600" dirty="0">
                <a:solidFill>
                  <a:schemeClr val="accent6"/>
                </a:solidFill>
                <a:latin typeface="Courier New" panose="02070309020205020404" pitchFamily="49" charset="0"/>
                <a:cs typeface="Courier New" panose="02070309020205020404" pitchFamily="49" charset="0"/>
              </a:rPr>
              <a:t>$ echo \</a:t>
            </a:r>
          </a:p>
          <a:p>
            <a:pPr marL="0" lvl="1" indent="0">
              <a:spcBef>
                <a:spcPts val="0"/>
              </a:spcBef>
              <a:buNone/>
            </a:pPr>
            <a:r>
              <a:rPr lang="en-GB" sz="3600" dirty="0">
                <a:solidFill>
                  <a:schemeClr val="accent6"/>
                </a:solidFill>
                <a:latin typeface="Courier New" panose="02070309020205020404" pitchFamily="49" charset="0"/>
                <a:cs typeface="Courier New" panose="02070309020205020404" pitchFamily="49" charset="0"/>
              </a:rPr>
              <a:t>  "deb [arch="$(</a:t>
            </a:r>
            <a:r>
              <a:rPr lang="en-GB" sz="3600" dirty="0" err="1">
                <a:solidFill>
                  <a:schemeClr val="accent6"/>
                </a:solidFill>
                <a:latin typeface="Courier New" panose="02070309020205020404" pitchFamily="49" charset="0"/>
                <a:cs typeface="Courier New" panose="02070309020205020404" pitchFamily="49" charset="0"/>
              </a:rPr>
              <a:t>dpkg</a:t>
            </a:r>
            <a:r>
              <a:rPr lang="en-GB" sz="3600" dirty="0">
                <a:solidFill>
                  <a:schemeClr val="accent6"/>
                </a:solidFill>
                <a:latin typeface="Courier New" panose="02070309020205020404" pitchFamily="49" charset="0"/>
                <a:cs typeface="Courier New" panose="02070309020205020404" pitchFamily="49" charset="0"/>
              </a:rPr>
              <a:t> --print-architecture)" signed-by=/etc/apt/keyrings/</a:t>
            </a:r>
            <a:r>
              <a:rPr lang="en-GB" sz="3600" dirty="0" err="1">
                <a:solidFill>
                  <a:schemeClr val="accent6"/>
                </a:solidFill>
                <a:latin typeface="Courier New" panose="02070309020205020404" pitchFamily="49" charset="0"/>
                <a:cs typeface="Courier New" panose="02070309020205020404" pitchFamily="49" charset="0"/>
              </a:rPr>
              <a:t>docker.gpg</a:t>
            </a:r>
            <a:r>
              <a:rPr lang="en-GB" sz="3600" dirty="0">
                <a:solidFill>
                  <a:schemeClr val="accent6"/>
                </a:solidFill>
                <a:latin typeface="Courier New" panose="02070309020205020404" pitchFamily="49" charset="0"/>
                <a:cs typeface="Courier New" panose="02070309020205020404" pitchFamily="49" charset="0"/>
              </a:rPr>
              <a:t>] https://download.docker.com/linux/ubuntu \</a:t>
            </a:r>
          </a:p>
          <a:p>
            <a:pPr marL="0" lvl="1" indent="0">
              <a:spcBef>
                <a:spcPts val="0"/>
              </a:spcBef>
              <a:buNone/>
            </a:pPr>
            <a:r>
              <a:rPr lang="en-GB" sz="3600" dirty="0">
                <a:solidFill>
                  <a:schemeClr val="accent6"/>
                </a:solidFill>
                <a:latin typeface="Courier New" panose="02070309020205020404" pitchFamily="49" charset="0"/>
                <a:cs typeface="Courier New" panose="02070309020205020404" pitchFamily="49" charset="0"/>
              </a:rPr>
              <a:t>  "$(. /etc/</a:t>
            </a:r>
            <a:r>
              <a:rPr lang="en-GB" sz="3600" dirty="0" err="1">
                <a:solidFill>
                  <a:schemeClr val="accent6"/>
                </a:solidFill>
                <a:latin typeface="Courier New" panose="02070309020205020404" pitchFamily="49" charset="0"/>
                <a:cs typeface="Courier New" panose="02070309020205020404" pitchFamily="49" charset="0"/>
              </a:rPr>
              <a:t>os</a:t>
            </a:r>
            <a:r>
              <a:rPr lang="en-GB" sz="3600" dirty="0">
                <a:solidFill>
                  <a:schemeClr val="accent6"/>
                </a:solidFill>
                <a:latin typeface="Courier New" panose="02070309020205020404" pitchFamily="49" charset="0"/>
                <a:cs typeface="Courier New" panose="02070309020205020404" pitchFamily="49" charset="0"/>
              </a:rPr>
              <a:t>-release &amp;&amp; echo "$VERSION_CODENAME")" stable" | \</a:t>
            </a:r>
          </a:p>
          <a:p>
            <a:pPr marL="0" lvl="1" indent="0">
              <a:spcBef>
                <a:spcPts val="0"/>
              </a:spcBef>
              <a:buNone/>
            </a:pPr>
            <a:r>
              <a:rPr lang="en-GB" sz="3600" dirty="0">
                <a:solidFill>
                  <a:schemeClr val="accent6"/>
                </a:solidFill>
                <a:latin typeface="Courier New" panose="02070309020205020404" pitchFamily="49" charset="0"/>
                <a:cs typeface="Courier New" panose="02070309020205020404" pitchFamily="49" charset="0"/>
              </a:rPr>
              <a:t>  </a:t>
            </a:r>
            <a:r>
              <a:rPr lang="en-GB" sz="3600" dirty="0" err="1">
                <a:solidFill>
                  <a:schemeClr val="accent6"/>
                </a:solidFill>
                <a:latin typeface="Courier New" panose="02070309020205020404" pitchFamily="49" charset="0"/>
                <a:cs typeface="Courier New" panose="02070309020205020404" pitchFamily="49" charset="0"/>
              </a:rPr>
              <a:t>sudo</a:t>
            </a:r>
            <a:r>
              <a:rPr lang="en-GB" sz="3600" dirty="0">
                <a:solidFill>
                  <a:schemeClr val="accent6"/>
                </a:solidFill>
                <a:latin typeface="Courier New" panose="02070309020205020404" pitchFamily="49" charset="0"/>
                <a:cs typeface="Courier New" panose="02070309020205020404" pitchFamily="49" charset="0"/>
              </a:rPr>
              <a:t> tee /etc/apt/</a:t>
            </a:r>
            <a:r>
              <a:rPr lang="en-GB" sz="3600" dirty="0" err="1">
                <a:solidFill>
                  <a:schemeClr val="accent6"/>
                </a:solidFill>
                <a:latin typeface="Courier New" panose="02070309020205020404" pitchFamily="49" charset="0"/>
                <a:cs typeface="Courier New" panose="02070309020205020404" pitchFamily="49" charset="0"/>
              </a:rPr>
              <a:t>sources.list.d</a:t>
            </a:r>
            <a:r>
              <a:rPr lang="en-GB" sz="3600" dirty="0">
                <a:solidFill>
                  <a:schemeClr val="accent6"/>
                </a:solidFill>
                <a:latin typeface="Courier New" panose="02070309020205020404" pitchFamily="49" charset="0"/>
                <a:cs typeface="Courier New" panose="02070309020205020404" pitchFamily="49" charset="0"/>
              </a:rPr>
              <a:t>/</a:t>
            </a:r>
            <a:r>
              <a:rPr lang="en-GB" sz="3600" dirty="0" err="1">
                <a:solidFill>
                  <a:schemeClr val="accent6"/>
                </a:solidFill>
                <a:latin typeface="Courier New" panose="02070309020205020404" pitchFamily="49" charset="0"/>
                <a:cs typeface="Courier New" panose="02070309020205020404" pitchFamily="49" charset="0"/>
              </a:rPr>
              <a:t>docker.list</a:t>
            </a:r>
            <a:r>
              <a:rPr lang="en-GB" sz="3600" dirty="0">
                <a:solidFill>
                  <a:schemeClr val="accent6"/>
                </a:solidFill>
                <a:latin typeface="Courier New" panose="02070309020205020404" pitchFamily="49" charset="0"/>
                <a:cs typeface="Courier New" panose="02070309020205020404" pitchFamily="49" charset="0"/>
              </a:rPr>
              <a:t> &gt; /dev/null</a:t>
            </a:r>
          </a:p>
          <a:p>
            <a:pPr marL="0" lvl="1" indent="0">
              <a:spcBef>
                <a:spcPts val="0"/>
              </a:spcBef>
              <a:buNone/>
            </a:pPr>
            <a:r>
              <a:rPr lang="en-GB" sz="3600" dirty="0">
                <a:solidFill>
                  <a:schemeClr val="accent6"/>
                </a:solidFill>
                <a:latin typeface="Courier New" panose="02070309020205020404" pitchFamily="49" charset="0"/>
                <a:cs typeface="Courier New" panose="02070309020205020404" pitchFamily="49" charset="0"/>
              </a:rPr>
              <a:t>$ </a:t>
            </a:r>
            <a:r>
              <a:rPr lang="en-GB" sz="3600" dirty="0" err="1">
                <a:solidFill>
                  <a:schemeClr val="accent6"/>
                </a:solidFill>
                <a:latin typeface="Courier New" panose="02070309020205020404" pitchFamily="49" charset="0"/>
                <a:cs typeface="Courier New" panose="02070309020205020404" pitchFamily="49" charset="0"/>
              </a:rPr>
              <a:t>sudo</a:t>
            </a:r>
            <a:r>
              <a:rPr lang="en-GB" sz="3600" dirty="0">
                <a:solidFill>
                  <a:schemeClr val="accent6"/>
                </a:solidFill>
                <a:latin typeface="Courier New" panose="02070309020205020404" pitchFamily="49" charset="0"/>
                <a:cs typeface="Courier New" panose="02070309020205020404" pitchFamily="49" charset="0"/>
              </a:rPr>
              <a:t> apt-get update</a:t>
            </a:r>
          </a:p>
          <a:p>
            <a:pPr marL="0" lvl="1" indent="0">
              <a:spcBef>
                <a:spcPts val="0"/>
              </a:spcBef>
              <a:buNone/>
            </a:pPr>
            <a:r>
              <a:rPr lang="en-GB" sz="3600" dirty="0">
                <a:solidFill>
                  <a:schemeClr val="accent6"/>
                </a:solidFill>
                <a:latin typeface="Courier New" panose="02070309020205020404" pitchFamily="49" charset="0"/>
                <a:cs typeface="Courier New" panose="02070309020205020404" pitchFamily="49" charset="0"/>
              </a:rPr>
              <a:t>$ </a:t>
            </a:r>
            <a:r>
              <a:rPr lang="en-GB" sz="3600" dirty="0" err="1">
                <a:solidFill>
                  <a:schemeClr val="accent6"/>
                </a:solidFill>
                <a:latin typeface="Courier New" panose="02070309020205020404" pitchFamily="49" charset="0"/>
                <a:cs typeface="Courier New" panose="02070309020205020404" pitchFamily="49" charset="0"/>
              </a:rPr>
              <a:t>sudo</a:t>
            </a:r>
            <a:r>
              <a:rPr lang="en-GB" sz="3600" dirty="0">
                <a:solidFill>
                  <a:schemeClr val="accent6"/>
                </a:solidFill>
                <a:latin typeface="Courier New" panose="02070309020205020404" pitchFamily="49" charset="0"/>
                <a:cs typeface="Courier New" panose="02070309020205020404" pitchFamily="49" charset="0"/>
              </a:rPr>
              <a:t> apt-get install -y docker-</a:t>
            </a:r>
            <a:r>
              <a:rPr lang="en-GB" sz="3600" dirty="0" err="1">
                <a:solidFill>
                  <a:schemeClr val="accent6"/>
                </a:solidFill>
                <a:latin typeface="Courier New" panose="02070309020205020404" pitchFamily="49" charset="0"/>
                <a:cs typeface="Courier New" panose="02070309020205020404" pitchFamily="49" charset="0"/>
              </a:rPr>
              <a:t>ce</a:t>
            </a:r>
            <a:r>
              <a:rPr lang="en-GB" sz="3600" dirty="0">
                <a:solidFill>
                  <a:schemeClr val="accent6"/>
                </a:solidFill>
                <a:latin typeface="Courier New" panose="02070309020205020404" pitchFamily="49" charset="0"/>
                <a:cs typeface="Courier New" panose="02070309020205020404" pitchFamily="49" charset="0"/>
              </a:rPr>
              <a:t> docker-</a:t>
            </a:r>
            <a:r>
              <a:rPr lang="en-GB" sz="3600" dirty="0" err="1">
                <a:solidFill>
                  <a:schemeClr val="accent6"/>
                </a:solidFill>
                <a:latin typeface="Courier New" panose="02070309020205020404" pitchFamily="49" charset="0"/>
                <a:cs typeface="Courier New" panose="02070309020205020404" pitchFamily="49" charset="0"/>
              </a:rPr>
              <a:t>ce</a:t>
            </a:r>
            <a:r>
              <a:rPr lang="en-GB" sz="3600" dirty="0">
                <a:solidFill>
                  <a:schemeClr val="accent6"/>
                </a:solidFill>
                <a:latin typeface="Courier New" panose="02070309020205020404" pitchFamily="49" charset="0"/>
                <a:cs typeface="Courier New" panose="02070309020205020404" pitchFamily="49" charset="0"/>
              </a:rPr>
              <a:t>-cli containerd.io docker-</a:t>
            </a:r>
            <a:r>
              <a:rPr lang="en-GB" sz="3600" dirty="0" err="1">
                <a:solidFill>
                  <a:schemeClr val="accent6"/>
                </a:solidFill>
                <a:latin typeface="Courier New" panose="02070309020205020404" pitchFamily="49" charset="0"/>
                <a:cs typeface="Courier New" panose="02070309020205020404" pitchFamily="49" charset="0"/>
              </a:rPr>
              <a:t>buildx</a:t>
            </a:r>
            <a:r>
              <a:rPr lang="en-GB" sz="3600" dirty="0">
                <a:solidFill>
                  <a:schemeClr val="accent6"/>
                </a:solidFill>
                <a:latin typeface="Courier New" panose="02070309020205020404" pitchFamily="49" charset="0"/>
                <a:cs typeface="Courier New" panose="02070309020205020404" pitchFamily="49" charset="0"/>
              </a:rPr>
              <a:t>-plugin docker-compose-plugin</a:t>
            </a:r>
          </a:p>
          <a:p>
            <a:pPr marL="0" lvl="1" indent="0">
              <a:spcBef>
                <a:spcPts val="0"/>
              </a:spcBef>
              <a:buNone/>
            </a:pPr>
            <a:r>
              <a:rPr lang="en-GB" sz="3600" dirty="0">
                <a:solidFill>
                  <a:schemeClr val="accent6"/>
                </a:solidFill>
                <a:latin typeface="Courier New" panose="02070309020205020404" pitchFamily="49" charset="0"/>
                <a:cs typeface="Courier New" panose="02070309020205020404" pitchFamily="49" charset="0"/>
              </a:rPr>
              <a:t>$ </a:t>
            </a:r>
            <a:r>
              <a:rPr lang="en-GB" sz="3600" dirty="0" err="1">
                <a:solidFill>
                  <a:schemeClr val="accent6"/>
                </a:solidFill>
                <a:latin typeface="Courier New" panose="02070309020205020404" pitchFamily="49" charset="0"/>
                <a:cs typeface="Courier New" panose="02070309020205020404" pitchFamily="49" charset="0"/>
              </a:rPr>
              <a:t>sudo</a:t>
            </a:r>
            <a:r>
              <a:rPr lang="en-GB" sz="3600" dirty="0">
                <a:solidFill>
                  <a:schemeClr val="accent6"/>
                </a:solidFill>
                <a:latin typeface="Courier New" panose="02070309020205020404" pitchFamily="49" charset="0"/>
                <a:cs typeface="Courier New" panose="02070309020205020404" pitchFamily="49" charset="0"/>
              </a:rPr>
              <a:t> </a:t>
            </a:r>
            <a:r>
              <a:rPr lang="en-GB" sz="3600" dirty="0" err="1">
                <a:solidFill>
                  <a:schemeClr val="accent6"/>
                </a:solidFill>
                <a:latin typeface="Courier New" panose="02070309020205020404" pitchFamily="49" charset="0"/>
                <a:cs typeface="Courier New" panose="02070309020205020404" pitchFamily="49" charset="0"/>
              </a:rPr>
              <a:t>groupadd</a:t>
            </a:r>
            <a:r>
              <a:rPr lang="en-GB" sz="3600" dirty="0">
                <a:solidFill>
                  <a:schemeClr val="accent6"/>
                </a:solidFill>
                <a:latin typeface="Courier New" panose="02070309020205020404" pitchFamily="49" charset="0"/>
                <a:cs typeface="Courier New" panose="02070309020205020404" pitchFamily="49" charset="0"/>
              </a:rPr>
              <a:t> docker</a:t>
            </a:r>
          </a:p>
          <a:p>
            <a:pPr marL="0" lvl="1" indent="0">
              <a:spcBef>
                <a:spcPts val="0"/>
              </a:spcBef>
              <a:buNone/>
            </a:pPr>
            <a:r>
              <a:rPr lang="en-GB" sz="3600" dirty="0">
                <a:solidFill>
                  <a:schemeClr val="accent6"/>
                </a:solidFill>
                <a:latin typeface="Courier New" panose="02070309020205020404" pitchFamily="49" charset="0"/>
                <a:cs typeface="Courier New" panose="02070309020205020404" pitchFamily="49" charset="0"/>
              </a:rPr>
              <a:t>$ </a:t>
            </a:r>
            <a:r>
              <a:rPr lang="en-GB" sz="3600" dirty="0" err="1">
                <a:solidFill>
                  <a:schemeClr val="accent6"/>
                </a:solidFill>
                <a:latin typeface="Courier New" panose="02070309020205020404" pitchFamily="49" charset="0"/>
                <a:cs typeface="Courier New" panose="02070309020205020404" pitchFamily="49" charset="0"/>
              </a:rPr>
              <a:t>sudo</a:t>
            </a:r>
            <a:r>
              <a:rPr lang="en-GB" sz="3600" dirty="0">
                <a:solidFill>
                  <a:schemeClr val="accent6"/>
                </a:solidFill>
                <a:latin typeface="Courier New" panose="02070309020205020404" pitchFamily="49" charset="0"/>
                <a:cs typeface="Courier New" panose="02070309020205020404" pitchFamily="49" charset="0"/>
              </a:rPr>
              <a:t> </a:t>
            </a:r>
            <a:r>
              <a:rPr lang="en-GB" sz="3600" dirty="0" err="1">
                <a:solidFill>
                  <a:schemeClr val="accent6"/>
                </a:solidFill>
                <a:latin typeface="Courier New" panose="02070309020205020404" pitchFamily="49" charset="0"/>
                <a:cs typeface="Courier New" panose="02070309020205020404" pitchFamily="49" charset="0"/>
              </a:rPr>
              <a:t>usermod</a:t>
            </a:r>
            <a:r>
              <a:rPr lang="en-GB" sz="3600" dirty="0">
                <a:solidFill>
                  <a:schemeClr val="accent6"/>
                </a:solidFill>
                <a:latin typeface="Courier New" panose="02070309020205020404" pitchFamily="49" charset="0"/>
                <a:cs typeface="Courier New" panose="02070309020205020404" pitchFamily="49" charset="0"/>
              </a:rPr>
              <a:t> -</a:t>
            </a:r>
            <a:r>
              <a:rPr lang="en-GB" sz="3600" dirty="0" err="1">
                <a:solidFill>
                  <a:schemeClr val="accent6"/>
                </a:solidFill>
                <a:latin typeface="Courier New" panose="02070309020205020404" pitchFamily="49" charset="0"/>
                <a:cs typeface="Courier New" panose="02070309020205020404" pitchFamily="49" charset="0"/>
              </a:rPr>
              <a:t>aG</a:t>
            </a:r>
            <a:r>
              <a:rPr lang="en-GB" sz="3600" dirty="0">
                <a:solidFill>
                  <a:schemeClr val="accent6"/>
                </a:solidFill>
                <a:latin typeface="Courier New" panose="02070309020205020404" pitchFamily="49" charset="0"/>
                <a:cs typeface="Courier New" panose="02070309020205020404" pitchFamily="49" charset="0"/>
              </a:rPr>
              <a:t> docker $USER</a:t>
            </a:r>
          </a:p>
          <a:p>
            <a:pPr marL="0" lvl="1" indent="0">
              <a:spcBef>
                <a:spcPts val="0"/>
              </a:spcBef>
              <a:buNone/>
            </a:pPr>
            <a:r>
              <a:rPr lang="en-GB" sz="3600" dirty="0">
                <a:solidFill>
                  <a:schemeClr val="accent6"/>
                </a:solidFill>
                <a:latin typeface="Courier New" panose="02070309020205020404" pitchFamily="49" charset="0"/>
                <a:cs typeface="Courier New" panose="02070309020205020404" pitchFamily="49" charset="0"/>
              </a:rPr>
              <a:t>$ </a:t>
            </a:r>
            <a:r>
              <a:rPr lang="en-GB" sz="3600" dirty="0" err="1">
                <a:solidFill>
                  <a:schemeClr val="accent6"/>
                </a:solidFill>
                <a:latin typeface="Courier New" panose="02070309020205020404" pitchFamily="49" charset="0"/>
                <a:cs typeface="Courier New" panose="02070309020205020404" pitchFamily="49" charset="0"/>
              </a:rPr>
              <a:t>newgrp</a:t>
            </a:r>
            <a:r>
              <a:rPr lang="en-GB" sz="3600" dirty="0">
                <a:solidFill>
                  <a:schemeClr val="accent6"/>
                </a:solidFill>
                <a:latin typeface="Courier New" panose="02070309020205020404" pitchFamily="49" charset="0"/>
                <a:cs typeface="Courier New" panose="02070309020205020404" pitchFamily="49" charset="0"/>
              </a:rPr>
              <a:t> docker</a:t>
            </a:r>
          </a:p>
          <a:p>
            <a:pPr marL="0" lvl="1" indent="0">
              <a:spcBef>
                <a:spcPts val="0"/>
              </a:spcBef>
              <a:buNone/>
            </a:pPr>
            <a:r>
              <a:rPr lang="en-GB" sz="3600" dirty="0">
                <a:solidFill>
                  <a:schemeClr val="accent6"/>
                </a:solidFill>
                <a:latin typeface="Courier New" panose="02070309020205020404" pitchFamily="49" charset="0"/>
                <a:cs typeface="Courier New" panose="02070309020205020404" pitchFamily="49" charset="0"/>
              </a:rPr>
              <a:t>$ </a:t>
            </a:r>
            <a:r>
              <a:rPr lang="en-GB" sz="3600" dirty="0" err="1">
                <a:solidFill>
                  <a:schemeClr val="accent6"/>
                </a:solidFill>
                <a:latin typeface="Courier New" panose="02070309020205020404" pitchFamily="49" charset="0"/>
                <a:cs typeface="Courier New" panose="02070309020205020404" pitchFamily="49" charset="0"/>
              </a:rPr>
              <a:t>sudo</a:t>
            </a:r>
            <a:r>
              <a:rPr lang="en-GB" sz="3600" dirty="0">
                <a:solidFill>
                  <a:schemeClr val="accent6"/>
                </a:solidFill>
                <a:latin typeface="Courier New" panose="02070309020205020404" pitchFamily="49" charset="0"/>
                <a:cs typeface="Courier New" panose="02070309020205020404" pitchFamily="49" charset="0"/>
              </a:rPr>
              <a:t> service docker start</a:t>
            </a:r>
          </a:p>
          <a:p>
            <a:pPr marL="0" lvl="1" indent="0">
              <a:spcBef>
                <a:spcPts val="0"/>
              </a:spcBef>
              <a:buNone/>
            </a:pPr>
            <a:r>
              <a:rPr lang="en-GB" sz="3600" dirty="0">
                <a:solidFill>
                  <a:schemeClr val="accent6"/>
                </a:solidFill>
                <a:latin typeface="Courier New" panose="02070309020205020404" pitchFamily="49" charset="0"/>
                <a:cs typeface="Courier New" panose="02070309020205020404" pitchFamily="49" charset="0"/>
              </a:rPr>
              <a:t>$ docker run hello-world</a:t>
            </a:r>
          </a:p>
        </p:txBody>
      </p:sp>
    </p:spTree>
    <p:extLst>
      <p:ext uri="{BB962C8B-B14F-4D97-AF65-F5344CB8AC3E}">
        <p14:creationId xmlns:p14="http://schemas.microsoft.com/office/powerpoint/2010/main" val="20637400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C5024B7B-E626-0ADF-B010-D5125A071BE0}"/>
              </a:ext>
            </a:extLst>
          </p:cNvPr>
          <p:cNvSpPr>
            <a:spLocks noGrp="1"/>
          </p:cNvSpPr>
          <p:nvPr>
            <p:ph type="sldNum" idx="12"/>
          </p:nvPr>
        </p:nvSpPr>
        <p:spPr/>
        <p:txBody>
          <a:bodyPr/>
          <a:lstStyle/>
          <a:p>
            <a:fld id="{00000000-1234-1234-1234-123412341234}" type="slidenum">
              <a:rPr lang="en-US" smtClean="0"/>
              <a:pPr/>
              <a:t>6</a:t>
            </a:fld>
            <a:endParaRPr lang="en-US"/>
          </a:p>
        </p:txBody>
      </p:sp>
      <p:sp>
        <p:nvSpPr>
          <p:cNvPr id="3" name="Titolo 2">
            <a:extLst>
              <a:ext uri="{FF2B5EF4-FFF2-40B4-BE49-F238E27FC236}">
                <a16:creationId xmlns:a16="http://schemas.microsoft.com/office/drawing/2014/main" id="{B8901EEE-EA16-29E3-6B55-910F7E311C33}"/>
              </a:ext>
            </a:extLst>
          </p:cNvPr>
          <p:cNvSpPr>
            <a:spLocks noGrp="1"/>
          </p:cNvSpPr>
          <p:nvPr>
            <p:ph type="title"/>
          </p:nvPr>
        </p:nvSpPr>
        <p:spPr/>
        <p:txBody>
          <a:bodyPr/>
          <a:lstStyle/>
          <a:p>
            <a:r>
              <a:rPr lang="it-IT" dirty="0" err="1"/>
              <a:t>Detailed</a:t>
            </a:r>
            <a:r>
              <a:rPr lang="it-IT" dirty="0"/>
              <a:t> steps – </a:t>
            </a:r>
            <a:r>
              <a:rPr lang="it-IT" dirty="0" err="1"/>
              <a:t>install</a:t>
            </a:r>
            <a:r>
              <a:rPr lang="it-IT" dirty="0"/>
              <a:t> </a:t>
            </a:r>
            <a:r>
              <a:rPr lang="it-IT" dirty="0" err="1"/>
              <a:t>minikube</a:t>
            </a:r>
            <a:endParaRPr lang="en-GB" dirty="0"/>
          </a:p>
        </p:txBody>
      </p:sp>
      <p:sp>
        <p:nvSpPr>
          <p:cNvPr id="4" name="Segnaposto testo 3">
            <a:extLst>
              <a:ext uri="{FF2B5EF4-FFF2-40B4-BE49-F238E27FC236}">
                <a16:creationId xmlns:a16="http://schemas.microsoft.com/office/drawing/2014/main" id="{B68BB13A-557F-7FCF-F7F8-D8967BC67F0F}"/>
              </a:ext>
            </a:extLst>
          </p:cNvPr>
          <p:cNvSpPr>
            <a:spLocks noGrp="1"/>
          </p:cNvSpPr>
          <p:nvPr>
            <p:ph type="body" idx="1"/>
          </p:nvPr>
        </p:nvSpPr>
        <p:spPr>
          <a:xfrm>
            <a:off x="768074" y="2193427"/>
            <a:ext cx="22755314" cy="10673586"/>
          </a:xfrm>
          <a:solidFill>
            <a:schemeClr val="tx1"/>
          </a:solidFill>
        </p:spPr>
        <p:txBody>
          <a:bodyPr/>
          <a:lstStyle/>
          <a:p>
            <a:pPr marL="0" lvl="1" indent="0">
              <a:spcBef>
                <a:spcPts val="0"/>
              </a:spcBef>
              <a:buNone/>
            </a:pPr>
            <a:r>
              <a:rPr lang="en-GB" sz="3600" dirty="0">
                <a:solidFill>
                  <a:schemeClr val="accent6"/>
                </a:solidFill>
                <a:latin typeface="Courier New" panose="02070309020205020404" pitchFamily="49" charset="0"/>
                <a:cs typeface="Courier New" panose="02070309020205020404" pitchFamily="49" charset="0"/>
              </a:rPr>
              <a:t>$ git clone https://gitlab.com/ska-telescope/sdi/ska-cicd-deploy-minikube/</a:t>
            </a:r>
          </a:p>
          <a:p>
            <a:pPr marL="0" lvl="1" indent="0">
              <a:spcBef>
                <a:spcPts val="0"/>
              </a:spcBef>
              <a:buNone/>
            </a:pPr>
            <a:r>
              <a:rPr lang="en-GB" sz="3600" dirty="0">
                <a:solidFill>
                  <a:schemeClr val="accent6"/>
                </a:solidFill>
                <a:latin typeface="Courier New" panose="02070309020205020404" pitchFamily="49" charset="0"/>
                <a:cs typeface="Courier New" panose="02070309020205020404" pitchFamily="49" charset="0"/>
              </a:rPr>
              <a:t>$ cd ska-</a:t>
            </a:r>
            <a:r>
              <a:rPr lang="en-GB" sz="3600" dirty="0" err="1">
                <a:solidFill>
                  <a:schemeClr val="accent6"/>
                </a:solidFill>
                <a:latin typeface="Courier New" panose="02070309020205020404" pitchFamily="49" charset="0"/>
                <a:cs typeface="Courier New" panose="02070309020205020404" pitchFamily="49" charset="0"/>
              </a:rPr>
              <a:t>cicd</a:t>
            </a:r>
            <a:r>
              <a:rPr lang="en-GB" sz="3600" dirty="0">
                <a:solidFill>
                  <a:schemeClr val="accent6"/>
                </a:solidFill>
                <a:latin typeface="Courier New" panose="02070309020205020404" pitchFamily="49" charset="0"/>
                <a:cs typeface="Courier New" panose="02070309020205020404" pitchFamily="49" charset="0"/>
              </a:rPr>
              <a:t>-deploy-</a:t>
            </a:r>
            <a:r>
              <a:rPr lang="en-GB" sz="3600" dirty="0" err="1">
                <a:solidFill>
                  <a:schemeClr val="accent6"/>
                </a:solidFill>
                <a:latin typeface="Courier New" panose="02070309020205020404" pitchFamily="49" charset="0"/>
                <a:cs typeface="Courier New" panose="02070309020205020404" pitchFamily="49" charset="0"/>
              </a:rPr>
              <a:t>minikube</a:t>
            </a:r>
            <a:r>
              <a:rPr lang="en-GB" sz="3600" dirty="0">
                <a:solidFill>
                  <a:schemeClr val="accent6"/>
                </a:solidFill>
                <a:latin typeface="Courier New" panose="02070309020205020404" pitchFamily="49" charset="0"/>
                <a:cs typeface="Courier New" panose="02070309020205020404" pitchFamily="49" charset="0"/>
              </a:rPr>
              <a:t>/</a:t>
            </a:r>
          </a:p>
          <a:p>
            <a:pPr marL="0" lvl="1" indent="0">
              <a:spcBef>
                <a:spcPts val="0"/>
              </a:spcBef>
              <a:buNone/>
            </a:pPr>
            <a:r>
              <a:rPr lang="en-GB" sz="3600" dirty="0">
                <a:solidFill>
                  <a:schemeClr val="accent6"/>
                </a:solidFill>
                <a:latin typeface="Courier New" panose="02070309020205020404" pitchFamily="49" charset="0"/>
                <a:cs typeface="Courier New" panose="02070309020205020404" pitchFamily="49" charset="0"/>
              </a:rPr>
              <a:t>$ git submodule update --</a:t>
            </a:r>
            <a:r>
              <a:rPr lang="en-GB" sz="3600" dirty="0" err="1">
                <a:solidFill>
                  <a:schemeClr val="accent6"/>
                </a:solidFill>
                <a:latin typeface="Courier New" panose="02070309020205020404" pitchFamily="49" charset="0"/>
                <a:cs typeface="Courier New" panose="02070309020205020404" pitchFamily="49" charset="0"/>
              </a:rPr>
              <a:t>init</a:t>
            </a:r>
            <a:r>
              <a:rPr lang="en-GB" sz="3600" dirty="0">
                <a:solidFill>
                  <a:schemeClr val="accent6"/>
                </a:solidFill>
                <a:latin typeface="Courier New" panose="02070309020205020404" pitchFamily="49" charset="0"/>
                <a:cs typeface="Courier New" panose="02070309020205020404" pitchFamily="49" charset="0"/>
              </a:rPr>
              <a:t> --recursive</a:t>
            </a:r>
          </a:p>
          <a:p>
            <a:pPr marL="0" lvl="1" indent="0">
              <a:spcBef>
                <a:spcPts val="0"/>
              </a:spcBef>
              <a:buNone/>
            </a:pPr>
            <a:r>
              <a:rPr lang="en-GB" sz="3600" dirty="0">
                <a:solidFill>
                  <a:schemeClr val="accent6"/>
                </a:solidFill>
                <a:latin typeface="Courier New" panose="02070309020205020404" pitchFamily="49" charset="0"/>
                <a:cs typeface="Courier New" panose="02070309020205020404" pitchFamily="49" charset="0"/>
              </a:rPr>
              <a:t>$ echo "MEM=6144" &gt;&gt; PrivateRules.mak</a:t>
            </a:r>
          </a:p>
          <a:p>
            <a:pPr marL="0" lvl="1" indent="0">
              <a:spcBef>
                <a:spcPts val="0"/>
              </a:spcBef>
              <a:buNone/>
            </a:pPr>
            <a:r>
              <a:rPr lang="en-GB" sz="3600" dirty="0">
                <a:solidFill>
                  <a:schemeClr val="accent6"/>
                </a:solidFill>
                <a:latin typeface="Courier New" panose="02070309020205020404" pitchFamily="49" charset="0"/>
                <a:cs typeface="Courier New" panose="02070309020205020404" pitchFamily="49" charset="0"/>
              </a:rPr>
              <a:t>$ echo "DRIVER=docker" &gt;&gt; PrivateRules.mak</a:t>
            </a:r>
          </a:p>
          <a:p>
            <a:pPr marL="0" lvl="1" indent="0">
              <a:spcBef>
                <a:spcPts val="0"/>
              </a:spcBef>
              <a:buNone/>
            </a:pPr>
            <a:r>
              <a:rPr lang="en-GB" sz="3600" dirty="0">
                <a:solidFill>
                  <a:schemeClr val="accent6"/>
                </a:solidFill>
                <a:latin typeface="Courier New" panose="02070309020205020404" pitchFamily="49" charset="0"/>
                <a:cs typeface="Courier New" panose="02070309020205020404" pitchFamily="49" charset="0"/>
              </a:rPr>
              <a:t>$ make all </a:t>
            </a:r>
          </a:p>
        </p:txBody>
      </p:sp>
      <p:sp>
        <p:nvSpPr>
          <p:cNvPr id="5" name="Segnaposto testo 3">
            <a:extLst>
              <a:ext uri="{FF2B5EF4-FFF2-40B4-BE49-F238E27FC236}">
                <a16:creationId xmlns:a16="http://schemas.microsoft.com/office/drawing/2014/main" id="{8FF07412-1C95-0EC1-6893-12D2AE79B644}"/>
              </a:ext>
            </a:extLst>
          </p:cNvPr>
          <p:cNvSpPr txBox="1">
            <a:spLocks/>
          </p:cNvSpPr>
          <p:nvPr/>
        </p:nvSpPr>
        <p:spPr>
          <a:xfrm>
            <a:off x="12003742" y="2827067"/>
            <a:ext cx="11519646" cy="9957643"/>
          </a:xfrm>
          <a:prstGeom prst="rect">
            <a:avLst/>
          </a:prstGeom>
          <a:solidFill>
            <a:schemeClr val="tx1"/>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t" anchorCtr="0">
            <a:noAutofit/>
          </a:bodyPr>
          <a:lstStyle>
            <a:lvl1pPr marL="1016000" marR="0" indent="-508000" algn="l" defTabSz="825500" rtl="0" eaLnBrk="1" latinLnBrk="0" hangingPunct="1">
              <a:lnSpc>
                <a:spcPct val="100000"/>
              </a:lnSpc>
              <a:spcBef>
                <a:spcPts val="4000"/>
              </a:spcBef>
              <a:spcAft>
                <a:spcPts val="0"/>
              </a:spcAft>
              <a:buClr>
                <a:schemeClr val="accent1"/>
              </a:buClr>
              <a:buSzPct val="100000"/>
              <a:buFontTx/>
              <a:buChar char="•"/>
              <a:tabLst/>
              <a:defRPr sz="6000" b="0" i="0" u="none" strike="noStrike" cap="none" spc="0" baseline="0">
                <a:solidFill>
                  <a:schemeClr val="accent2"/>
                </a:solidFill>
                <a:uFillTx/>
                <a:latin typeface="+mn-lt"/>
                <a:ea typeface="+mn-ea"/>
                <a:cs typeface="+mn-cs"/>
                <a:sym typeface="Verdana"/>
              </a:defRPr>
            </a:lvl1pPr>
            <a:lvl2pPr marL="1524000" marR="0" indent="-508000" algn="l" defTabSz="825500" rtl="0" eaLnBrk="1" latinLnBrk="0" hangingPunct="1">
              <a:lnSpc>
                <a:spcPct val="100000"/>
              </a:lnSpc>
              <a:spcBef>
                <a:spcPts val="3600"/>
              </a:spcBef>
              <a:spcAft>
                <a:spcPts val="0"/>
              </a:spcAft>
              <a:buClr>
                <a:schemeClr val="accent1"/>
              </a:buClr>
              <a:buSzPct val="100000"/>
              <a:buFontTx/>
              <a:buChar char="•"/>
              <a:tabLst/>
              <a:defRPr sz="5800" b="0" i="0" u="none" strike="noStrike" cap="none" spc="0" baseline="0">
                <a:solidFill>
                  <a:schemeClr val="accent2"/>
                </a:solidFill>
                <a:uFillTx/>
                <a:latin typeface="+mn-lt"/>
                <a:ea typeface="+mn-ea"/>
                <a:cs typeface="+mn-cs"/>
                <a:sym typeface="Verdana"/>
              </a:defRPr>
            </a:lvl2pPr>
            <a:lvl3pPr marL="2032000" marR="0" indent="-508000" algn="l" defTabSz="825500" rtl="0" eaLnBrk="1" latinLnBrk="0" hangingPunct="1">
              <a:lnSpc>
                <a:spcPct val="100000"/>
              </a:lnSpc>
              <a:spcBef>
                <a:spcPts val="3200"/>
              </a:spcBef>
              <a:spcAft>
                <a:spcPts val="0"/>
              </a:spcAft>
              <a:buClr>
                <a:schemeClr val="accent1"/>
              </a:buClr>
              <a:buSzPct val="100000"/>
              <a:buFontTx/>
              <a:buChar char="•"/>
              <a:tabLst/>
              <a:defRPr sz="5200" b="0" i="0" u="none" strike="noStrike" cap="none" spc="0" baseline="0">
                <a:solidFill>
                  <a:schemeClr val="accent2"/>
                </a:solidFill>
                <a:uFillTx/>
                <a:latin typeface="+mn-lt"/>
                <a:ea typeface="+mn-ea"/>
                <a:cs typeface="+mn-cs"/>
                <a:sym typeface="Verdana"/>
              </a:defRPr>
            </a:lvl3pPr>
            <a:lvl4pPr marL="2540000" marR="0" indent="-508000" algn="l" defTabSz="825500" rtl="0" eaLnBrk="1" latinLnBrk="0" hangingPunct="1">
              <a:lnSpc>
                <a:spcPct val="100000"/>
              </a:lnSpc>
              <a:spcBef>
                <a:spcPts val="2800"/>
              </a:spcBef>
              <a:spcAft>
                <a:spcPts val="0"/>
              </a:spcAft>
              <a:buClr>
                <a:schemeClr val="accent1"/>
              </a:buClr>
              <a:buSzPct val="100000"/>
              <a:buFontTx/>
              <a:buChar char="•"/>
              <a:tabLst/>
              <a:defRPr sz="4400" b="0" i="0" u="none" strike="noStrike" cap="none" spc="0" baseline="0">
                <a:solidFill>
                  <a:schemeClr val="accent2"/>
                </a:solidFill>
                <a:uFillTx/>
                <a:latin typeface="+mn-lt"/>
                <a:ea typeface="+mn-ea"/>
                <a:cs typeface="+mn-cs"/>
                <a:sym typeface="Verdana"/>
              </a:defRPr>
            </a:lvl4pPr>
            <a:lvl5pPr marL="3048000" marR="0" indent="-508000" algn="l" defTabSz="825500" rtl="0" eaLnBrk="1" latinLnBrk="0" hangingPunct="1">
              <a:lnSpc>
                <a:spcPct val="100000"/>
              </a:lnSpc>
              <a:spcBef>
                <a:spcPts val="2400"/>
              </a:spcBef>
              <a:spcAft>
                <a:spcPts val="0"/>
              </a:spcAft>
              <a:buClr>
                <a:schemeClr val="accent1"/>
              </a:buClr>
              <a:buSzPct val="100000"/>
              <a:buFontTx/>
              <a:buChar char="•"/>
              <a:tabLst/>
              <a:defRPr sz="3200" b="0" i="0" u="none" strike="noStrike" cap="none" spc="0" baseline="0">
                <a:solidFill>
                  <a:schemeClr val="accent2"/>
                </a:solidFill>
                <a:uFillTx/>
                <a:latin typeface="+mn-lt"/>
                <a:ea typeface="+mn-ea"/>
                <a:cs typeface="+mn-cs"/>
                <a:sym typeface="Verdana"/>
              </a:defRPr>
            </a:lvl5pPr>
            <a:lvl6pPr marL="4419600" marR="0" indent="-736600" algn="l" defTabSz="825500" rtl="0" eaLnBrk="1" latinLnBrk="0" hangingPunct="1">
              <a:lnSpc>
                <a:spcPct val="100000"/>
              </a:lnSpc>
              <a:spcBef>
                <a:spcPts val="4000"/>
              </a:spcBef>
              <a:spcAft>
                <a:spcPts val="0"/>
              </a:spcAft>
              <a:buClrTx/>
              <a:buSzPct val="82000"/>
              <a:buFontTx/>
              <a:buChar char="•"/>
              <a:tabLst/>
              <a:defRPr sz="6400" b="0" i="0" u="none" strike="noStrike" cap="none" spc="0" baseline="0">
                <a:solidFill>
                  <a:srgbClr val="070168"/>
                </a:solidFill>
                <a:uFillTx/>
                <a:latin typeface="+mn-lt"/>
                <a:ea typeface="+mn-ea"/>
                <a:cs typeface="+mn-cs"/>
                <a:sym typeface="Verdana"/>
              </a:defRPr>
            </a:lvl6pPr>
            <a:lvl7pPr marL="5156200" marR="0" indent="-736600" algn="l" defTabSz="825500" rtl="0" eaLnBrk="1" latinLnBrk="0" hangingPunct="1">
              <a:lnSpc>
                <a:spcPct val="100000"/>
              </a:lnSpc>
              <a:spcBef>
                <a:spcPts val="4000"/>
              </a:spcBef>
              <a:spcAft>
                <a:spcPts val="0"/>
              </a:spcAft>
              <a:buClrTx/>
              <a:buSzPct val="82000"/>
              <a:buFontTx/>
              <a:buChar char="•"/>
              <a:tabLst/>
              <a:defRPr sz="6400" b="0" i="0" u="none" strike="noStrike" cap="none" spc="0" baseline="0">
                <a:solidFill>
                  <a:srgbClr val="070168"/>
                </a:solidFill>
                <a:uFillTx/>
                <a:latin typeface="+mn-lt"/>
                <a:ea typeface="+mn-ea"/>
                <a:cs typeface="+mn-cs"/>
                <a:sym typeface="Verdana"/>
              </a:defRPr>
            </a:lvl7pPr>
            <a:lvl8pPr marL="5892800" marR="0" indent="-736600" algn="l" defTabSz="825500" rtl="0" eaLnBrk="1" latinLnBrk="0" hangingPunct="1">
              <a:lnSpc>
                <a:spcPct val="100000"/>
              </a:lnSpc>
              <a:spcBef>
                <a:spcPts val="4000"/>
              </a:spcBef>
              <a:spcAft>
                <a:spcPts val="0"/>
              </a:spcAft>
              <a:buClrTx/>
              <a:buSzPct val="82000"/>
              <a:buFontTx/>
              <a:buChar char="•"/>
              <a:tabLst/>
              <a:defRPr sz="6400" b="0" i="0" u="none" strike="noStrike" cap="none" spc="0" baseline="0">
                <a:solidFill>
                  <a:srgbClr val="070168"/>
                </a:solidFill>
                <a:uFillTx/>
                <a:latin typeface="+mn-lt"/>
                <a:ea typeface="+mn-ea"/>
                <a:cs typeface="+mn-cs"/>
                <a:sym typeface="Verdana"/>
              </a:defRPr>
            </a:lvl8pPr>
            <a:lvl9pPr marL="6629400" marR="0" indent="-736600" algn="l" defTabSz="825500" rtl="0" eaLnBrk="1" latinLnBrk="0" hangingPunct="1">
              <a:lnSpc>
                <a:spcPct val="100000"/>
              </a:lnSpc>
              <a:spcBef>
                <a:spcPts val="4000"/>
              </a:spcBef>
              <a:spcAft>
                <a:spcPts val="0"/>
              </a:spcAft>
              <a:buClrTx/>
              <a:buSzPct val="82000"/>
              <a:buFontTx/>
              <a:buChar char="•"/>
              <a:tabLst/>
              <a:defRPr sz="6400" b="0" i="0" u="none" strike="noStrike" cap="none" spc="0" baseline="0">
                <a:solidFill>
                  <a:srgbClr val="070168"/>
                </a:solidFill>
                <a:uFillTx/>
                <a:latin typeface="+mn-lt"/>
                <a:ea typeface="+mn-ea"/>
                <a:cs typeface="+mn-cs"/>
                <a:sym typeface="Verdana"/>
              </a:defRPr>
            </a:lvl9pPr>
          </a:lstStyle>
          <a:p>
            <a:pPr marL="0" lvl="1" indent="0">
              <a:spcBef>
                <a:spcPts val="0"/>
              </a:spcBef>
              <a:buFontTx/>
              <a:buNone/>
            </a:pPr>
            <a:r>
              <a:rPr lang="en-GB" sz="1800" dirty="0" err="1">
                <a:solidFill>
                  <a:schemeClr val="accent6"/>
                </a:solidFill>
                <a:latin typeface="Courier New" panose="02070309020205020404" pitchFamily="49" charset="0"/>
                <a:cs typeface="Courier New" panose="02070309020205020404" pitchFamily="49" charset="0"/>
              </a:rPr>
              <a:t>Minikube</a:t>
            </a:r>
            <a:r>
              <a:rPr lang="en-GB" sz="1800" dirty="0">
                <a:solidFill>
                  <a:schemeClr val="accent6"/>
                </a:solidFill>
                <a:latin typeface="Courier New" panose="02070309020205020404" pitchFamily="49" charset="0"/>
                <a:cs typeface="Courier New" panose="02070309020205020404" pitchFamily="49" charset="0"/>
              </a:rPr>
              <a:t> Installed: Yes!</a:t>
            </a:r>
          </a:p>
          <a:p>
            <a:pPr marL="0" lvl="1" indent="0">
              <a:spcBef>
                <a:spcPts val="0"/>
              </a:spcBef>
              <a:buFontTx/>
              <a:buNone/>
            </a:pPr>
            <a:r>
              <a:rPr lang="en-GB" sz="1800" dirty="0">
                <a:solidFill>
                  <a:schemeClr val="accent6"/>
                </a:solidFill>
                <a:latin typeface="Courier New" panose="02070309020205020404" pitchFamily="49" charset="0"/>
                <a:cs typeface="Courier New" panose="02070309020205020404" pitchFamily="49" charset="0"/>
              </a:rPr>
              <a:t>Helm Installed:     Yes!</a:t>
            </a:r>
          </a:p>
          <a:p>
            <a:pPr marL="0" lvl="1" indent="0">
              <a:spcBef>
                <a:spcPts val="0"/>
              </a:spcBef>
              <a:buFontTx/>
              <a:buNone/>
            </a:pPr>
            <a:r>
              <a:rPr lang="en-GB" sz="1800" dirty="0">
                <a:solidFill>
                  <a:schemeClr val="accent6"/>
                </a:solidFill>
                <a:latin typeface="Courier New" panose="02070309020205020404" pitchFamily="49" charset="0"/>
                <a:cs typeface="Courier New" panose="02070309020205020404" pitchFamily="49" charset="0"/>
              </a:rPr>
              <a:t>DRIVER:             docker</a:t>
            </a:r>
          </a:p>
          <a:p>
            <a:pPr marL="0" lvl="1" indent="0">
              <a:spcBef>
                <a:spcPts val="0"/>
              </a:spcBef>
              <a:buFontTx/>
              <a:buNone/>
            </a:pPr>
            <a:r>
              <a:rPr lang="en-GB" sz="1800" dirty="0">
                <a:solidFill>
                  <a:schemeClr val="accent6"/>
                </a:solidFill>
                <a:latin typeface="Courier New" panose="02070309020205020404" pitchFamily="49" charset="0"/>
                <a:cs typeface="Courier New" panose="02070309020205020404" pitchFamily="49" charset="0"/>
              </a:rPr>
              <a:t>RUNTIME:            docker</a:t>
            </a:r>
          </a:p>
          <a:p>
            <a:pPr marL="0" lvl="1" indent="0">
              <a:spcBef>
                <a:spcPts val="0"/>
              </a:spcBef>
              <a:buFontTx/>
              <a:buNone/>
            </a:pPr>
            <a:r>
              <a:rPr lang="en-GB" sz="1800" dirty="0">
                <a:solidFill>
                  <a:schemeClr val="accent6"/>
                </a:solidFill>
                <a:latin typeface="Courier New" panose="02070309020205020404" pitchFamily="49" charset="0"/>
                <a:cs typeface="Courier New" panose="02070309020205020404" pitchFamily="49" charset="0"/>
              </a:rPr>
              <a:t>ADDONS:             --addons=</a:t>
            </a:r>
            <a:r>
              <a:rPr lang="en-GB" sz="1800" dirty="0" err="1">
                <a:solidFill>
                  <a:schemeClr val="accent6"/>
                </a:solidFill>
                <a:latin typeface="Courier New" panose="02070309020205020404" pitchFamily="49" charset="0"/>
                <a:cs typeface="Courier New" panose="02070309020205020404" pitchFamily="49" charset="0"/>
              </a:rPr>
              <a:t>logviewer</a:t>
            </a:r>
            <a:r>
              <a:rPr lang="en-GB" sz="1800" dirty="0">
                <a:solidFill>
                  <a:schemeClr val="accent6"/>
                </a:solidFill>
                <a:latin typeface="Courier New" panose="02070309020205020404" pitchFamily="49" charset="0"/>
                <a:cs typeface="Courier New" panose="02070309020205020404" pitchFamily="49" charset="0"/>
              </a:rPr>
              <a:t> --addons=metrics-server --addons=ingress</a:t>
            </a:r>
          </a:p>
          <a:p>
            <a:pPr marL="0" lvl="1" indent="0">
              <a:spcBef>
                <a:spcPts val="0"/>
              </a:spcBef>
              <a:buFontTx/>
              <a:buNone/>
            </a:pPr>
            <a:r>
              <a:rPr lang="en-GB" sz="1800" dirty="0">
                <a:solidFill>
                  <a:schemeClr val="accent6"/>
                </a:solidFill>
                <a:latin typeface="Courier New" panose="02070309020205020404" pitchFamily="49" charset="0"/>
                <a:cs typeface="Courier New" panose="02070309020205020404" pitchFamily="49" charset="0"/>
              </a:rPr>
              <a:t>CPUS:               4</a:t>
            </a:r>
          </a:p>
          <a:p>
            <a:pPr marL="0" lvl="1" indent="0">
              <a:spcBef>
                <a:spcPts val="0"/>
              </a:spcBef>
              <a:buFontTx/>
              <a:buNone/>
            </a:pPr>
            <a:r>
              <a:rPr lang="en-GB" sz="1800" dirty="0">
                <a:solidFill>
                  <a:schemeClr val="accent6"/>
                </a:solidFill>
                <a:latin typeface="Courier New" panose="02070309020205020404" pitchFamily="49" charset="0"/>
                <a:cs typeface="Courier New" panose="02070309020205020404" pitchFamily="49" charset="0"/>
              </a:rPr>
              <a:t>MEM:                6144</a:t>
            </a:r>
          </a:p>
          <a:p>
            <a:pPr marL="0" lvl="1" indent="0">
              <a:spcBef>
                <a:spcPts val="0"/>
              </a:spcBef>
              <a:buFontTx/>
              <a:buNone/>
            </a:pPr>
            <a:r>
              <a:rPr lang="en-GB" sz="1800" dirty="0">
                <a:solidFill>
                  <a:schemeClr val="accent6"/>
                </a:solidFill>
                <a:latin typeface="Courier New" panose="02070309020205020404" pitchFamily="49" charset="0"/>
                <a:cs typeface="Courier New" panose="02070309020205020404" pitchFamily="49" charset="0"/>
              </a:rPr>
              <a:t>OS_NAME:            </a:t>
            </a:r>
            <a:r>
              <a:rPr lang="en-GB" sz="1800" dirty="0" err="1">
                <a:solidFill>
                  <a:schemeClr val="accent6"/>
                </a:solidFill>
                <a:latin typeface="Courier New" panose="02070309020205020404" pitchFamily="49" charset="0"/>
                <a:cs typeface="Courier New" panose="02070309020205020404" pitchFamily="49" charset="0"/>
              </a:rPr>
              <a:t>linux</a:t>
            </a:r>
            <a:endParaRPr lang="en-GB" sz="1800" dirty="0">
              <a:solidFill>
                <a:schemeClr val="accent6"/>
              </a:solidFill>
              <a:latin typeface="Courier New" panose="02070309020205020404" pitchFamily="49" charset="0"/>
              <a:cs typeface="Courier New" panose="02070309020205020404" pitchFamily="49" charset="0"/>
            </a:endParaRPr>
          </a:p>
          <a:p>
            <a:pPr marL="0" lvl="1" indent="0">
              <a:spcBef>
                <a:spcPts val="0"/>
              </a:spcBef>
              <a:buFontTx/>
              <a:buNone/>
            </a:pPr>
            <a:r>
              <a:rPr lang="en-GB" sz="1800" dirty="0">
                <a:solidFill>
                  <a:schemeClr val="accent6"/>
                </a:solidFill>
                <a:latin typeface="Courier New" panose="02070309020205020404" pitchFamily="49" charset="0"/>
                <a:cs typeface="Courier New" panose="02070309020205020404" pitchFamily="49" charset="0"/>
              </a:rPr>
              <a:t>OS_ARCH:            x86_64</a:t>
            </a:r>
          </a:p>
          <a:p>
            <a:pPr marL="0" lvl="1" indent="0">
              <a:spcBef>
                <a:spcPts val="0"/>
              </a:spcBef>
              <a:buFontTx/>
              <a:buNone/>
            </a:pPr>
            <a:r>
              <a:rPr lang="en-GB" sz="1800" dirty="0">
                <a:solidFill>
                  <a:schemeClr val="accent6"/>
                </a:solidFill>
                <a:latin typeface="Courier New" panose="02070309020205020404" pitchFamily="49" charset="0"/>
                <a:cs typeface="Courier New" panose="02070309020205020404" pitchFamily="49" charset="0"/>
              </a:rPr>
              <a:t>OS_BIN:             amd64</a:t>
            </a:r>
          </a:p>
          <a:p>
            <a:pPr marL="0" lvl="1" indent="0">
              <a:spcBef>
                <a:spcPts val="0"/>
              </a:spcBef>
              <a:buFontTx/>
              <a:buNone/>
            </a:pPr>
            <a:r>
              <a:rPr lang="en-GB" sz="1800" dirty="0">
                <a:solidFill>
                  <a:schemeClr val="accent6"/>
                </a:solidFill>
                <a:latin typeface="Courier New" panose="02070309020205020404" pitchFamily="49" charset="0"/>
                <a:cs typeface="Courier New" panose="02070309020205020404" pitchFamily="49" charset="0"/>
              </a:rPr>
              <a:t>EXE_DIR:            /</a:t>
            </a:r>
            <a:r>
              <a:rPr lang="en-GB" sz="1800" dirty="0" err="1">
                <a:solidFill>
                  <a:schemeClr val="accent6"/>
                </a:solidFill>
                <a:latin typeface="Courier New" panose="02070309020205020404" pitchFamily="49" charset="0"/>
                <a:cs typeface="Courier New" panose="02070309020205020404" pitchFamily="49" charset="0"/>
              </a:rPr>
              <a:t>usr</a:t>
            </a:r>
            <a:r>
              <a:rPr lang="en-GB" sz="1800" dirty="0">
                <a:solidFill>
                  <a:schemeClr val="accent6"/>
                </a:solidFill>
                <a:latin typeface="Courier New" panose="02070309020205020404" pitchFamily="49" charset="0"/>
                <a:cs typeface="Courier New" panose="02070309020205020404" pitchFamily="49" charset="0"/>
              </a:rPr>
              <a:t>/local/bin</a:t>
            </a:r>
          </a:p>
          <a:p>
            <a:pPr marL="0" lvl="1" indent="0">
              <a:spcBef>
                <a:spcPts val="0"/>
              </a:spcBef>
              <a:buFontTx/>
              <a:buNone/>
            </a:pPr>
            <a:r>
              <a:rPr lang="en-GB" sz="1800" dirty="0">
                <a:solidFill>
                  <a:schemeClr val="accent6"/>
                </a:solidFill>
                <a:latin typeface="Courier New" panose="02070309020205020404" pitchFamily="49" charset="0"/>
                <a:cs typeface="Courier New" panose="02070309020205020404" pitchFamily="49" charset="0"/>
              </a:rPr>
              <a:t>SUDO_FOR_EXE_DIR:   </a:t>
            </a:r>
            <a:r>
              <a:rPr lang="en-GB" sz="1800" dirty="0" err="1">
                <a:solidFill>
                  <a:schemeClr val="accent6"/>
                </a:solidFill>
                <a:latin typeface="Courier New" panose="02070309020205020404" pitchFamily="49" charset="0"/>
                <a:cs typeface="Courier New" panose="02070309020205020404" pitchFamily="49" charset="0"/>
              </a:rPr>
              <a:t>sudo</a:t>
            </a:r>
            <a:r>
              <a:rPr lang="en-GB" sz="1800" dirty="0">
                <a:solidFill>
                  <a:schemeClr val="accent6"/>
                </a:solidFill>
                <a:latin typeface="Courier New" panose="02070309020205020404" pitchFamily="49" charset="0"/>
                <a:cs typeface="Courier New" panose="02070309020205020404" pitchFamily="49" charset="0"/>
              </a:rPr>
              <a:t> --preserve-env=</a:t>
            </a:r>
            <a:r>
              <a:rPr lang="en-GB" sz="1800" dirty="0" err="1">
                <a:solidFill>
                  <a:schemeClr val="accent6"/>
                </a:solidFill>
                <a:latin typeface="Courier New" panose="02070309020205020404" pitchFamily="49" charset="0"/>
                <a:cs typeface="Courier New" panose="02070309020205020404" pitchFamily="49" charset="0"/>
              </a:rPr>
              <a:t>http_proxy</a:t>
            </a:r>
            <a:r>
              <a:rPr lang="en-GB" sz="1800" dirty="0">
                <a:solidFill>
                  <a:schemeClr val="accent6"/>
                </a:solidFill>
                <a:latin typeface="Courier New" panose="02070309020205020404" pitchFamily="49" charset="0"/>
                <a:cs typeface="Courier New" panose="02070309020205020404" pitchFamily="49" charset="0"/>
              </a:rPr>
              <a:t> --preserve-env=</a:t>
            </a:r>
            <a:r>
              <a:rPr lang="en-GB" sz="1800" dirty="0" err="1">
                <a:solidFill>
                  <a:schemeClr val="accent6"/>
                </a:solidFill>
                <a:latin typeface="Courier New" panose="02070309020205020404" pitchFamily="49" charset="0"/>
                <a:cs typeface="Courier New" panose="02070309020205020404" pitchFamily="49" charset="0"/>
              </a:rPr>
              <a:t>https_proxy</a:t>
            </a:r>
            <a:endParaRPr lang="en-GB" sz="1800" dirty="0">
              <a:solidFill>
                <a:schemeClr val="accent6"/>
              </a:solidFill>
              <a:latin typeface="Courier New" panose="02070309020205020404" pitchFamily="49" charset="0"/>
              <a:cs typeface="Courier New" panose="02070309020205020404" pitchFamily="49" charset="0"/>
            </a:endParaRPr>
          </a:p>
          <a:p>
            <a:pPr marL="0" lvl="1" indent="0">
              <a:spcBef>
                <a:spcPts val="0"/>
              </a:spcBef>
              <a:buFontTx/>
              <a:buNone/>
            </a:pPr>
            <a:r>
              <a:rPr lang="en-GB" sz="1800" dirty="0">
                <a:solidFill>
                  <a:schemeClr val="accent6"/>
                </a:solidFill>
                <a:latin typeface="Courier New" panose="02070309020205020404" pitchFamily="49" charset="0"/>
                <a:cs typeface="Courier New" panose="02070309020205020404" pitchFamily="49" charset="0"/>
              </a:rPr>
              <a:t>IPADDR:             172.19.24.208</a:t>
            </a:r>
          </a:p>
          <a:p>
            <a:pPr marL="0" lvl="1" indent="0">
              <a:spcBef>
                <a:spcPts val="0"/>
              </a:spcBef>
              <a:buFontTx/>
              <a:buNone/>
            </a:pPr>
            <a:r>
              <a:rPr lang="en-GB" sz="1800" dirty="0">
                <a:solidFill>
                  <a:schemeClr val="accent6"/>
                </a:solidFill>
                <a:latin typeface="Courier New" panose="02070309020205020404" pitchFamily="49" charset="0"/>
                <a:cs typeface="Courier New" panose="02070309020205020404" pitchFamily="49" charset="0"/>
              </a:rPr>
              <a:t>MINIKUBE_IP:        192.168.49.2</a:t>
            </a:r>
          </a:p>
          <a:p>
            <a:pPr marL="0" lvl="1" indent="0">
              <a:spcBef>
                <a:spcPts val="0"/>
              </a:spcBef>
              <a:buFontTx/>
              <a:buNone/>
            </a:pPr>
            <a:r>
              <a:rPr lang="en-GB" sz="1800" dirty="0">
                <a:solidFill>
                  <a:schemeClr val="accent6"/>
                </a:solidFill>
                <a:latin typeface="Courier New" panose="02070309020205020404" pitchFamily="49" charset="0"/>
                <a:cs typeface="Courier New" panose="02070309020205020404" pitchFamily="49" charset="0"/>
              </a:rPr>
              <a:t>HOSTNAME:           MattZenBook1.</a:t>
            </a:r>
          </a:p>
          <a:p>
            <a:pPr marL="0" lvl="1" indent="0">
              <a:spcBef>
                <a:spcPts val="0"/>
              </a:spcBef>
              <a:buFontTx/>
              <a:buNone/>
            </a:pPr>
            <a:r>
              <a:rPr lang="en-GB" sz="1800" dirty="0">
                <a:solidFill>
                  <a:schemeClr val="accent6"/>
                </a:solidFill>
                <a:latin typeface="Courier New" panose="02070309020205020404" pitchFamily="49" charset="0"/>
                <a:cs typeface="Courier New" panose="02070309020205020404" pitchFamily="49" charset="0"/>
              </a:rPr>
              <a:t>FQDN:               MattZenBook1..local.net</a:t>
            </a:r>
          </a:p>
          <a:p>
            <a:pPr marL="0" lvl="1" indent="0">
              <a:spcBef>
                <a:spcPts val="0"/>
              </a:spcBef>
              <a:buFontTx/>
              <a:buNone/>
            </a:pPr>
            <a:r>
              <a:rPr lang="en-GB" sz="1800" dirty="0">
                <a:solidFill>
                  <a:schemeClr val="accent6"/>
                </a:solidFill>
                <a:latin typeface="Courier New" panose="02070309020205020404" pitchFamily="49" charset="0"/>
                <a:cs typeface="Courier New" panose="02070309020205020404" pitchFamily="49" charset="0"/>
              </a:rPr>
              <a:t>MOUNT_FROM:         /</a:t>
            </a:r>
            <a:r>
              <a:rPr lang="en-GB" sz="1800" dirty="0" err="1">
                <a:solidFill>
                  <a:schemeClr val="accent6"/>
                </a:solidFill>
                <a:latin typeface="Courier New" panose="02070309020205020404" pitchFamily="49" charset="0"/>
                <a:cs typeface="Courier New" panose="02070309020205020404" pitchFamily="49" charset="0"/>
              </a:rPr>
              <a:t>srv</a:t>
            </a:r>
            <a:endParaRPr lang="en-GB" sz="1800" dirty="0">
              <a:solidFill>
                <a:schemeClr val="accent6"/>
              </a:solidFill>
              <a:latin typeface="Courier New" panose="02070309020205020404" pitchFamily="49" charset="0"/>
              <a:cs typeface="Courier New" panose="02070309020205020404" pitchFamily="49" charset="0"/>
            </a:endParaRPr>
          </a:p>
          <a:p>
            <a:pPr marL="0" lvl="1" indent="0">
              <a:spcBef>
                <a:spcPts val="0"/>
              </a:spcBef>
              <a:buFontTx/>
              <a:buNone/>
            </a:pPr>
            <a:r>
              <a:rPr lang="en-GB" sz="1800" dirty="0">
                <a:solidFill>
                  <a:schemeClr val="accent6"/>
                </a:solidFill>
                <a:latin typeface="Courier New" panose="02070309020205020404" pitchFamily="49" charset="0"/>
                <a:cs typeface="Courier New" panose="02070309020205020404" pitchFamily="49" charset="0"/>
              </a:rPr>
              <a:t>MOUNT_TO:           /</a:t>
            </a:r>
            <a:r>
              <a:rPr lang="en-GB" sz="1800" dirty="0" err="1">
                <a:solidFill>
                  <a:schemeClr val="accent6"/>
                </a:solidFill>
                <a:latin typeface="Courier New" panose="02070309020205020404" pitchFamily="49" charset="0"/>
                <a:cs typeface="Courier New" panose="02070309020205020404" pitchFamily="49" charset="0"/>
              </a:rPr>
              <a:t>srv</a:t>
            </a:r>
            <a:endParaRPr lang="en-GB" sz="1800" dirty="0">
              <a:solidFill>
                <a:schemeClr val="accent6"/>
              </a:solidFill>
              <a:latin typeface="Courier New" panose="02070309020205020404" pitchFamily="49" charset="0"/>
              <a:cs typeface="Courier New" panose="02070309020205020404" pitchFamily="49" charset="0"/>
            </a:endParaRPr>
          </a:p>
          <a:p>
            <a:pPr marL="0" lvl="1" indent="0">
              <a:spcBef>
                <a:spcPts val="0"/>
              </a:spcBef>
              <a:buFontTx/>
              <a:buNone/>
            </a:pPr>
            <a:r>
              <a:rPr lang="en-GB" sz="1800" dirty="0">
                <a:solidFill>
                  <a:schemeClr val="accent6"/>
                </a:solidFill>
                <a:latin typeface="Courier New" panose="02070309020205020404" pitchFamily="49" charset="0"/>
                <a:cs typeface="Courier New" panose="02070309020205020404" pitchFamily="49" charset="0"/>
              </a:rPr>
              <a:t>PROXY_VERSION:      2.8</a:t>
            </a:r>
          </a:p>
          <a:p>
            <a:pPr marL="0" lvl="1" indent="0">
              <a:spcBef>
                <a:spcPts val="0"/>
              </a:spcBef>
              <a:buFontTx/>
              <a:buNone/>
            </a:pPr>
            <a:r>
              <a:rPr lang="en-GB" sz="1800" dirty="0">
                <a:solidFill>
                  <a:schemeClr val="accent6"/>
                </a:solidFill>
                <a:latin typeface="Courier New" panose="02070309020205020404" pitchFamily="49" charset="0"/>
                <a:cs typeface="Courier New" panose="02070309020205020404" pitchFamily="49" charset="0"/>
              </a:rPr>
              <a:t>PROXY_CONFIG:       /home/ubuntu/.</a:t>
            </a:r>
            <a:r>
              <a:rPr lang="en-GB" sz="1800" dirty="0" err="1">
                <a:solidFill>
                  <a:schemeClr val="accent6"/>
                </a:solidFill>
                <a:latin typeface="Courier New" panose="02070309020205020404" pitchFamily="49" charset="0"/>
                <a:cs typeface="Courier New" panose="02070309020205020404" pitchFamily="49" charset="0"/>
              </a:rPr>
              <a:t>minikube</a:t>
            </a:r>
            <a:r>
              <a:rPr lang="en-GB" sz="1800" dirty="0">
                <a:solidFill>
                  <a:schemeClr val="accent6"/>
                </a:solidFill>
                <a:latin typeface="Courier New" panose="02070309020205020404" pitchFamily="49" charset="0"/>
                <a:cs typeface="Courier New" panose="02070309020205020404" pitchFamily="49" charset="0"/>
              </a:rPr>
              <a:t>/</a:t>
            </a:r>
            <a:r>
              <a:rPr lang="en-GB" sz="1800" dirty="0" err="1">
                <a:solidFill>
                  <a:schemeClr val="accent6"/>
                </a:solidFill>
                <a:latin typeface="Courier New" panose="02070309020205020404" pitchFamily="49" charset="0"/>
                <a:cs typeface="Courier New" panose="02070309020205020404" pitchFamily="49" charset="0"/>
              </a:rPr>
              <a:t>minikube</a:t>
            </a:r>
            <a:r>
              <a:rPr lang="en-GB" sz="1800" dirty="0">
                <a:solidFill>
                  <a:schemeClr val="accent6"/>
                </a:solidFill>
                <a:latin typeface="Courier New" panose="02070309020205020404" pitchFamily="49" charset="0"/>
                <a:cs typeface="Courier New" panose="02070309020205020404" pitchFamily="49" charset="0"/>
              </a:rPr>
              <a:t>-nginx-</a:t>
            </a:r>
            <a:r>
              <a:rPr lang="en-GB" sz="1800" dirty="0" err="1">
                <a:solidFill>
                  <a:schemeClr val="accent6"/>
                </a:solidFill>
                <a:latin typeface="Courier New" panose="02070309020205020404" pitchFamily="49" charset="0"/>
                <a:cs typeface="Courier New" panose="02070309020205020404" pitchFamily="49" charset="0"/>
              </a:rPr>
              <a:t>haproxy.cfg</a:t>
            </a:r>
            <a:endParaRPr lang="en-GB" sz="1800" dirty="0">
              <a:solidFill>
                <a:schemeClr val="accent6"/>
              </a:solidFill>
              <a:latin typeface="Courier New" panose="02070309020205020404" pitchFamily="49" charset="0"/>
              <a:cs typeface="Courier New" panose="02070309020205020404" pitchFamily="49" charset="0"/>
            </a:endParaRPr>
          </a:p>
          <a:p>
            <a:pPr marL="0" lvl="1" indent="0">
              <a:spcBef>
                <a:spcPts val="0"/>
              </a:spcBef>
              <a:buFontTx/>
              <a:buNone/>
            </a:pPr>
            <a:r>
              <a:rPr lang="en-GB" sz="1800" dirty="0">
                <a:solidFill>
                  <a:schemeClr val="accent6"/>
                </a:solidFill>
                <a:latin typeface="Courier New" panose="02070309020205020404" pitchFamily="49" charset="0"/>
                <a:cs typeface="Courier New" panose="02070309020205020404" pitchFamily="49" charset="0"/>
              </a:rPr>
              <a:t>MINIKUBE_VERSION:   v1.30.1</a:t>
            </a:r>
          </a:p>
          <a:p>
            <a:pPr marL="0" lvl="1" indent="0">
              <a:spcBef>
                <a:spcPts val="0"/>
              </a:spcBef>
              <a:buFontTx/>
              <a:buNone/>
            </a:pPr>
            <a:r>
              <a:rPr lang="en-GB" sz="1800" dirty="0">
                <a:solidFill>
                  <a:schemeClr val="accent6"/>
                </a:solidFill>
                <a:latin typeface="Courier New" panose="02070309020205020404" pitchFamily="49" charset="0"/>
                <a:cs typeface="Courier New" panose="02070309020205020404" pitchFamily="49" charset="0"/>
              </a:rPr>
              <a:t>KUBERNETES_VERSION: v1.27.3</a:t>
            </a:r>
          </a:p>
          <a:p>
            <a:pPr marL="0" lvl="1" indent="0">
              <a:spcBef>
                <a:spcPts val="0"/>
              </a:spcBef>
              <a:buFontTx/>
              <a:buNone/>
            </a:pPr>
            <a:r>
              <a:rPr lang="en-GB" sz="1800" dirty="0">
                <a:solidFill>
                  <a:schemeClr val="accent6"/>
                </a:solidFill>
                <a:latin typeface="Courier New" panose="02070309020205020404" pitchFamily="49" charset="0"/>
                <a:cs typeface="Courier New" panose="02070309020205020404" pitchFamily="49" charset="0"/>
              </a:rPr>
              <a:t>KUBERNETES_SERVER_VERSION: v1.27.3</a:t>
            </a:r>
          </a:p>
          <a:p>
            <a:pPr marL="0" lvl="1" indent="0">
              <a:spcBef>
                <a:spcPts val="0"/>
              </a:spcBef>
              <a:buFontTx/>
              <a:buNone/>
            </a:pPr>
            <a:r>
              <a:rPr lang="en-GB" sz="1800" dirty="0">
                <a:solidFill>
                  <a:schemeClr val="accent6"/>
                </a:solidFill>
                <a:latin typeface="Courier New" panose="02070309020205020404" pitchFamily="49" charset="0"/>
                <a:cs typeface="Courier New" panose="02070309020205020404" pitchFamily="49" charset="0"/>
              </a:rPr>
              <a:t>HELM_VERSION:       v3.12.1</a:t>
            </a:r>
          </a:p>
          <a:p>
            <a:pPr marL="0" lvl="1" indent="0">
              <a:spcBef>
                <a:spcPts val="0"/>
              </a:spcBef>
              <a:buFontTx/>
              <a:buNone/>
            </a:pPr>
            <a:r>
              <a:rPr lang="en-GB" sz="1800" dirty="0">
                <a:solidFill>
                  <a:schemeClr val="accent6"/>
                </a:solidFill>
                <a:latin typeface="Courier New" panose="02070309020205020404" pitchFamily="49" charset="0"/>
                <a:cs typeface="Courier New" panose="02070309020205020404" pitchFamily="49" charset="0"/>
              </a:rPr>
              <a:t>HELMFILE_VERSION:   0.155.0</a:t>
            </a:r>
          </a:p>
          <a:p>
            <a:pPr marL="0" lvl="1" indent="0">
              <a:spcBef>
                <a:spcPts val="0"/>
              </a:spcBef>
              <a:buFontTx/>
              <a:buNone/>
            </a:pPr>
            <a:r>
              <a:rPr lang="en-GB" sz="1800" dirty="0">
                <a:solidFill>
                  <a:schemeClr val="accent6"/>
                </a:solidFill>
                <a:latin typeface="Courier New" panose="02070309020205020404" pitchFamily="49" charset="0"/>
                <a:cs typeface="Courier New" panose="02070309020205020404" pitchFamily="49" charset="0"/>
              </a:rPr>
              <a:t>YQ_VERSION:         4.34.1</a:t>
            </a:r>
          </a:p>
          <a:p>
            <a:pPr marL="0" lvl="1" indent="0">
              <a:spcBef>
                <a:spcPts val="0"/>
              </a:spcBef>
              <a:buFontTx/>
              <a:buNone/>
            </a:pPr>
            <a:r>
              <a:rPr lang="en-GB" sz="1800" dirty="0">
                <a:solidFill>
                  <a:schemeClr val="accent6"/>
                </a:solidFill>
                <a:latin typeface="Courier New" panose="02070309020205020404" pitchFamily="49" charset="0"/>
                <a:cs typeface="Courier New" panose="02070309020205020404" pitchFamily="49" charset="0"/>
              </a:rPr>
              <a:t>INGRESS:            http://192.168.49.2</a:t>
            </a:r>
          </a:p>
          <a:p>
            <a:pPr marL="0" lvl="1" indent="0">
              <a:spcBef>
                <a:spcPts val="0"/>
              </a:spcBef>
              <a:buFontTx/>
              <a:buNone/>
            </a:pPr>
            <a:r>
              <a:rPr lang="en-GB" sz="1800" dirty="0">
                <a:solidFill>
                  <a:schemeClr val="accent6"/>
                </a:solidFill>
                <a:latin typeface="Courier New" panose="02070309020205020404" pitchFamily="49" charset="0"/>
                <a:cs typeface="Courier New" panose="02070309020205020404" pitchFamily="49" charset="0"/>
              </a:rPr>
              <a:t>USE_CACHE:</a:t>
            </a:r>
          </a:p>
          <a:p>
            <a:pPr marL="0" lvl="1" indent="0">
              <a:spcBef>
                <a:spcPts val="0"/>
              </a:spcBef>
              <a:buFontTx/>
              <a:buNone/>
            </a:pPr>
            <a:r>
              <a:rPr lang="en-GB" sz="1800" dirty="0">
                <a:solidFill>
                  <a:schemeClr val="accent6"/>
                </a:solidFill>
                <a:latin typeface="Courier New" panose="02070309020205020404" pitchFamily="49" charset="0"/>
                <a:cs typeface="Courier New" panose="02070309020205020404" pitchFamily="49" charset="0"/>
              </a:rPr>
              <a:t>CACHE_DATA:         /home/ubuntu/.</a:t>
            </a:r>
            <a:r>
              <a:rPr lang="en-GB" sz="1800" dirty="0" err="1">
                <a:solidFill>
                  <a:schemeClr val="accent6"/>
                </a:solidFill>
                <a:latin typeface="Courier New" panose="02070309020205020404" pitchFamily="49" charset="0"/>
                <a:cs typeface="Courier New" panose="02070309020205020404" pitchFamily="49" charset="0"/>
              </a:rPr>
              <a:t>minikube</a:t>
            </a:r>
            <a:r>
              <a:rPr lang="en-GB" sz="1800" dirty="0">
                <a:solidFill>
                  <a:schemeClr val="accent6"/>
                </a:solidFill>
                <a:latin typeface="Courier New" panose="02070309020205020404" pitchFamily="49" charset="0"/>
                <a:cs typeface="Courier New" panose="02070309020205020404" pitchFamily="49" charset="0"/>
              </a:rPr>
              <a:t>/</a:t>
            </a:r>
            <a:r>
              <a:rPr lang="en-GB" sz="1800" dirty="0" err="1">
                <a:solidFill>
                  <a:schemeClr val="accent6"/>
                </a:solidFill>
                <a:latin typeface="Courier New" panose="02070309020205020404" pitchFamily="49" charset="0"/>
                <a:cs typeface="Courier New" panose="02070309020205020404" pitchFamily="49" charset="0"/>
              </a:rPr>
              <a:t>registry_cache</a:t>
            </a:r>
            <a:endParaRPr lang="en-GB" sz="1800" dirty="0">
              <a:solidFill>
                <a:schemeClr val="accent6"/>
              </a:solidFill>
              <a:latin typeface="Courier New" panose="02070309020205020404" pitchFamily="49" charset="0"/>
              <a:cs typeface="Courier New" panose="02070309020205020404" pitchFamily="49" charset="0"/>
            </a:endParaRPr>
          </a:p>
          <a:p>
            <a:pPr marL="0" lvl="1" indent="0">
              <a:spcBef>
                <a:spcPts val="0"/>
              </a:spcBef>
              <a:buFontTx/>
              <a:buNone/>
            </a:pPr>
            <a:r>
              <a:rPr lang="en-GB" sz="1800" dirty="0" err="1">
                <a:solidFill>
                  <a:schemeClr val="accent6"/>
                </a:solidFill>
                <a:latin typeface="Courier New" panose="02070309020205020404" pitchFamily="49" charset="0"/>
                <a:cs typeface="Courier New" panose="02070309020205020404" pitchFamily="49" charset="0"/>
              </a:rPr>
              <a:t>Minikube</a:t>
            </a:r>
            <a:r>
              <a:rPr lang="en-GB" sz="1800" dirty="0">
                <a:solidFill>
                  <a:schemeClr val="accent6"/>
                </a:solidFill>
                <a:latin typeface="Courier New" panose="02070309020205020404" pitchFamily="49" charset="0"/>
                <a:cs typeface="Courier New" panose="02070309020205020404" pitchFamily="49" charset="0"/>
              </a:rPr>
              <a:t> status:</a:t>
            </a:r>
          </a:p>
          <a:p>
            <a:pPr marL="0" lvl="1" indent="0">
              <a:spcBef>
                <a:spcPts val="0"/>
              </a:spcBef>
              <a:buFontTx/>
              <a:buNone/>
            </a:pPr>
            <a:r>
              <a:rPr lang="en-GB" sz="1800" dirty="0" err="1">
                <a:solidFill>
                  <a:schemeClr val="accent6"/>
                </a:solidFill>
                <a:latin typeface="Courier New" panose="02070309020205020404" pitchFamily="49" charset="0"/>
                <a:cs typeface="Courier New" panose="02070309020205020404" pitchFamily="49" charset="0"/>
              </a:rPr>
              <a:t>minikube</a:t>
            </a:r>
            <a:endParaRPr lang="en-GB" sz="1800" dirty="0">
              <a:solidFill>
                <a:schemeClr val="accent6"/>
              </a:solidFill>
              <a:latin typeface="Courier New" panose="02070309020205020404" pitchFamily="49" charset="0"/>
              <a:cs typeface="Courier New" panose="02070309020205020404" pitchFamily="49" charset="0"/>
            </a:endParaRPr>
          </a:p>
          <a:p>
            <a:pPr marL="0" lvl="1" indent="0">
              <a:spcBef>
                <a:spcPts val="0"/>
              </a:spcBef>
              <a:buFontTx/>
              <a:buNone/>
            </a:pPr>
            <a:r>
              <a:rPr lang="en-GB" sz="1800" dirty="0">
                <a:solidFill>
                  <a:schemeClr val="accent6"/>
                </a:solidFill>
                <a:latin typeface="Courier New" panose="02070309020205020404" pitchFamily="49" charset="0"/>
                <a:cs typeface="Courier New" panose="02070309020205020404" pitchFamily="49" charset="0"/>
              </a:rPr>
              <a:t>type: Control Plane</a:t>
            </a:r>
          </a:p>
          <a:p>
            <a:pPr marL="0" lvl="1" indent="0">
              <a:spcBef>
                <a:spcPts val="0"/>
              </a:spcBef>
              <a:buFontTx/>
              <a:buNone/>
            </a:pPr>
            <a:r>
              <a:rPr lang="en-GB" sz="1800" dirty="0">
                <a:solidFill>
                  <a:schemeClr val="accent6"/>
                </a:solidFill>
                <a:latin typeface="Courier New" panose="02070309020205020404" pitchFamily="49" charset="0"/>
                <a:cs typeface="Courier New" panose="02070309020205020404" pitchFamily="49" charset="0"/>
              </a:rPr>
              <a:t>host: Running</a:t>
            </a:r>
          </a:p>
          <a:p>
            <a:pPr marL="0" lvl="1" indent="0">
              <a:spcBef>
                <a:spcPts val="0"/>
              </a:spcBef>
              <a:buFontTx/>
              <a:buNone/>
            </a:pPr>
            <a:r>
              <a:rPr lang="en-GB" sz="1800" dirty="0" err="1">
                <a:solidFill>
                  <a:schemeClr val="accent6"/>
                </a:solidFill>
                <a:latin typeface="Courier New" panose="02070309020205020404" pitchFamily="49" charset="0"/>
                <a:cs typeface="Courier New" panose="02070309020205020404" pitchFamily="49" charset="0"/>
              </a:rPr>
              <a:t>kubelet</a:t>
            </a:r>
            <a:r>
              <a:rPr lang="en-GB" sz="1800" dirty="0">
                <a:solidFill>
                  <a:schemeClr val="accent6"/>
                </a:solidFill>
                <a:latin typeface="Courier New" panose="02070309020205020404" pitchFamily="49" charset="0"/>
                <a:cs typeface="Courier New" panose="02070309020205020404" pitchFamily="49" charset="0"/>
              </a:rPr>
              <a:t>: Running</a:t>
            </a:r>
          </a:p>
          <a:p>
            <a:pPr marL="0" lvl="1" indent="0">
              <a:spcBef>
                <a:spcPts val="0"/>
              </a:spcBef>
              <a:buFontTx/>
              <a:buNone/>
            </a:pPr>
            <a:r>
              <a:rPr lang="en-GB" sz="1800" dirty="0" err="1">
                <a:solidFill>
                  <a:schemeClr val="accent6"/>
                </a:solidFill>
                <a:latin typeface="Courier New" panose="02070309020205020404" pitchFamily="49" charset="0"/>
                <a:cs typeface="Courier New" panose="02070309020205020404" pitchFamily="49" charset="0"/>
              </a:rPr>
              <a:t>apiserver</a:t>
            </a:r>
            <a:r>
              <a:rPr lang="en-GB" sz="1800" dirty="0">
                <a:solidFill>
                  <a:schemeClr val="accent6"/>
                </a:solidFill>
                <a:latin typeface="Courier New" panose="02070309020205020404" pitchFamily="49" charset="0"/>
                <a:cs typeface="Courier New" panose="02070309020205020404" pitchFamily="49" charset="0"/>
              </a:rPr>
              <a:t>: Running</a:t>
            </a:r>
          </a:p>
          <a:p>
            <a:pPr marL="0" lvl="1" indent="0">
              <a:spcBef>
                <a:spcPts val="0"/>
              </a:spcBef>
              <a:buFontTx/>
              <a:buNone/>
            </a:pPr>
            <a:r>
              <a:rPr lang="en-GB" sz="1800" dirty="0" err="1">
                <a:solidFill>
                  <a:schemeClr val="accent6"/>
                </a:solidFill>
                <a:latin typeface="Courier New" panose="02070309020205020404" pitchFamily="49" charset="0"/>
                <a:cs typeface="Courier New" panose="02070309020205020404" pitchFamily="49" charset="0"/>
              </a:rPr>
              <a:t>kubeconfig</a:t>
            </a:r>
            <a:r>
              <a:rPr lang="en-GB" sz="1800" dirty="0">
                <a:solidFill>
                  <a:schemeClr val="accent6"/>
                </a:solidFill>
                <a:latin typeface="Courier New" panose="02070309020205020404" pitchFamily="49" charset="0"/>
                <a:cs typeface="Courier New" panose="02070309020205020404" pitchFamily="49" charset="0"/>
              </a:rPr>
              <a:t>: Configured</a:t>
            </a:r>
          </a:p>
        </p:txBody>
      </p:sp>
    </p:spTree>
    <p:extLst>
      <p:ext uri="{BB962C8B-B14F-4D97-AF65-F5344CB8AC3E}">
        <p14:creationId xmlns:p14="http://schemas.microsoft.com/office/powerpoint/2010/main" val="2796146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C5024B7B-E626-0ADF-B010-D5125A071BE0}"/>
              </a:ext>
            </a:extLst>
          </p:cNvPr>
          <p:cNvSpPr>
            <a:spLocks noGrp="1"/>
          </p:cNvSpPr>
          <p:nvPr>
            <p:ph type="sldNum" idx="12"/>
          </p:nvPr>
        </p:nvSpPr>
        <p:spPr/>
        <p:txBody>
          <a:bodyPr/>
          <a:lstStyle/>
          <a:p>
            <a:fld id="{00000000-1234-1234-1234-123412341234}" type="slidenum">
              <a:rPr lang="en-US" smtClean="0"/>
              <a:pPr/>
              <a:t>7</a:t>
            </a:fld>
            <a:endParaRPr lang="en-US"/>
          </a:p>
        </p:txBody>
      </p:sp>
      <p:sp>
        <p:nvSpPr>
          <p:cNvPr id="3" name="Titolo 2">
            <a:extLst>
              <a:ext uri="{FF2B5EF4-FFF2-40B4-BE49-F238E27FC236}">
                <a16:creationId xmlns:a16="http://schemas.microsoft.com/office/drawing/2014/main" id="{B8901EEE-EA16-29E3-6B55-910F7E311C33}"/>
              </a:ext>
            </a:extLst>
          </p:cNvPr>
          <p:cNvSpPr>
            <a:spLocks noGrp="1"/>
          </p:cNvSpPr>
          <p:nvPr>
            <p:ph type="title"/>
          </p:nvPr>
        </p:nvSpPr>
        <p:spPr/>
        <p:txBody>
          <a:bodyPr/>
          <a:lstStyle/>
          <a:p>
            <a:r>
              <a:rPr lang="it-IT" dirty="0" err="1"/>
              <a:t>Detailed</a:t>
            </a:r>
            <a:r>
              <a:rPr lang="it-IT" dirty="0"/>
              <a:t> steps – WSL2</a:t>
            </a:r>
            <a:endParaRPr lang="en-GB" dirty="0"/>
          </a:p>
        </p:txBody>
      </p:sp>
      <p:sp>
        <p:nvSpPr>
          <p:cNvPr id="4" name="Segnaposto testo 3">
            <a:extLst>
              <a:ext uri="{FF2B5EF4-FFF2-40B4-BE49-F238E27FC236}">
                <a16:creationId xmlns:a16="http://schemas.microsoft.com/office/drawing/2014/main" id="{B68BB13A-557F-7FCF-F7F8-D8967BC67F0F}"/>
              </a:ext>
            </a:extLst>
          </p:cNvPr>
          <p:cNvSpPr>
            <a:spLocks noGrp="1"/>
          </p:cNvSpPr>
          <p:nvPr>
            <p:ph type="body" idx="1"/>
          </p:nvPr>
        </p:nvSpPr>
        <p:spPr>
          <a:xfrm>
            <a:off x="768074" y="2193427"/>
            <a:ext cx="22755314" cy="10673586"/>
          </a:xfrm>
          <a:solidFill>
            <a:schemeClr val="tx1"/>
          </a:solidFill>
        </p:spPr>
        <p:txBody>
          <a:bodyPr/>
          <a:lstStyle/>
          <a:p>
            <a:pPr marL="0" lvl="1" indent="0">
              <a:spcBef>
                <a:spcPts val="0"/>
              </a:spcBef>
              <a:buNone/>
            </a:pPr>
            <a:r>
              <a:rPr lang="en-GB" sz="3200" dirty="0">
                <a:solidFill>
                  <a:schemeClr val="accent6"/>
                </a:solidFill>
                <a:latin typeface="Courier New" panose="02070309020205020404" pitchFamily="49" charset="0"/>
                <a:cs typeface="Courier New" panose="02070309020205020404" pitchFamily="49" charset="0"/>
              </a:rPr>
              <a:t># Make sure system is configured and </a:t>
            </a:r>
            <a:r>
              <a:rPr lang="en-GB" sz="3200" dirty="0" err="1">
                <a:solidFill>
                  <a:schemeClr val="accent6"/>
                </a:solidFill>
                <a:latin typeface="Courier New" panose="02070309020205020404" pitchFamily="49" charset="0"/>
                <a:cs typeface="Courier New" panose="02070309020205020404" pitchFamily="49" charset="0"/>
              </a:rPr>
              <a:t>resolv.conf</a:t>
            </a:r>
            <a:r>
              <a:rPr lang="en-GB" sz="3200" dirty="0">
                <a:solidFill>
                  <a:schemeClr val="accent6"/>
                </a:solidFill>
                <a:latin typeface="Courier New" panose="02070309020205020404" pitchFamily="49" charset="0"/>
                <a:cs typeface="Courier New" panose="02070309020205020404" pitchFamily="49" charset="0"/>
              </a:rPr>
              <a:t> not automatically generated</a:t>
            </a:r>
          </a:p>
          <a:p>
            <a:pPr marL="0" lvl="1" indent="0">
              <a:spcBef>
                <a:spcPts val="0"/>
              </a:spcBef>
              <a:buNone/>
            </a:pPr>
            <a:r>
              <a:rPr lang="en-GB" sz="3200" dirty="0">
                <a:solidFill>
                  <a:schemeClr val="accent6"/>
                </a:solidFill>
                <a:latin typeface="Courier New" panose="02070309020205020404" pitchFamily="49" charset="0"/>
                <a:cs typeface="Courier New" panose="02070309020205020404" pitchFamily="49" charset="0"/>
              </a:rPr>
              <a:t>$ cat /etc/</a:t>
            </a:r>
            <a:r>
              <a:rPr lang="en-GB" sz="3200" dirty="0" err="1">
                <a:solidFill>
                  <a:schemeClr val="accent6"/>
                </a:solidFill>
                <a:latin typeface="Courier New" panose="02070309020205020404" pitchFamily="49" charset="0"/>
                <a:cs typeface="Courier New" panose="02070309020205020404" pitchFamily="49" charset="0"/>
              </a:rPr>
              <a:t>wsl.conf</a:t>
            </a:r>
            <a:endParaRPr lang="en-GB" sz="3200" dirty="0">
              <a:solidFill>
                <a:schemeClr val="accent6"/>
              </a:solidFill>
              <a:latin typeface="Courier New" panose="02070309020205020404" pitchFamily="49" charset="0"/>
              <a:cs typeface="Courier New" panose="02070309020205020404" pitchFamily="49" charset="0"/>
            </a:endParaRPr>
          </a:p>
          <a:p>
            <a:pPr marL="0" lvl="1" indent="0">
              <a:spcBef>
                <a:spcPts val="0"/>
              </a:spcBef>
              <a:buNone/>
            </a:pPr>
            <a:r>
              <a:rPr lang="en-GB" sz="3200" dirty="0">
                <a:solidFill>
                  <a:schemeClr val="accent6"/>
                </a:solidFill>
                <a:latin typeface="Courier New" panose="02070309020205020404" pitchFamily="49" charset="0"/>
                <a:cs typeface="Courier New" panose="02070309020205020404" pitchFamily="49" charset="0"/>
              </a:rPr>
              <a:t>[boot]</a:t>
            </a:r>
          </a:p>
          <a:p>
            <a:pPr marL="0" lvl="1" indent="0">
              <a:spcBef>
                <a:spcPts val="0"/>
              </a:spcBef>
              <a:buNone/>
            </a:pPr>
            <a:r>
              <a:rPr lang="en-GB" sz="3200" dirty="0" err="1">
                <a:solidFill>
                  <a:schemeClr val="accent6"/>
                </a:solidFill>
                <a:latin typeface="Courier New" panose="02070309020205020404" pitchFamily="49" charset="0"/>
                <a:cs typeface="Courier New" panose="02070309020205020404" pitchFamily="49" charset="0"/>
              </a:rPr>
              <a:t>systemd</a:t>
            </a:r>
            <a:r>
              <a:rPr lang="en-GB" sz="3200" dirty="0">
                <a:solidFill>
                  <a:schemeClr val="accent6"/>
                </a:solidFill>
                <a:latin typeface="Courier New" panose="02070309020205020404" pitchFamily="49" charset="0"/>
                <a:cs typeface="Courier New" panose="02070309020205020404" pitchFamily="49" charset="0"/>
              </a:rPr>
              <a:t>=true</a:t>
            </a:r>
          </a:p>
          <a:p>
            <a:pPr marL="0" lvl="1" indent="0">
              <a:spcBef>
                <a:spcPts val="0"/>
              </a:spcBef>
              <a:buNone/>
            </a:pPr>
            <a:r>
              <a:rPr lang="en-GB" sz="3200" dirty="0">
                <a:solidFill>
                  <a:schemeClr val="accent6"/>
                </a:solidFill>
                <a:latin typeface="Courier New" panose="02070309020205020404" pitchFamily="49" charset="0"/>
                <a:cs typeface="Courier New" panose="02070309020205020404" pitchFamily="49" charset="0"/>
              </a:rPr>
              <a:t>[network]</a:t>
            </a:r>
          </a:p>
          <a:p>
            <a:pPr marL="0" lvl="1" indent="0">
              <a:spcBef>
                <a:spcPts val="0"/>
              </a:spcBef>
              <a:buNone/>
            </a:pPr>
            <a:r>
              <a:rPr lang="en-GB" sz="3200" dirty="0" err="1">
                <a:solidFill>
                  <a:schemeClr val="accent6"/>
                </a:solidFill>
                <a:latin typeface="Courier New" panose="02070309020205020404" pitchFamily="49" charset="0"/>
                <a:cs typeface="Courier New" panose="02070309020205020404" pitchFamily="49" charset="0"/>
              </a:rPr>
              <a:t>generateResolvConf</a:t>
            </a:r>
            <a:r>
              <a:rPr lang="en-GB" sz="3200" dirty="0">
                <a:solidFill>
                  <a:schemeClr val="accent6"/>
                </a:solidFill>
                <a:latin typeface="Courier New" panose="02070309020205020404" pitchFamily="49" charset="0"/>
                <a:cs typeface="Courier New" panose="02070309020205020404" pitchFamily="49" charset="0"/>
              </a:rPr>
              <a:t> = false</a:t>
            </a:r>
          </a:p>
          <a:p>
            <a:pPr marL="0" lvl="1" indent="0">
              <a:spcBef>
                <a:spcPts val="0"/>
              </a:spcBef>
              <a:buNone/>
            </a:pPr>
            <a:endParaRPr lang="en-GB" sz="3200" dirty="0">
              <a:solidFill>
                <a:schemeClr val="accent6"/>
              </a:solidFill>
              <a:latin typeface="Courier New" panose="02070309020205020404" pitchFamily="49" charset="0"/>
              <a:cs typeface="Courier New" panose="02070309020205020404" pitchFamily="49" charset="0"/>
            </a:endParaRPr>
          </a:p>
          <a:p>
            <a:pPr marL="0" lvl="1" indent="0">
              <a:spcBef>
                <a:spcPts val="0"/>
              </a:spcBef>
              <a:buNone/>
            </a:pPr>
            <a:r>
              <a:rPr lang="en-GB" sz="3200" dirty="0">
                <a:solidFill>
                  <a:schemeClr val="accent6"/>
                </a:solidFill>
                <a:latin typeface="Courier New" panose="02070309020205020404" pitchFamily="49" charset="0"/>
                <a:cs typeface="Courier New" panose="02070309020205020404" pitchFamily="49" charset="0"/>
              </a:rPr>
              <a:t># </a:t>
            </a:r>
            <a:r>
              <a:rPr lang="it-IT" sz="3200" dirty="0">
                <a:solidFill>
                  <a:schemeClr val="accent6"/>
                </a:solidFill>
                <a:latin typeface="Courier New" panose="02070309020205020404" pitchFamily="49" charset="0"/>
                <a:cs typeface="Courier New" panose="02070309020205020404" pitchFamily="49" charset="0"/>
              </a:rPr>
              <a:t>setup name server</a:t>
            </a:r>
          </a:p>
          <a:p>
            <a:pPr marL="0" lvl="1" indent="0">
              <a:spcBef>
                <a:spcPts val="0"/>
              </a:spcBef>
              <a:buNone/>
            </a:pPr>
            <a:r>
              <a:rPr lang="en-GB" sz="3200" dirty="0" err="1">
                <a:solidFill>
                  <a:schemeClr val="accent6"/>
                </a:solidFill>
                <a:latin typeface="Courier New" panose="02070309020205020404" pitchFamily="49" charset="0"/>
                <a:cs typeface="Courier New" panose="02070309020205020404" pitchFamily="49" charset="0"/>
              </a:rPr>
              <a:t>sudo</a:t>
            </a:r>
            <a:r>
              <a:rPr lang="en-GB" sz="3200" dirty="0">
                <a:solidFill>
                  <a:schemeClr val="accent6"/>
                </a:solidFill>
                <a:latin typeface="Courier New" panose="02070309020205020404" pitchFamily="49" charset="0"/>
                <a:cs typeface="Courier New" panose="02070309020205020404" pitchFamily="49" charset="0"/>
              </a:rPr>
              <a:t> -s</a:t>
            </a:r>
          </a:p>
          <a:p>
            <a:pPr marL="0" lvl="1" indent="0">
              <a:spcBef>
                <a:spcPts val="0"/>
              </a:spcBef>
              <a:buNone/>
            </a:pPr>
            <a:r>
              <a:rPr lang="en-GB" sz="3200" dirty="0">
                <a:solidFill>
                  <a:schemeClr val="accent6"/>
                </a:solidFill>
                <a:latin typeface="Courier New" panose="02070309020205020404" pitchFamily="49" charset="0"/>
                <a:cs typeface="Courier New" panose="02070309020205020404" pitchFamily="49" charset="0"/>
              </a:rPr>
              <a:t>apt update -y</a:t>
            </a:r>
          </a:p>
          <a:p>
            <a:pPr marL="0" lvl="1" indent="0">
              <a:spcBef>
                <a:spcPts val="0"/>
              </a:spcBef>
              <a:buNone/>
            </a:pPr>
            <a:r>
              <a:rPr lang="en-GB" sz="3200" dirty="0" err="1">
                <a:solidFill>
                  <a:schemeClr val="accent6"/>
                </a:solidFill>
                <a:latin typeface="Courier New" panose="02070309020205020404" pitchFamily="49" charset="0"/>
                <a:cs typeface="Courier New" panose="02070309020205020404" pitchFamily="49" charset="0"/>
              </a:rPr>
              <a:t>systemctl</a:t>
            </a:r>
            <a:r>
              <a:rPr lang="en-GB" sz="3200" dirty="0">
                <a:solidFill>
                  <a:schemeClr val="accent6"/>
                </a:solidFill>
                <a:latin typeface="Courier New" panose="02070309020205020404" pitchFamily="49" charset="0"/>
                <a:cs typeface="Courier New" panose="02070309020205020404" pitchFamily="49" charset="0"/>
              </a:rPr>
              <a:t> disable --now </a:t>
            </a:r>
            <a:r>
              <a:rPr lang="en-GB" sz="3200" dirty="0" err="1">
                <a:solidFill>
                  <a:schemeClr val="accent6"/>
                </a:solidFill>
                <a:latin typeface="Courier New" panose="02070309020205020404" pitchFamily="49" charset="0"/>
                <a:cs typeface="Courier New" panose="02070309020205020404" pitchFamily="49" charset="0"/>
              </a:rPr>
              <a:t>systemd</a:t>
            </a:r>
            <a:r>
              <a:rPr lang="en-GB" sz="3200" dirty="0">
                <a:solidFill>
                  <a:schemeClr val="accent6"/>
                </a:solidFill>
                <a:latin typeface="Courier New" panose="02070309020205020404" pitchFamily="49" charset="0"/>
                <a:cs typeface="Courier New" panose="02070309020205020404" pitchFamily="49" charset="0"/>
              </a:rPr>
              <a:t>-resolved</a:t>
            </a:r>
          </a:p>
          <a:p>
            <a:pPr marL="0" lvl="1" indent="0">
              <a:spcBef>
                <a:spcPts val="0"/>
              </a:spcBef>
              <a:buNone/>
            </a:pPr>
            <a:r>
              <a:rPr lang="en-GB" sz="3200" dirty="0">
                <a:solidFill>
                  <a:schemeClr val="accent6"/>
                </a:solidFill>
                <a:latin typeface="Courier New" panose="02070309020205020404" pitchFamily="49" charset="0"/>
                <a:cs typeface="Courier New" panose="02070309020205020404" pitchFamily="49" charset="0"/>
              </a:rPr>
              <a:t>rm -rf /etc/</a:t>
            </a:r>
            <a:r>
              <a:rPr lang="en-GB" sz="3200" dirty="0" err="1">
                <a:solidFill>
                  <a:schemeClr val="accent6"/>
                </a:solidFill>
                <a:latin typeface="Courier New" panose="02070309020205020404" pitchFamily="49" charset="0"/>
                <a:cs typeface="Courier New" panose="02070309020205020404" pitchFamily="49" charset="0"/>
              </a:rPr>
              <a:t>resolv.conf</a:t>
            </a:r>
            <a:endParaRPr lang="en-GB" sz="3200" dirty="0">
              <a:solidFill>
                <a:schemeClr val="accent6"/>
              </a:solidFill>
              <a:latin typeface="Courier New" panose="02070309020205020404" pitchFamily="49" charset="0"/>
              <a:cs typeface="Courier New" panose="02070309020205020404" pitchFamily="49" charset="0"/>
            </a:endParaRPr>
          </a:p>
          <a:p>
            <a:pPr marL="0" lvl="1" indent="0">
              <a:spcBef>
                <a:spcPts val="0"/>
              </a:spcBef>
              <a:buNone/>
            </a:pPr>
            <a:r>
              <a:rPr lang="en-GB" sz="3200" dirty="0">
                <a:solidFill>
                  <a:schemeClr val="accent6"/>
                </a:solidFill>
                <a:latin typeface="Courier New" panose="02070309020205020404" pitchFamily="49" charset="0"/>
                <a:cs typeface="Courier New" panose="02070309020205020404" pitchFamily="49" charset="0"/>
              </a:rPr>
              <a:t>echo "nameserver 8.8.8.8" &gt; /etc/</a:t>
            </a:r>
            <a:r>
              <a:rPr lang="en-GB" sz="3200" dirty="0" err="1">
                <a:solidFill>
                  <a:schemeClr val="accent6"/>
                </a:solidFill>
                <a:latin typeface="Courier New" panose="02070309020205020404" pitchFamily="49" charset="0"/>
                <a:cs typeface="Courier New" panose="02070309020205020404" pitchFamily="49" charset="0"/>
              </a:rPr>
              <a:t>resolv.conf</a:t>
            </a:r>
            <a:endParaRPr lang="en-GB" sz="3200" dirty="0">
              <a:solidFill>
                <a:schemeClr val="accent6"/>
              </a:solidFill>
              <a:latin typeface="Courier New" panose="02070309020205020404" pitchFamily="49" charset="0"/>
              <a:cs typeface="Courier New" panose="02070309020205020404" pitchFamily="49" charset="0"/>
            </a:endParaRPr>
          </a:p>
          <a:p>
            <a:pPr marL="0" lvl="1" indent="0">
              <a:spcBef>
                <a:spcPts val="0"/>
              </a:spcBef>
              <a:buNone/>
            </a:pPr>
            <a:r>
              <a:rPr lang="en-GB" sz="3200" dirty="0">
                <a:solidFill>
                  <a:schemeClr val="accent6"/>
                </a:solidFill>
                <a:latin typeface="Courier New" panose="02070309020205020404" pitchFamily="49" charset="0"/>
                <a:cs typeface="Courier New" panose="02070309020205020404" pitchFamily="49" charset="0"/>
              </a:rPr>
              <a:t>apt install </a:t>
            </a:r>
            <a:r>
              <a:rPr lang="en-GB" sz="3200" dirty="0" err="1">
                <a:solidFill>
                  <a:schemeClr val="accent6"/>
                </a:solidFill>
                <a:latin typeface="Courier New" panose="02070309020205020404" pitchFamily="49" charset="0"/>
                <a:cs typeface="Courier New" panose="02070309020205020404" pitchFamily="49" charset="0"/>
              </a:rPr>
              <a:t>dnsmasq</a:t>
            </a:r>
            <a:r>
              <a:rPr lang="en-GB" sz="3200" dirty="0">
                <a:solidFill>
                  <a:schemeClr val="accent6"/>
                </a:solidFill>
                <a:latin typeface="Courier New" panose="02070309020205020404" pitchFamily="49" charset="0"/>
                <a:cs typeface="Courier New" panose="02070309020205020404" pitchFamily="49" charset="0"/>
              </a:rPr>
              <a:t> </a:t>
            </a:r>
            <a:r>
              <a:rPr lang="en-GB" sz="3200" dirty="0" err="1">
                <a:solidFill>
                  <a:schemeClr val="accent6"/>
                </a:solidFill>
                <a:latin typeface="Courier New" panose="02070309020205020404" pitchFamily="49" charset="0"/>
                <a:cs typeface="Courier New" panose="02070309020205020404" pitchFamily="49" charset="0"/>
              </a:rPr>
              <a:t>dnsutils</a:t>
            </a:r>
            <a:r>
              <a:rPr lang="en-GB" sz="3200" dirty="0">
                <a:solidFill>
                  <a:schemeClr val="accent6"/>
                </a:solidFill>
                <a:latin typeface="Courier New" panose="02070309020205020404" pitchFamily="49" charset="0"/>
                <a:cs typeface="Courier New" panose="02070309020205020404" pitchFamily="49" charset="0"/>
              </a:rPr>
              <a:t> </a:t>
            </a:r>
            <a:r>
              <a:rPr lang="en-GB" sz="3200" dirty="0" err="1">
                <a:solidFill>
                  <a:schemeClr val="accent6"/>
                </a:solidFill>
                <a:latin typeface="Courier New" panose="02070309020205020404" pitchFamily="49" charset="0"/>
                <a:cs typeface="Courier New" panose="02070309020205020404" pitchFamily="49" charset="0"/>
              </a:rPr>
              <a:t>ldnsutils</a:t>
            </a:r>
            <a:r>
              <a:rPr lang="en-GB" sz="3200" dirty="0">
                <a:solidFill>
                  <a:schemeClr val="accent6"/>
                </a:solidFill>
                <a:latin typeface="Courier New" panose="02070309020205020404" pitchFamily="49" charset="0"/>
                <a:cs typeface="Courier New" panose="02070309020205020404" pitchFamily="49" charset="0"/>
              </a:rPr>
              <a:t> -y</a:t>
            </a:r>
          </a:p>
          <a:p>
            <a:pPr marL="0" lvl="1" indent="0">
              <a:spcBef>
                <a:spcPts val="0"/>
              </a:spcBef>
              <a:buNone/>
            </a:pPr>
            <a:r>
              <a:rPr lang="en-GB" sz="3200" dirty="0">
                <a:solidFill>
                  <a:schemeClr val="accent6"/>
                </a:solidFill>
                <a:latin typeface="Courier New" panose="02070309020205020404" pitchFamily="49" charset="0"/>
                <a:cs typeface="Courier New" panose="02070309020205020404" pitchFamily="49" charset="0"/>
              </a:rPr>
              <a:t>echo "server=8.8.8.8" &gt;&gt; /etc/</a:t>
            </a:r>
            <a:r>
              <a:rPr lang="en-GB" sz="3200" dirty="0" err="1">
                <a:solidFill>
                  <a:schemeClr val="accent6"/>
                </a:solidFill>
                <a:latin typeface="Courier New" panose="02070309020205020404" pitchFamily="49" charset="0"/>
                <a:cs typeface="Courier New" panose="02070309020205020404" pitchFamily="49" charset="0"/>
              </a:rPr>
              <a:t>dnsmasq.conf</a:t>
            </a:r>
            <a:endParaRPr lang="en-GB" sz="3200" dirty="0">
              <a:solidFill>
                <a:schemeClr val="accent6"/>
              </a:solidFill>
              <a:latin typeface="Courier New" panose="02070309020205020404" pitchFamily="49" charset="0"/>
              <a:cs typeface="Courier New" panose="02070309020205020404" pitchFamily="49" charset="0"/>
            </a:endParaRPr>
          </a:p>
          <a:p>
            <a:pPr marL="0" lvl="1" indent="0">
              <a:spcBef>
                <a:spcPts val="0"/>
              </a:spcBef>
              <a:buNone/>
            </a:pPr>
            <a:r>
              <a:rPr lang="en-GB" sz="3200" dirty="0">
                <a:solidFill>
                  <a:schemeClr val="accent6"/>
                </a:solidFill>
                <a:latin typeface="Courier New" panose="02070309020205020404" pitchFamily="49" charset="0"/>
                <a:cs typeface="Courier New" panose="02070309020205020404" pitchFamily="49" charset="0"/>
              </a:rPr>
              <a:t>echo "server=1.1.1.1" &gt;&gt; /etc/</a:t>
            </a:r>
            <a:r>
              <a:rPr lang="en-GB" sz="3200" dirty="0" err="1">
                <a:solidFill>
                  <a:schemeClr val="accent6"/>
                </a:solidFill>
                <a:latin typeface="Courier New" panose="02070309020205020404" pitchFamily="49" charset="0"/>
                <a:cs typeface="Courier New" panose="02070309020205020404" pitchFamily="49" charset="0"/>
              </a:rPr>
              <a:t>dnsmasq.conf</a:t>
            </a:r>
            <a:endParaRPr lang="en-GB" sz="3200" dirty="0">
              <a:solidFill>
                <a:schemeClr val="accent6"/>
              </a:solidFill>
              <a:latin typeface="Courier New" panose="02070309020205020404" pitchFamily="49" charset="0"/>
              <a:cs typeface="Courier New" panose="02070309020205020404" pitchFamily="49" charset="0"/>
            </a:endParaRPr>
          </a:p>
          <a:p>
            <a:pPr marL="0" lvl="1" indent="0">
              <a:spcBef>
                <a:spcPts val="0"/>
              </a:spcBef>
              <a:buNone/>
            </a:pPr>
            <a:r>
              <a:rPr lang="en-GB" sz="3200" dirty="0">
                <a:solidFill>
                  <a:schemeClr val="accent6"/>
                </a:solidFill>
                <a:latin typeface="Courier New" panose="02070309020205020404" pitchFamily="49" charset="0"/>
                <a:cs typeface="Courier New" panose="02070309020205020404" pitchFamily="49" charset="0"/>
              </a:rPr>
              <a:t>echo "server=1.0.0.1" &gt;&gt; /etc/</a:t>
            </a:r>
            <a:r>
              <a:rPr lang="en-GB" sz="3200" dirty="0" err="1">
                <a:solidFill>
                  <a:schemeClr val="accent6"/>
                </a:solidFill>
                <a:latin typeface="Courier New" panose="02070309020205020404" pitchFamily="49" charset="0"/>
                <a:cs typeface="Courier New" panose="02070309020205020404" pitchFamily="49" charset="0"/>
              </a:rPr>
              <a:t>dnsmasq.conf</a:t>
            </a:r>
            <a:endParaRPr lang="en-GB" sz="3200" dirty="0">
              <a:solidFill>
                <a:schemeClr val="accent6"/>
              </a:solidFill>
              <a:latin typeface="Courier New" panose="02070309020205020404" pitchFamily="49" charset="0"/>
              <a:cs typeface="Courier New" panose="02070309020205020404" pitchFamily="49" charset="0"/>
            </a:endParaRPr>
          </a:p>
          <a:p>
            <a:pPr marL="0" lvl="1" indent="0">
              <a:spcBef>
                <a:spcPts val="0"/>
              </a:spcBef>
              <a:buNone/>
            </a:pPr>
            <a:r>
              <a:rPr lang="en-GB" sz="3200" dirty="0">
                <a:solidFill>
                  <a:schemeClr val="accent6"/>
                </a:solidFill>
                <a:latin typeface="Courier New" panose="02070309020205020404" pitchFamily="49" charset="0"/>
                <a:cs typeface="Courier New" panose="02070309020205020404" pitchFamily="49" charset="0"/>
              </a:rPr>
              <a:t>echo "server=/</a:t>
            </a:r>
            <a:r>
              <a:rPr lang="en-GB" sz="3200" dirty="0" err="1">
                <a:solidFill>
                  <a:schemeClr val="accent6"/>
                </a:solidFill>
                <a:latin typeface="Courier New" panose="02070309020205020404" pitchFamily="49" charset="0"/>
                <a:cs typeface="Courier New" panose="02070309020205020404" pitchFamily="49" charset="0"/>
              </a:rPr>
              <a:t>svc.cluster.local</a:t>
            </a:r>
            <a:r>
              <a:rPr lang="en-GB" sz="3200" dirty="0">
                <a:solidFill>
                  <a:schemeClr val="accent6"/>
                </a:solidFill>
                <a:latin typeface="Courier New" panose="02070309020205020404" pitchFamily="49" charset="0"/>
                <a:cs typeface="Courier New" panose="02070309020205020404" pitchFamily="49" charset="0"/>
              </a:rPr>
              <a:t>/$(</a:t>
            </a:r>
            <a:r>
              <a:rPr lang="en-GB" sz="3200" dirty="0" err="1">
                <a:solidFill>
                  <a:schemeClr val="accent6"/>
                </a:solidFill>
                <a:latin typeface="Courier New" panose="02070309020205020404" pitchFamily="49" charset="0"/>
                <a:cs typeface="Courier New" panose="02070309020205020404" pitchFamily="49" charset="0"/>
              </a:rPr>
              <a:t>kubectl</a:t>
            </a:r>
            <a:r>
              <a:rPr lang="en-GB" sz="3200" dirty="0">
                <a:solidFill>
                  <a:schemeClr val="accent6"/>
                </a:solidFill>
                <a:latin typeface="Courier New" panose="02070309020205020404" pitchFamily="49" charset="0"/>
                <a:cs typeface="Courier New" panose="02070309020205020404" pitchFamily="49" charset="0"/>
              </a:rPr>
              <a:t> get svc --namespace </a:t>
            </a:r>
            <a:r>
              <a:rPr lang="en-GB" sz="3200" dirty="0" err="1">
                <a:solidFill>
                  <a:schemeClr val="accent6"/>
                </a:solidFill>
                <a:latin typeface="Courier New" panose="02070309020205020404" pitchFamily="49" charset="0"/>
                <a:cs typeface="Courier New" panose="02070309020205020404" pitchFamily="49" charset="0"/>
              </a:rPr>
              <a:t>extdns</a:t>
            </a:r>
            <a:r>
              <a:rPr lang="en-GB" sz="3200" dirty="0">
                <a:solidFill>
                  <a:schemeClr val="accent6"/>
                </a:solidFill>
                <a:latin typeface="Courier New" panose="02070309020205020404" pitchFamily="49" charset="0"/>
                <a:cs typeface="Courier New" panose="02070309020205020404" pitchFamily="49" charset="0"/>
              </a:rPr>
              <a:t> </a:t>
            </a:r>
            <a:r>
              <a:rPr lang="en-GB" sz="3200" dirty="0" err="1">
                <a:solidFill>
                  <a:schemeClr val="accent6"/>
                </a:solidFill>
                <a:latin typeface="Courier New" panose="02070309020205020404" pitchFamily="49" charset="0"/>
                <a:cs typeface="Courier New" panose="02070309020205020404" pitchFamily="49" charset="0"/>
              </a:rPr>
              <a:t>extdns-coredns</a:t>
            </a:r>
            <a:r>
              <a:rPr lang="en-GB" sz="3200" dirty="0">
                <a:solidFill>
                  <a:schemeClr val="accent6"/>
                </a:solidFill>
                <a:latin typeface="Courier New" panose="02070309020205020404" pitchFamily="49" charset="0"/>
                <a:cs typeface="Courier New" panose="02070309020205020404" pitchFamily="49" charset="0"/>
              </a:rPr>
              <a:t> -o </a:t>
            </a:r>
            <a:r>
              <a:rPr lang="en-GB" sz="3200" dirty="0" err="1">
                <a:solidFill>
                  <a:schemeClr val="accent6"/>
                </a:solidFill>
                <a:latin typeface="Courier New" panose="02070309020205020404" pitchFamily="49" charset="0"/>
                <a:cs typeface="Courier New" panose="02070309020205020404" pitchFamily="49" charset="0"/>
              </a:rPr>
              <a:t>jsonpath</a:t>
            </a:r>
            <a:r>
              <a:rPr lang="en-GB" sz="3200" dirty="0">
                <a:solidFill>
                  <a:schemeClr val="accent6"/>
                </a:solidFill>
                <a:latin typeface="Courier New" panose="02070309020205020404" pitchFamily="49" charset="0"/>
                <a:cs typeface="Courier New" panose="02070309020205020404" pitchFamily="49" charset="0"/>
              </a:rPr>
              <a:t>='{.</a:t>
            </a:r>
            <a:r>
              <a:rPr lang="en-GB" sz="3200" dirty="0" err="1">
                <a:solidFill>
                  <a:schemeClr val="accent6"/>
                </a:solidFill>
                <a:latin typeface="Courier New" panose="02070309020205020404" pitchFamily="49" charset="0"/>
                <a:cs typeface="Courier New" panose="02070309020205020404" pitchFamily="49" charset="0"/>
              </a:rPr>
              <a:t>status.loadBalancer.ingress</a:t>
            </a:r>
            <a:r>
              <a:rPr lang="en-GB" sz="3200" dirty="0">
                <a:solidFill>
                  <a:schemeClr val="accent6"/>
                </a:solidFill>
                <a:latin typeface="Courier New" panose="02070309020205020404" pitchFamily="49" charset="0"/>
                <a:cs typeface="Courier New" panose="02070309020205020404" pitchFamily="49" charset="0"/>
              </a:rPr>
              <a:t>[0].</a:t>
            </a:r>
            <a:r>
              <a:rPr lang="en-GB" sz="3200" dirty="0" err="1">
                <a:solidFill>
                  <a:schemeClr val="accent6"/>
                </a:solidFill>
                <a:latin typeface="Courier New" panose="02070309020205020404" pitchFamily="49" charset="0"/>
                <a:cs typeface="Courier New" panose="02070309020205020404" pitchFamily="49" charset="0"/>
              </a:rPr>
              <a:t>ip</a:t>
            </a:r>
            <a:r>
              <a:rPr lang="en-GB" sz="3200" dirty="0">
                <a:solidFill>
                  <a:schemeClr val="accent6"/>
                </a:solidFill>
                <a:latin typeface="Courier New" panose="02070309020205020404" pitchFamily="49" charset="0"/>
                <a:cs typeface="Courier New" panose="02070309020205020404" pitchFamily="49" charset="0"/>
              </a:rPr>
              <a:t>}') # </a:t>
            </a:r>
            <a:r>
              <a:rPr lang="en-GB" sz="3200" dirty="0" err="1">
                <a:solidFill>
                  <a:schemeClr val="accent6"/>
                </a:solidFill>
                <a:latin typeface="Courier New" panose="02070309020205020404" pitchFamily="49" charset="0"/>
                <a:cs typeface="Courier New" panose="02070309020205020404" pitchFamily="49" charset="0"/>
              </a:rPr>
              <a:t>minikube</a:t>
            </a:r>
            <a:r>
              <a:rPr lang="en-GB" sz="3200" dirty="0">
                <a:solidFill>
                  <a:schemeClr val="accent6"/>
                </a:solidFill>
                <a:latin typeface="Courier New" panose="02070309020205020404" pitchFamily="49" charset="0"/>
                <a:cs typeface="Courier New" panose="02070309020205020404" pitchFamily="49" charset="0"/>
              </a:rPr>
              <a:t>" &gt;&gt; /etc/</a:t>
            </a:r>
            <a:r>
              <a:rPr lang="en-GB" sz="3200" dirty="0" err="1">
                <a:solidFill>
                  <a:schemeClr val="accent6"/>
                </a:solidFill>
                <a:latin typeface="Courier New" panose="02070309020205020404" pitchFamily="49" charset="0"/>
                <a:cs typeface="Courier New" panose="02070309020205020404" pitchFamily="49" charset="0"/>
              </a:rPr>
              <a:t>dnsmasq.conf</a:t>
            </a:r>
            <a:endParaRPr lang="en-GB" sz="3200" dirty="0">
              <a:solidFill>
                <a:schemeClr val="accent6"/>
              </a:solidFill>
              <a:latin typeface="Courier New" panose="02070309020205020404" pitchFamily="49" charset="0"/>
              <a:cs typeface="Courier New" panose="02070309020205020404" pitchFamily="49" charset="0"/>
            </a:endParaRPr>
          </a:p>
          <a:p>
            <a:pPr marL="0" lvl="1" indent="0">
              <a:spcBef>
                <a:spcPts val="0"/>
              </a:spcBef>
              <a:buNone/>
            </a:pPr>
            <a:r>
              <a:rPr lang="en-GB" sz="3200" dirty="0">
                <a:solidFill>
                  <a:schemeClr val="accent6"/>
                </a:solidFill>
                <a:latin typeface="Courier New" panose="02070309020205020404" pitchFamily="49" charset="0"/>
                <a:cs typeface="Courier New" panose="02070309020205020404" pitchFamily="49" charset="0"/>
              </a:rPr>
              <a:t>rm -rf /etc/</a:t>
            </a:r>
            <a:r>
              <a:rPr lang="en-GB" sz="3200" dirty="0" err="1">
                <a:solidFill>
                  <a:schemeClr val="accent6"/>
                </a:solidFill>
                <a:latin typeface="Courier New" panose="02070309020205020404" pitchFamily="49" charset="0"/>
                <a:cs typeface="Courier New" panose="02070309020205020404" pitchFamily="49" charset="0"/>
              </a:rPr>
              <a:t>resolv.conf</a:t>
            </a:r>
            <a:endParaRPr lang="en-GB" sz="3200" dirty="0">
              <a:solidFill>
                <a:schemeClr val="accent6"/>
              </a:solidFill>
              <a:latin typeface="Courier New" panose="02070309020205020404" pitchFamily="49" charset="0"/>
              <a:cs typeface="Courier New" panose="02070309020205020404" pitchFamily="49" charset="0"/>
            </a:endParaRPr>
          </a:p>
          <a:p>
            <a:pPr marL="0" lvl="1" indent="0">
              <a:spcBef>
                <a:spcPts val="0"/>
              </a:spcBef>
              <a:buNone/>
            </a:pPr>
            <a:r>
              <a:rPr lang="en-GB" sz="3200" dirty="0">
                <a:solidFill>
                  <a:schemeClr val="accent6"/>
                </a:solidFill>
                <a:latin typeface="Courier New" panose="02070309020205020404" pitchFamily="49" charset="0"/>
                <a:cs typeface="Courier New" panose="02070309020205020404" pitchFamily="49" charset="0"/>
              </a:rPr>
              <a:t>ln -s /run/</a:t>
            </a:r>
            <a:r>
              <a:rPr lang="en-GB" sz="3200" dirty="0" err="1">
                <a:solidFill>
                  <a:schemeClr val="accent6"/>
                </a:solidFill>
                <a:latin typeface="Courier New" panose="02070309020205020404" pitchFamily="49" charset="0"/>
                <a:cs typeface="Courier New" panose="02070309020205020404" pitchFamily="49" charset="0"/>
              </a:rPr>
              <a:t>resolvconf</a:t>
            </a:r>
            <a:r>
              <a:rPr lang="en-GB" sz="3200" dirty="0">
                <a:solidFill>
                  <a:schemeClr val="accent6"/>
                </a:solidFill>
                <a:latin typeface="Courier New" panose="02070309020205020404" pitchFamily="49" charset="0"/>
                <a:cs typeface="Courier New" panose="02070309020205020404" pitchFamily="49" charset="0"/>
              </a:rPr>
              <a:t>/</a:t>
            </a:r>
            <a:r>
              <a:rPr lang="en-GB" sz="3200" dirty="0" err="1">
                <a:solidFill>
                  <a:schemeClr val="accent6"/>
                </a:solidFill>
                <a:latin typeface="Courier New" panose="02070309020205020404" pitchFamily="49" charset="0"/>
                <a:cs typeface="Courier New" panose="02070309020205020404" pitchFamily="49" charset="0"/>
              </a:rPr>
              <a:t>resolv.conf</a:t>
            </a:r>
            <a:r>
              <a:rPr lang="en-GB" sz="3200" dirty="0">
                <a:solidFill>
                  <a:schemeClr val="accent6"/>
                </a:solidFill>
                <a:latin typeface="Courier New" panose="02070309020205020404" pitchFamily="49" charset="0"/>
                <a:cs typeface="Courier New" panose="02070309020205020404" pitchFamily="49" charset="0"/>
              </a:rPr>
              <a:t> /etc/</a:t>
            </a:r>
            <a:r>
              <a:rPr lang="en-GB" sz="3200" dirty="0" err="1">
                <a:solidFill>
                  <a:schemeClr val="accent6"/>
                </a:solidFill>
                <a:latin typeface="Courier New" panose="02070309020205020404" pitchFamily="49" charset="0"/>
                <a:cs typeface="Courier New" panose="02070309020205020404" pitchFamily="49" charset="0"/>
              </a:rPr>
              <a:t>resolv.conf</a:t>
            </a:r>
            <a:endParaRPr lang="en-GB" sz="3200" dirty="0">
              <a:solidFill>
                <a:schemeClr val="accent6"/>
              </a:solidFill>
              <a:latin typeface="Courier New" panose="02070309020205020404" pitchFamily="49" charset="0"/>
              <a:cs typeface="Courier New" panose="02070309020205020404" pitchFamily="49" charset="0"/>
            </a:endParaRPr>
          </a:p>
          <a:p>
            <a:pPr marL="0" lvl="1" indent="0">
              <a:spcBef>
                <a:spcPts val="0"/>
              </a:spcBef>
              <a:buNone/>
            </a:pPr>
            <a:r>
              <a:rPr lang="en-GB" sz="3200" dirty="0" err="1">
                <a:solidFill>
                  <a:schemeClr val="accent6"/>
                </a:solidFill>
                <a:latin typeface="Courier New" panose="02070309020205020404" pitchFamily="49" charset="0"/>
                <a:cs typeface="Courier New" panose="02070309020205020404" pitchFamily="49" charset="0"/>
              </a:rPr>
              <a:t>systemctl</a:t>
            </a:r>
            <a:r>
              <a:rPr lang="en-GB" sz="3200" dirty="0">
                <a:solidFill>
                  <a:schemeClr val="accent6"/>
                </a:solidFill>
                <a:latin typeface="Courier New" panose="02070309020205020404" pitchFamily="49" charset="0"/>
                <a:cs typeface="Courier New" panose="02070309020205020404" pitchFamily="49" charset="0"/>
              </a:rPr>
              <a:t> restart </a:t>
            </a:r>
            <a:r>
              <a:rPr lang="en-GB" sz="3200" dirty="0" err="1">
                <a:solidFill>
                  <a:schemeClr val="accent6"/>
                </a:solidFill>
                <a:latin typeface="Courier New" panose="02070309020205020404" pitchFamily="49" charset="0"/>
                <a:cs typeface="Courier New" panose="02070309020205020404" pitchFamily="49" charset="0"/>
              </a:rPr>
              <a:t>dnsmasq</a:t>
            </a:r>
            <a:endParaRPr lang="en-GB" sz="3200" dirty="0">
              <a:solidFill>
                <a:schemeClr val="accent6"/>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8663601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87624B31-D140-BDAA-25C2-573239E2506C}"/>
              </a:ext>
            </a:extLst>
          </p:cNvPr>
          <p:cNvSpPr>
            <a:spLocks noGrp="1"/>
          </p:cNvSpPr>
          <p:nvPr>
            <p:ph type="sldNum" idx="12"/>
          </p:nvPr>
        </p:nvSpPr>
        <p:spPr/>
        <p:txBody>
          <a:bodyPr/>
          <a:lstStyle/>
          <a:p>
            <a:fld id="{00000000-1234-1234-1234-123412341234}" type="slidenum">
              <a:rPr lang="en-US" smtClean="0"/>
              <a:pPr/>
              <a:t>8</a:t>
            </a:fld>
            <a:endParaRPr lang="en-US"/>
          </a:p>
        </p:txBody>
      </p:sp>
      <p:sp>
        <p:nvSpPr>
          <p:cNvPr id="3" name="Titolo 2">
            <a:extLst>
              <a:ext uri="{FF2B5EF4-FFF2-40B4-BE49-F238E27FC236}">
                <a16:creationId xmlns:a16="http://schemas.microsoft.com/office/drawing/2014/main" id="{E9569254-F1A4-98A2-6C94-DE0B2EBA9394}"/>
              </a:ext>
            </a:extLst>
          </p:cNvPr>
          <p:cNvSpPr>
            <a:spLocks noGrp="1"/>
          </p:cNvSpPr>
          <p:nvPr>
            <p:ph type="title"/>
          </p:nvPr>
        </p:nvSpPr>
        <p:spPr/>
        <p:txBody>
          <a:bodyPr/>
          <a:lstStyle/>
          <a:p>
            <a:r>
              <a:rPr lang="it-IT" dirty="0" err="1"/>
              <a:t>What</a:t>
            </a:r>
            <a:r>
              <a:rPr lang="it-IT" dirty="0"/>
              <a:t> </a:t>
            </a:r>
            <a:r>
              <a:rPr lang="it-IT" dirty="0" err="1"/>
              <a:t>exactly</a:t>
            </a:r>
            <a:r>
              <a:rPr lang="it-IT" dirty="0"/>
              <a:t> </a:t>
            </a:r>
            <a:r>
              <a:rPr lang="it-IT" dirty="0" err="1"/>
              <a:t>did</a:t>
            </a:r>
            <a:r>
              <a:rPr lang="it-IT" dirty="0"/>
              <a:t> </a:t>
            </a:r>
            <a:r>
              <a:rPr lang="it-IT" dirty="0" err="1"/>
              <a:t>we</a:t>
            </a:r>
            <a:r>
              <a:rPr lang="it-IT" dirty="0"/>
              <a:t> </a:t>
            </a:r>
            <a:r>
              <a:rPr lang="it-IT" dirty="0" err="1"/>
              <a:t>install</a:t>
            </a:r>
            <a:r>
              <a:rPr lang="it-IT" dirty="0"/>
              <a:t>?</a:t>
            </a:r>
            <a:endParaRPr lang="en-GB" dirty="0"/>
          </a:p>
        </p:txBody>
      </p:sp>
      <p:sp>
        <p:nvSpPr>
          <p:cNvPr id="4" name="Segnaposto testo 3">
            <a:extLst>
              <a:ext uri="{FF2B5EF4-FFF2-40B4-BE49-F238E27FC236}">
                <a16:creationId xmlns:a16="http://schemas.microsoft.com/office/drawing/2014/main" id="{FB330EC4-E6A6-3EDC-30B9-686E3139FF44}"/>
              </a:ext>
            </a:extLst>
          </p:cNvPr>
          <p:cNvSpPr>
            <a:spLocks noGrp="1"/>
          </p:cNvSpPr>
          <p:nvPr>
            <p:ph type="body" idx="1"/>
          </p:nvPr>
        </p:nvSpPr>
        <p:spPr/>
        <p:txBody>
          <a:bodyPr/>
          <a:lstStyle/>
          <a:p>
            <a:pPr>
              <a:spcBef>
                <a:spcPts val="200"/>
              </a:spcBef>
            </a:pPr>
            <a:r>
              <a:rPr lang="en-GB" dirty="0" err="1"/>
              <a:t>Minikube</a:t>
            </a:r>
            <a:r>
              <a:rPr lang="en-GB" dirty="0"/>
              <a:t> https://github.com/kubernetes/minikube/releases</a:t>
            </a:r>
          </a:p>
          <a:p>
            <a:pPr lvl="1">
              <a:spcBef>
                <a:spcPts val="200"/>
              </a:spcBef>
            </a:pPr>
            <a:r>
              <a:rPr lang="en-GB" sz="3600" dirty="0" err="1"/>
              <a:t>logviewer</a:t>
            </a:r>
            <a:r>
              <a:rPr lang="en-GB" sz="3600" dirty="0"/>
              <a:t> - simple </a:t>
            </a:r>
            <a:r>
              <a:rPr lang="en-GB" sz="3600" dirty="0" err="1"/>
              <a:t>logview</a:t>
            </a:r>
            <a:r>
              <a:rPr lang="en-GB" sz="3600" dirty="0"/>
              <a:t> available on port 32000 - browse with `</a:t>
            </a:r>
            <a:r>
              <a:rPr lang="en-GB" sz="3600" dirty="0">
                <a:latin typeface="Courier New" panose="02070309020205020404" pitchFamily="49" charset="0"/>
                <a:cs typeface="Courier New" panose="02070309020205020404" pitchFamily="49" charset="0"/>
              </a:rPr>
              <a:t>sensible-browser http://$(minikube </a:t>
            </a:r>
            <a:r>
              <a:rPr lang="en-GB" sz="3600" dirty="0" err="1">
                <a:latin typeface="Courier New" panose="02070309020205020404" pitchFamily="49" charset="0"/>
                <a:cs typeface="Courier New" panose="02070309020205020404" pitchFamily="49" charset="0"/>
              </a:rPr>
              <a:t>ip</a:t>
            </a:r>
            <a:r>
              <a:rPr lang="en-GB" sz="3600" dirty="0">
                <a:latin typeface="Courier New" panose="02070309020205020404" pitchFamily="49" charset="0"/>
                <a:cs typeface="Courier New" panose="02070309020205020404" pitchFamily="49" charset="0"/>
              </a:rPr>
              <a:t>):32000</a:t>
            </a:r>
            <a:r>
              <a:rPr lang="en-GB" sz="3600" dirty="0"/>
              <a:t>`</a:t>
            </a:r>
          </a:p>
          <a:p>
            <a:pPr lvl="1">
              <a:spcBef>
                <a:spcPts val="200"/>
              </a:spcBef>
            </a:pPr>
            <a:r>
              <a:rPr lang="en-GB" sz="3600" dirty="0"/>
              <a:t>metrics-server - simple metrics server</a:t>
            </a:r>
          </a:p>
          <a:p>
            <a:pPr lvl="1">
              <a:spcBef>
                <a:spcPts val="200"/>
              </a:spcBef>
            </a:pPr>
            <a:r>
              <a:rPr lang="en-GB" sz="3600" dirty="0"/>
              <a:t>ingress - NGINX based Ingress Controller for exposing HTTP/HTTPS services</a:t>
            </a:r>
          </a:p>
          <a:p>
            <a:pPr lvl="1">
              <a:spcBef>
                <a:spcPts val="200"/>
              </a:spcBef>
            </a:pPr>
            <a:r>
              <a:rPr lang="en-GB" sz="3600" dirty="0" err="1"/>
              <a:t>metallb</a:t>
            </a:r>
            <a:r>
              <a:rPr lang="en-GB" sz="3600" dirty="0"/>
              <a:t> - enable creation of `</a:t>
            </a:r>
            <a:r>
              <a:rPr lang="en-GB" sz="3600" dirty="0" err="1"/>
              <a:t>LoadBlancer</a:t>
            </a:r>
            <a:r>
              <a:rPr lang="en-GB" sz="3600" dirty="0"/>
              <a:t>` type `Service` resources to expose application ports out of Kubernetes.  This is deployed in conjunction with a DNS responder (`</a:t>
            </a:r>
            <a:r>
              <a:rPr lang="en-GB" sz="3600" dirty="0" err="1"/>
              <a:t>extdns</a:t>
            </a:r>
            <a:r>
              <a:rPr lang="en-GB" sz="3600" dirty="0"/>
              <a:t>`) that can be integrated with the local users DNS settings to have automatic name resolution for these services. </a:t>
            </a:r>
          </a:p>
          <a:p>
            <a:pPr>
              <a:spcBef>
                <a:spcPts val="200"/>
              </a:spcBef>
            </a:pPr>
            <a:r>
              <a:rPr lang="en-GB" dirty="0"/>
              <a:t>Helm https://github.com/helm/helm/releases</a:t>
            </a:r>
          </a:p>
          <a:p>
            <a:pPr>
              <a:spcBef>
                <a:spcPts val="200"/>
              </a:spcBef>
            </a:pPr>
            <a:r>
              <a:rPr lang="en-GB" dirty="0" err="1"/>
              <a:t>Haproxy</a:t>
            </a:r>
            <a:r>
              <a:rPr lang="en-GB" dirty="0"/>
              <a:t> https://registry.hub.docker.com/_/haproxy</a:t>
            </a:r>
          </a:p>
          <a:p>
            <a:pPr>
              <a:spcBef>
                <a:spcPts val="200"/>
              </a:spcBef>
            </a:pPr>
            <a:r>
              <a:rPr lang="en-GB" dirty="0"/>
              <a:t>K8s tools https://kubernetes.io/releases/</a:t>
            </a:r>
          </a:p>
          <a:p>
            <a:pPr>
              <a:spcBef>
                <a:spcPts val="200"/>
              </a:spcBef>
            </a:pPr>
            <a:endParaRPr lang="en-GB" dirty="0"/>
          </a:p>
        </p:txBody>
      </p:sp>
    </p:spTree>
    <p:extLst>
      <p:ext uri="{BB962C8B-B14F-4D97-AF65-F5344CB8AC3E}">
        <p14:creationId xmlns:p14="http://schemas.microsoft.com/office/powerpoint/2010/main" val="4174381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C1C0359D-B9A0-3BC1-3A32-D96FDCD6DD3D}"/>
              </a:ext>
            </a:extLst>
          </p:cNvPr>
          <p:cNvSpPr>
            <a:spLocks noGrp="1"/>
          </p:cNvSpPr>
          <p:nvPr>
            <p:ph type="sldNum" idx="12"/>
          </p:nvPr>
        </p:nvSpPr>
        <p:spPr/>
        <p:txBody>
          <a:bodyPr/>
          <a:lstStyle/>
          <a:p>
            <a:fld id="{00000000-1234-1234-1234-123412341234}" type="slidenum">
              <a:rPr lang="en-US" smtClean="0"/>
              <a:pPr/>
              <a:t>9</a:t>
            </a:fld>
            <a:endParaRPr lang="en-US"/>
          </a:p>
        </p:txBody>
      </p:sp>
      <p:sp>
        <p:nvSpPr>
          <p:cNvPr id="3" name="Titolo 2">
            <a:extLst>
              <a:ext uri="{FF2B5EF4-FFF2-40B4-BE49-F238E27FC236}">
                <a16:creationId xmlns:a16="http://schemas.microsoft.com/office/drawing/2014/main" id="{25C6206B-A957-CFBD-C643-DAE9D8D1031A}"/>
              </a:ext>
            </a:extLst>
          </p:cNvPr>
          <p:cNvSpPr>
            <a:spLocks noGrp="1"/>
          </p:cNvSpPr>
          <p:nvPr>
            <p:ph type="title"/>
          </p:nvPr>
        </p:nvSpPr>
        <p:spPr/>
        <p:txBody>
          <a:bodyPr/>
          <a:lstStyle/>
          <a:p>
            <a:r>
              <a:rPr lang="it-IT" dirty="0"/>
              <a:t>k9s</a:t>
            </a:r>
            <a:endParaRPr lang="en-GB" dirty="0"/>
          </a:p>
        </p:txBody>
      </p:sp>
      <p:sp>
        <p:nvSpPr>
          <p:cNvPr id="4" name="Segnaposto testo 3">
            <a:extLst>
              <a:ext uri="{FF2B5EF4-FFF2-40B4-BE49-F238E27FC236}">
                <a16:creationId xmlns:a16="http://schemas.microsoft.com/office/drawing/2014/main" id="{D396B728-2ABA-EC04-B4E4-7FBEC6E01CE7}"/>
              </a:ext>
            </a:extLst>
          </p:cNvPr>
          <p:cNvSpPr>
            <a:spLocks noGrp="1"/>
          </p:cNvSpPr>
          <p:nvPr>
            <p:ph type="body" idx="1"/>
          </p:nvPr>
        </p:nvSpPr>
        <p:spPr/>
        <p:txBody>
          <a:bodyPr/>
          <a:lstStyle/>
          <a:p>
            <a:endParaRPr lang="en-GB"/>
          </a:p>
        </p:txBody>
      </p:sp>
      <p:pic>
        <p:nvPicPr>
          <p:cNvPr id="6" name="Immagine 5">
            <a:extLst>
              <a:ext uri="{FF2B5EF4-FFF2-40B4-BE49-F238E27FC236}">
                <a16:creationId xmlns:a16="http://schemas.microsoft.com/office/drawing/2014/main" id="{16A0560B-7876-22ED-D5DF-B6D832F11E7C}"/>
              </a:ext>
            </a:extLst>
          </p:cNvPr>
          <p:cNvPicPr>
            <a:picLocks noChangeAspect="1"/>
          </p:cNvPicPr>
          <p:nvPr/>
        </p:nvPicPr>
        <p:blipFill>
          <a:blip r:embed="rId2"/>
          <a:stretch>
            <a:fillRect/>
          </a:stretch>
        </p:blipFill>
        <p:spPr>
          <a:xfrm>
            <a:off x="1897811" y="1770565"/>
            <a:ext cx="20047639" cy="11291406"/>
          </a:xfrm>
          <a:prstGeom prst="rect">
            <a:avLst/>
          </a:prstGeom>
        </p:spPr>
      </p:pic>
      <p:sp>
        <p:nvSpPr>
          <p:cNvPr id="7" name="Fumetto: rettangolo con angoli arrotondati 6">
            <a:extLst>
              <a:ext uri="{FF2B5EF4-FFF2-40B4-BE49-F238E27FC236}">
                <a16:creationId xmlns:a16="http://schemas.microsoft.com/office/drawing/2014/main" id="{93498624-E6C9-0FB9-A6CF-96C265637FAA}"/>
              </a:ext>
            </a:extLst>
          </p:cNvPr>
          <p:cNvSpPr/>
          <p:nvPr/>
        </p:nvSpPr>
        <p:spPr>
          <a:xfrm>
            <a:off x="4069976" y="5501162"/>
            <a:ext cx="14218024" cy="3484642"/>
          </a:xfrm>
          <a:prstGeom prst="wedgeRoundRectCallout">
            <a:avLst>
              <a:gd name="adj1" fmla="val -40884"/>
              <a:gd name="adj2" fmla="val 107942"/>
              <a:gd name="adj3" fmla="val 16667"/>
            </a:avLst>
          </a:prstGeom>
          <a:solidFill>
            <a:srgbClr val="808785"/>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GB" sz="6600" dirty="0"/>
              <a:t>Talk</a:t>
            </a:r>
          </a:p>
          <a:p>
            <a:pPr marL="0" marR="0" indent="0" algn="ctr" defTabSz="825500" rtl="0" fontAlgn="auto" latinLnBrk="0" hangingPunct="0">
              <a:lnSpc>
                <a:spcPct val="100000"/>
              </a:lnSpc>
              <a:spcBef>
                <a:spcPts val="0"/>
              </a:spcBef>
              <a:spcAft>
                <a:spcPts val="0"/>
              </a:spcAft>
              <a:buClrTx/>
              <a:buSzTx/>
              <a:buFontTx/>
              <a:buNone/>
              <a:tabLst/>
            </a:pPr>
            <a:r>
              <a:rPr lang="en-GB" sz="6600" dirty="0"/>
              <a:t>TH2AO06 SKA Tango Operator </a:t>
            </a:r>
          </a:p>
          <a:p>
            <a:pPr marL="0" marR="0" indent="0" algn="ctr" defTabSz="825500" rtl="0" fontAlgn="auto" latinLnBrk="0" hangingPunct="0">
              <a:lnSpc>
                <a:spcPct val="100000"/>
              </a:lnSpc>
              <a:spcBef>
                <a:spcPts val="0"/>
              </a:spcBef>
              <a:spcAft>
                <a:spcPts val="0"/>
              </a:spcAft>
              <a:buClrTx/>
              <a:buSzTx/>
              <a:buFontTx/>
              <a:buNone/>
              <a:tabLst/>
            </a:pPr>
            <a:r>
              <a:rPr lang="en-GB" sz="6600" dirty="0"/>
              <a:t>Thursday - 12 October 2023 </a:t>
            </a:r>
          </a:p>
        </p:txBody>
      </p:sp>
    </p:spTree>
    <p:extLst>
      <p:ext uri="{BB962C8B-B14F-4D97-AF65-F5344CB8AC3E}">
        <p14:creationId xmlns:p14="http://schemas.microsoft.com/office/powerpoint/2010/main" val="1574500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theme1.xml><?xml version="1.0" encoding="utf-8"?>
<a:theme xmlns:a="http://schemas.openxmlformats.org/drawingml/2006/main" name="SKAO">
  <a:themeElements>
    <a:clrScheme name="SKAO">
      <a:dk1>
        <a:srgbClr val="FFFFFF"/>
      </a:dk1>
      <a:lt1>
        <a:srgbClr val="000000"/>
      </a:lt1>
      <a:dk2>
        <a:srgbClr val="44546A"/>
      </a:dk2>
      <a:lt2>
        <a:srgbClr val="E7E6E6"/>
      </a:lt2>
      <a:accent1>
        <a:srgbClr val="E40769"/>
      </a:accent1>
      <a:accent2>
        <a:srgbClr val="070A68"/>
      </a:accent2>
      <a:accent3>
        <a:srgbClr val="A5A5A5"/>
      </a:accent3>
      <a:accent4>
        <a:srgbClr val="FFC000"/>
      </a:accent4>
      <a:accent5>
        <a:srgbClr val="5B9BD5"/>
      </a:accent5>
      <a:accent6>
        <a:srgbClr val="70AD47"/>
      </a:accent6>
      <a:hlink>
        <a:srgbClr val="FFFFFF"/>
      </a:hlink>
      <a:folHlink>
        <a:srgbClr val="FFFFFF"/>
      </a:folHlink>
    </a:clrScheme>
    <a:fontScheme name="SKOA Verdana">
      <a:majorFont>
        <a:latin typeface="Verdana"/>
        <a:ea typeface="Noto Sans Light"/>
        <a:cs typeface="Noto Sans Light"/>
      </a:majorFont>
      <a:minorFont>
        <a:latin typeface="Verdana"/>
        <a:ea typeface="Verdana"/>
        <a:cs typeface="Verdana"/>
      </a:minorFont>
    </a:fontScheme>
    <a:fmtScheme name="Showroom">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808785"/>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DF0569"/>
            </a:solidFill>
            <a:effectLst/>
            <a:uFillTx/>
            <a:latin typeface="Gill Sans Light"/>
            <a:ea typeface="Gill Sans Light"/>
            <a:cs typeface="Gill Sans Light"/>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5A5F5E"/>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t">
        <a:normAutofit/>
      </a:bodyPr>
      <a:lstStyle>
        <a:defPPr marL="0" marR="0" indent="0" algn="r" defTabSz="825500" rtl="0" fontAlgn="auto" latinLnBrk="0" hangingPunct="0">
          <a:lnSpc>
            <a:spcPct val="100000"/>
          </a:lnSpc>
          <a:spcBef>
            <a:spcPts val="0"/>
          </a:spcBef>
          <a:spcAft>
            <a:spcPts val="0"/>
          </a:spcAft>
          <a:buClrTx/>
          <a:buSzTx/>
          <a:buFontTx/>
          <a:buNone/>
          <a:tabLst/>
          <a:defRPr kumimoji="0" sz="5200" b="0" i="0" u="none" strike="noStrike" cap="none" spc="0" normalizeH="0" baseline="0">
            <a:ln>
              <a:noFill/>
            </a:ln>
            <a:solidFill>
              <a:srgbClr val="FFFFFF"/>
            </a:solidFill>
            <a:effectLst/>
            <a:uFillTx/>
            <a:latin typeface="+mn-lt"/>
            <a:ea typeface="+mn-ea"/>
            <a:cs typeface="+mn-cs"/>
            <a:sym typeface="Verdan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SKAO PwP Proposal.potx" id="{959ECCDB-6394-458C-B6AF-5217F94FA78A}" vid="{B2732973-8A3C-490C-A62C-3A49CC705C40}"/>
    </a:ext>
  </a:extLst>
</a:theme>
</file>

<file path=ppt/theme/theme2.xml><?xml version="1.0" encoding="utf-8"?>
<a:theme xmlns:a="http://schemas.openxmlformats.org/drawingml/2006/main" name="Showroom">
  <a:themeElements>
    <a:clrScheme name="Showroom">
      <a:dk1>
        <a:srgbClr val="000000"/>
      </a:dk1>
      <a:lt1>
        <a:srgbClr val="FFFFFF"/>
      </a:lt1>
      <a:dk2>
        <a:srgbClr val="5A5F5E"/>
      </a:dk2>
      <a:lt2>
        <a:srgbClr val="B4B4B4"/>
      </a:lt2>
      <a:accent1>
        <a:srgbClr val="78AAB3"/>
      </a:accent1>
      <a:accent2>
        <a:srgbClr val="9A9671"/>
      </a:accent2>
      <a:accent3>
        <a:srgbClr val="D9971A"/>
      </a:accent3>
      <a:accent4>
        <a:srgbClr val="D7620E"/>
      </a:accent4>
      <a:accent5>
        <a:srgbClr val="A61702"/>
      </a:accent5>
      <a:accent6>
        <a:srgbClr val="606B7E"/>
      </a:accent6>
      <a:hlink>
        <a:srgbClr val="0000FF"/>
      </a:hlink>
      <a:folHlink>
        <a:srgbClr val="FF00FF"/>
      </a:folHlink>
    </a:clrScheme>
    <a:fontScheme name="Showroom">
      <a:majorFont>
        <a:latin typeface="Noto Sans Light"/>
        <a:ea typeface="Noto Sans Light"/>
        <a:cs typeface="Noto Sans Light"/>
      </a:majorFont>
      <a:minorFont>
        <a:latin typeface="Verdana"/>
        <a:ea typeface="Verdana"/>
        <a:cs typeface="Verdana"/>
      </a:minorFont>
    </a:fontScheme>
    <a:fmtScheme name="Showroom">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808785"/>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DF0569"/>
            </a:solidFill>
            <a:effectLst/>
            <a:uFillTx/>
            <a:latin typeface="Gill Sans Light"/>
            <a:ea typeface="Gill Sans Light"/>
            <a:cs typeface="Gill Sans Light"/>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5A5F5E"/>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t">
        <a:normAutofit/>
      </a:bodyPr>
      <a:lstStyle>
        <a:defPPr marL="0" marR="0" indent="0" algn="r" defTabSz="825500" rtl="0" fontAlgn="auto" latinLnBrk="0" hangingPunct="0">
          <a:lnSpc>
            <a:spcPct val="100000"/>
          </a:lnSpc>
          <a:spcBef>
            <a:spcPts val="0"/>
          </a:spcBef>
          <a:spcAft>
            <a:spcPts val="0"/>
          </a:spcAft>
          <a:buClrTx/>
          <a:buSzTx/>
          <a:buFontTx/>
          <a:buNone/>
          <a:tabLst/>
          <a:defRPr kumimoji="0" sz="5200" b="0" i="0" u="none" strike="noStrike" cap="none" spc="0" normalizeH="0" baseline="0">
            <a:ln>
              <a:noFill/>
            </a:ln>
            <a:solidFill>
              <a:srgbClr val="FFFFFF"/>
            </a:solidFill>
            <a:effectLst/>
            <a:uFillTx/>
            <a:latin typeface="+mn-lt"/>
            <a:ea typeface="+mn-ea"/>
            <a:cs typeface="+mn-cs"/>
            <a:sym typeface="Verdan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SKAO_ppt_template_20210621_with instructions</Template>
  <TotalTime>2238</TotalTime>
  <Words>2806</Words>
  <Application>Microsoft Office PowerPoint</Application>
  <PresentationFormat>Personalizzato</PresentationFormat>
  <Paragraphs>359</Paragraphs>
  <Slides>36</Slides>
  <Notes>3</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36</vt:i4>
      </vt:variant>
    </vt:vector>
  </HeadingPairs>
  <TitlesOfParts>
    <vt:vector size="42" baseType="lpstr">
      <vt:lpstr>Arial</vt:lpstr>
      <vt:lpstr>Courier New</vt:lpstr>
      <vt:lpstr>Gill Sans Light</vt:lpstr>
      <vt:lpstr>Helvetica Neue</vt:lpstr>
      <vt:lpstr>Verdana</vt:lpstr>
      <vt:lpstr>SKAO</vt:lpstr>
      <vt:lpstr>Developing a TANGO device in a k8s context</vt:lpstr>
      <vt:lpstr>SKA Deployment Practices</vt:lpstr>
      <vt:lpstr>Development environments for Kubernetes </vt:lpstr>
      <vt:lpstr>Install Minikube</vt:lpstr>
      <vt:lpstr>Detailed steps – install docker-ce ubuntu</vt:lpstr>
      <vt:lpstr>Detailed steps – install minikube</vt:lpstr>
      <vt:lpstr>Detailed steps – WSL2</vt:lpstr>
      <vt:lpstr>What exactly did we install?</vt:lpstr>
      <vt:lpstr>k9s</vt:lpstr>
      <vt:lpstr>ska-tango-examples repository</vt:lpstr>
      <vt:lpstr>The Tabata device</vt:lpstr>
      <vt:lpstr>The Tabata device</vt:lpstr>
      <vt:lpstr>The Tabata device</vt:lpstr>
      <vt:lpstr>The counter device</vt:lpstr>
      <vt:lpstr>The Tabata device: attributes</vt:lpstr>
      <vt:lpstr>The Tabata device: properties</vt:lpstr>
      <vt:lpstr>The Tabata Device: commands</vt:lpstr>
      <vt:lpstr>Presentazione standard di PowerPoint</vt:lpstr>
      <vt:lpstr>The AsyncTabata Device</vt:lpstr>
      <vt:lpstr>Notes on serialization model</vt:lpstr>
      <vt:lpstr>The AsyncTabata Device sequence diagram</vt:lpstr>
      <vt:lpstr>ska-tango-examples structure</vt:lpstr>
      <vt:lpstr>Poetry - pyproject.toml</vt:lpstr>
      <vt:lpstr>Poetry - pyproject.toml</vt:lpstr>
      <vt:lpstr>OCI image - Dockerfile</vt:lpstr>
      <vt:lpstr>Testing</vt:lpstr>
      <vt:lpstr>DevFactory class</vt:lpstr>
      <vt:lpstr>conftest.py</vt:lpstr>
      <vt:lpstr>Install the ska-tango-examples</vt:lpstr>
      <vt:lpstr>ska-tango-examples dependencies</vt:lpstr>
      <vt:lpstr>Declare the Device Servers</vt:lpstr>
      <vt:lpstr>ska-tango-examples dev workflow</vt:lpstr>
      <vt:lpstr>Common tools available</vt:lpstr>
      <vt:lpstr>Debugging - debugpy library</vt:lpstr>
      <vt:lpstr>debug_this_thread</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Matteo Di Carlo</dc:creator>
  <cp:lastModifiedBy>Matteo Di Carlo</cp:lastModifiedBy>
  <cp:revision>186</cp:revision>
  <dcterms:created xsi:type="dcterms:W3CDTF">2021-10-08T14:07:18Z</dcterms:created>
  <dcterms:modified xsi:type="dcterms:W3CDTF">2023-10-07T09:14:45Z</dcterms:modified>
</cp:coreProperties>
</file>