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1427"/>
        </a:fontRef>
        <a:srgbClr val="00142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4D4"/>
          </a:solidFill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1427"/>
        </a:fontRef>
        <a:srgbClr val="00142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3E2E2"/>
          </a:solidFill>
        </a:fill>
      </a:tcStyle>
    </a:wholeTbl>
    <a:band2H>
      <a:tcTxStyle b="def" i="def"/>
      <a:tcStyle>
        <a:tcBdr/>
        <a:fill>
          <a:solidFill>
            <a:srgbClr val="F1F1F1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1427"/>
        </a:fontRef>
        <a:srgbClr val="00142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BE9E9"/>
          </a:solidFill>
        </a:fill>
      </a:tcStyle>
    </a:wholeTbl>
    <a:band2H>
      <a:tcTxStyle b="def" i="def"/>
      <a:tcStyle>
        <a:tcBdr/>
        <a:fill>
          <a:solidFill>
            <a:srgbClr val="F5F4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1427"/>
        </a:fontRef>
        <a:srgbClr val="0014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7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1427"/>
        </a:fontRef>
        <a:srgbClr val="0014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1427"/>
              </a:solidFill>
              <a:prstDash val="solid"/>
              <a:round/>
            </a:ln>
          </a:top>
          <a:bottom>
            <a:ln w="25400" cap="flat">
              <a:solidFill>
                <a:srgbClr val="00142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1427"/>
              </a:solidFill>
              <a:prstDash val="solid"/>
              <a:round/>
            </a:ln>
          </a:top>
          <a:bottom>
            <a:ln w="25400" cap="flat">
              <a:solidFill>
                <a:srgbClr val="00142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1427"/>
        </a:fontRef>
        <a:srgbClr val="00142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B"/>
          </a:solidFill>
        </a:fill>
      </a:tcStyle>
    </a:wholeTbl>
    <a:band2H>
      <a:tcTxStyle b="def" i="def"/>
      <a:tcStyle>
        <a:tcBdr/>
        <a:fill>
          <a:solidFill>
            <a:srgbClr val="E6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1427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1427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1427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1427"/>
        </a:fontRef>
        <a:srgbClr val="001427"/>
      </a:tcTxStyle>
      <a:tcStyle>
        <a:tcBdr>
          <a:left>
            <a:ln w="12700" cap="flat">
              <a:solidFill>
                <a:srgbClr val="001427"/>
              </a:solidFill>
              <a:prstDash val="solid"/>
              <a:round/>
            </a:ln>
          </a:left>
          <a:right>
            <a:ln w="12700" cap="flat">
              <a:solidFill>
                <a:srgbClr val="001427"/>
              </a:solidFill>
              <a:prstDash val="solid"/>
              <a:round/>
            </a:ln>
          </a:right>
          <a:top>
            <a:ln w="12700" cap="flat">
              <a:solidFill>
                <a:srgbClr val="001427"/>
              </a:solidFill>
              <a:prstDash val="solid"/>
              <a:round/>
            </a:ln>
          </a:top>
          <a:bottom>
            <a:ln w="12700" cap="flat">
              <a:solidFill>
                <a:srgbClr val="001427"/>
              </a:solidFill>
              <a:prstDash val="solid"/>
              <a:round/>
            </a:ln>
          </a:bottom>
          <a:insideH>
            <a:ln w="12700" cap="flat">
              <a:solidFill>
                <a:srgbClr val="001427"/>
              </a:solidFill>
              <a:prstDash val="solid"/>
              <a:round/>
            </a:ln>
          </a:insideH>
          <a:insideV>
            <a:ln w="12700" cap="flat">
              <a:solidFill>
                <a:srgbClr val="001427"/>
              </a:solidFill>
              <a:prstDash val="solid"/>
              <a:round/>
            </a:ln>
          </a:insideV>
        </a:tcBdr>
        <a:fill>
          <a:solidFill>
            <a:srgbClr val="001427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1427"/>
        </a:fontRef>
        <a:srgbClr val="001427"/>
      </a:tcTxStyle>
      <a:tcStyle>
        <a:tcBdr>
          <a:left>
            <a:ln w="12700" cap="flat">
              <a:solidFill>
                <a:srgbClr val="001427"/>
              </a:solidFill>
              <a:prstDash val="solid"/>
              <a:round/>
            </a:ln>
          </a:left>
          <a:right>
            <a:ln w="12700" cap="flat">
              <a:solidFill>
                <a:srgbClr val="001427"/>
              </a:solidFill>
              <a:prstDash val="solid"/>
              <a:round/>
            </a:ln>
          </a:right>
          <a:top>
            <a:ln w="12700" cap="flat">
              <a:solidFill>
                <a:srgbClr val="001427"/>
              </a:solidFill>
              <a:prstDash val="solid"/>
              <a:round/>
            </a:ln>
          </a:top>
          <a:bottom>
            <a:ln w="12700" cap="flat">
              <a:solidFill>
                <a:srgbClr val="001427"/>
              </a:solidFill>
              <a:prstDash val="solid"/>
              <a:round/>
            </a:ln>
          </a:bottom>
          <a:insideH>
            <a:ln w="12700" cap="flat">
              <a:solidFill>
                <a:srgbClr val="001427"/>
              </a:solidFill>
              <a:prstDash val="solid"/>
              <a:round/>
            </a:ln>
          </a:insideH>
          <a:insideV>
            <a:ln w="12700" cap="flat">
              <a:solidFill>
                <a:srgbClr val="001427"/>
              </a:solidFill>
              <a:prstDash val="solid"/>
              <a:round/>
            </a:ln>
          </a:insideV>
        </a:tcBdr>
        <a:fill>
          <a:solidFill>
            <a:srgbClr val="001427">
              <a:alpha val="20000"/>
            </a:srgbClr>
          </a:solidFill>
        </a:fill>
      </a:tcStyle>
    </a:firstCol>
    <a:lastRow>
      <a:tcTxStyle b="on" i="off">
        <a:fontRef idx="major">
          <a:srgbClr val="001427"/>
        </a:fontRef>
        <a:srgbClr val="001427"/>
      </a:tcTxStyle>
      <a:tcStyle>
        <a:tcBdr>
          <a:left>
            <a:ln w="12700" cap="flat">
              <a:solidFill>
                <a:srgbClr val="001427"/>
              </a:solidFill>
              <a:prstDash val="solid"/>
              <a:round/>
            </a:ln>
          </a:left>
          <a:right>
            <a:ln w="12700" cap="flat">
              <a:solidFill>
                <a:srgbClr val="001427"/>
              </a:solidFill>
              <a:prstDash val="solid"/>
              <a:round/>
            </a:ln>
          </a:right>
          <a:top>
            <a:ln w="50800" cap="flat">
              <a:solidFill>
                <a:srgbClr val="001427"/>
              </a:solidFill>
              <a:prstDash val="solid"/>
              <a:round/>
            </a:ln>
          </a:top>
          <a:bottom>
            <a:ln w="12700" cap="flat">
              <a:solidFill>
                <a:srgbClr val="001427"/>
              </a:solidFill>
              <a:prstDash val="solid"/>
              <a:round/>
            </a:ln>
          </a:bottom>
          <a:insideH>
            <a:ln w="12700" cap="flat">
              <a:solidFill>
                <a:srgbClr val="001427"/>
              </a:solidFill>
              <a:prstDash val="solid"/>
              <a:round/>
            </a:ln>
          </a:insideH>
          <a:insideV>
            <a:ln w="12700" cap="flat">
              <a:solidFill>
                <a:srgbClr val="001427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1427"/>
        </a:fontRef>
        <a:srgbClr val="001427"/>
      </a:tcTxStyle>
      <a:tcStyle>
        <a:tcBdr>
          <a:left>
            <a:ln w="12700" cap="flat">
              <a:solidFill>
                <a:srgbClr val="001427"/>
              </a:solidFill>
              <a:prstDash val="solid"/>
              <a:round/>
            </a:ln>
          </a:left>
          <a:right>
            <a:ln w="12700" cap="flat">
              <a:solidFill>
                <a:srgbClr val="001427"/>
              </a:solidFill>
              <a:prstDash val="solid"/>
              <a:round/>
            </a:ln>
          </a:right>
          <a:top>
            <a:ln w="12700" cap="flat">
              <a:solidFill>
                <a:srgbClr val="001427"/>
              </a:solidFill>
              <a:prstDash val="solid"/>
              <a:round/>
            </a:ln>
          </a:top>
          <a:bottom>
            <a:ln w="25400" cap="flat">
              <a:solidFill>
                <a:srgbClr val="001427"/>
              </a:solidFill>
              <a:prstDash val="solid"/>
              <a:round/>
            </a:ln>
          </a:bottom>
          <a:insideH>
            <a:ln w="12700" cap="flat">
              <a:solidFill>
                <a:srgbClr val="001427"/>
              </a:solidFill>
              <a:prstDash val="solid"/>
              <a:round/>
            </a:ln>
          </a:insideH>
          <a:insideV>
            <a:ln w="12700" cap="flat">
              <a:solidFill>
                <a:srgbClr val="001427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" name="Shape 42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jpeg"/><Relationship Id="rId4" Type="http://schemas.openxmlformats.org/officeDocument/2006/relationships/image" Target="../media/image6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Relationship Id="rId4" Type="http://schemas.openxmlformats.org/officeDocument/2006/relationships/image" Target="../media/image6.pn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ogo title with image">
    <p:bg>
      <p:bgPr>
        <a:solidFill>
          <a:srgbClr val="0014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0" descr="Bildobjekt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Bildobjekt 8" descr="Bildobjekt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1509" y="1944894"/>
            <a:ext cx="5888982" cy="198852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Add 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 slide title</a:t>
            </a:r>
          </a:p>
        </p:txBody>
      </p:sp>
      <p:sp>
        <p:nvSpPr>
          <p:cNvPr id="16" name="Body Level One…"/>
          <p:cNvSpPr txBox="1"/>
          <p:nvPr>
            <p:ph type="body" sz="quarter" idx="1"/>
          </p:nvPr>
        </p:nvSpPr>
        <p:spPr>
          <a:xfrm>
            <a:off x="2136775" y="4317534"/>
            <a:ext cx="7918450" cy="6604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1" sz="1800">
                <a:solidFill>
                  <a:srgbClr val="FFFFFF"/>
                </a:solidFill>
              </a:defRPr>
            </a:lvl1pPr>
            <a:lvl2pPr marL="628650" indent="-171450" algn="ctr">
              <a:buFontTx/>
              <a:defRPr b="1" sz="1800">
                <a:solidFill>
                  <a:srgbClr val="FFFFFF"/>
                </a:solidFill>
              </a:defRPr>
            </a:lvl2pPr>
            <a:lvl3pPr marL="1120139" indent="-205739" algn="ctr">
              <a:buFontTx/>
              <a:defRPr b="1" sz="1800">
                <a:solidFill>
                  <a:srgbClr val="FFFFFF"/>
                </a:solidFill>
              </a:defRPr>
            </a:lvl3pPr>
            <a:lvl4pPr marL="1600200" indent="-228600" algn="ctr">
              <a:buFontTx/>
              <a:defRPr b="1" sz="1800">
                <a:solidFill>
                  <a:srgbClr val="FFFFFF"/>
                </a:solidFill>
              </a:defRPr>
            </a:lvl4pPr>
            <a:lvl5pPr marL="2057400" indent="-228600" algn="ctr">
              <a:buFontTx/>
              <a:defRPr b="1" sz="1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list+image1c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tshållare för bild 10"/>
          <p:cNvSpPr/>
          <p:nvPr>
            <p:ph type="pic" idx="21"/>
          </p:nvPr>
        </p:nvSpPr>
        <p:spPr>
          <a:xfrm>
            <a:off x="1" y="0"/>
            <a:ext cx="7608887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21" name="Body Level One…"/>
          <p:cNvSpPr txBox="1"/>
          <p:nvPr>
            <p:ph type="body" sz="quarter" idx="1" hasCustomPrompt="1"/>
          </p:nvPr>
        </p:nvSpPr>
        <p:spPr>
          <a:xfrm>
            <a:off x="8050562" y="2169764"/>
            <a:ext cx="3647728" cy="3936568"/>
          </a:xfrm>
          <a:prstGeom prst="rect">
            <a:avLst/>
          </a:prstGeom>
        </p:spPr>
        <p:txBody>
          <a:bodyPr/>
          <a:lstStyle>
            <a:lvl1pPr marL="192600" indent="-192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628650" indent="-17145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120139" indent="-205739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600200" indent="-228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057400" indent="-228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Lorem ipsum dolor sit amet, consectetur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2" name="Lorem ipsum dolor sit amet elit, sed"/>
          <p:cNvSpPr txBox="1"/>
          <p:nvPr>
            <p:ph type="title" hasCustomPrompt="1"/>
          </p:nvPr>
        </p:nvSpPr>
        <p:spPr>
          <a:xfrm>
            <a:off x="8050562" y="1106438"/>
            <a:ext cx="3647728" cy="895631"/>
          </a:xfrm>
          <a:prstGeom prst="rect">
            <a:avLst/>
          </a:prstGeom>
        </p:spPr>
        <p:txBody>
          <a:bodyPr anchor="b"/>
          <a:lstStyle>
            <a:lvl1pPr>
              <a:defRPr b="1" sz="29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 elit, sed</a:t>
            </a:r>
          </a:p>
        </p:txBody>
      </p:sp>
      <p:pic>
        <p:nvPicPr>
          <p:cNvPr id="123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3065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Platshållare för text 3"/>
          <p:cNvSpPr/>
          <p:nvPr>
            <p:ph type="body" sz="quarter" idx="22" hasCustomPrompt="1"/>
          </p:nvPr>
        </p:nvSpPr>
        <p:spPr>
          <a:xfrm>
            <a:off x="7843839" y="6131295"/>
            <a:ext cx="2677382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image2a">
    <p:bg>
      <p:bgPr>
        <a:solidFill>
          <a:srgbClr val="0014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Lorem ipsum dolor sit amet, consectetur adipiscing elit, sed do eiusmod, lorem ipsum dolor"/>
          <p:cNvSpPr txBox="1"/>
          <p:nvPr>
            <p:ph type="title" hasCustomPrompt="1"/>
          </p:nvPr>
        </p:nvSpPr>
        <p:spPr>
          <a:xfrm>
            <a:off x="510012" y="487539"/>
            <a:ext cx="3647727" cy="1792459"/>
          </a:xfrm>
          <a:prstGeom prst="rect">
            <a:avLst/>
          </a:prstGeom>
        </p:spPr>
        <p:txBody>
          <a:bodyPr anchor="ctr"/>
          <a:lstStyle>
            <a:lvl1pPr>
              <a:defRPr b="1" sz="29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amet, consectetur adipiscing elit, sed do eiusmod, lorem ipsum dolor </a:t>
            </a:r>
          </a:p>
        </p:txBody>
      </p:sp>
      <p:pic>
        <p:nvPicPr>
          <p:cNvPr id="133" name="Bildobjekt 7" descr="Bildobjekt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4121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Body Level One…"/>
          <p:cNvSpPr txBox="1"/>
          <p:nvPr>
            <p:ph type="body" sz="quarter" idx="1" hasCustomPrompt="1"/>
          </p:nvPr>
        </p:nvSpPr>
        <p:spPr>
          <a:xfrm>
            <a:off x="406531" y="2482855"/>
            <a:ext cx="3854689" cy="325473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571500" indent="-1143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51560" indent="-13716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240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19812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Department etc.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5" name="Rectangle"/>
          <p:cNvSpPr/>
          <p:nvPr/>
        </p:nvSpPr>
        <p:spPr>
          <a:xfrm>
            <a:off x="4589462" y="6349"/>
            <a:ext cx="7615481" cy="68453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image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Lorem ipsum dolor sit amet, consectetur adipiscing elit, sed do eiusmod, lorem ipsum dolor"/>
          <p:cNvSpPr txBox="1"/>
          <p:nvPr>
            <p:ph type="title" hasCustomPrompt="1"/>
          </p:nvPr>
        </p:nvSpPr>
        <p:spPr>
          <a:xfrm>
            <a:off x="493201" y="1731599"/>
            <a:ext cx="3647727" cy="2502224"/>
          </a:xfrm>
          <a:prstGeom prst="rect">
            <a:avLst/>
          </a:prstGeom>
        </p:spPr>
        <p:txBody>
          <a:bodyPr anchor="ctr"/>
          <a:lstStyle>
            <a:lvl1pPr>
              <a:defRPr b="1" sz="29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amet, consectetur adipiscing elit, sed do eiusmod, lorem ipsum dolor </a:t>
            </a:r>
          </a:p>
        </p:txBody>
      </p:sp>
      <p:sp>
        <p:nvSpPr>
          <p:cNvPr id="144" name="Platshållare för bild 10"/>
          <p:cNvSpPr/>
          <p:nvPr>
            <p:ph type="pic" idx="21"/>
          </p:nvPr>
        </p:nvSpPr>
        <p:spPr>
          <a:xfrm>
            <a:off x="4583112" y="0"/>
            <a:ext cx="7608888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45" name="Body Level One…"/>
          <p:cNvSpPr txBox="1"/>
          <p:nvPr>
            <p:ph type="body" sz="quarter" idx="1" hasCustomPrompt="1"/>
          </p:nvPr>
        </p:nvSpPr>
        <p:spPr>
          <a:xfrm>
            <a:off x="305662" y="6130976"/>
            <a:ext cx="2677381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571500" indent="-1143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51560" indent="-13716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240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19812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Department etc.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146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5233" y="6242746"/>
            <a:ext cx="10668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list+image2a">
    <p:bg>
      <p:bgPr>
        <a:solidFill>
          <a:srgbClr val="0014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"/>
          <p:cNvSpPr/>
          <p:nvPr/>
        </p:nvSpPr>
        <p:spPr>
          <a:xfrm>
            <a:off x="4578045" y="-3776"/>
            <a:ext cx="7619023" cy="6865552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5" name="Lorem ipsum dolor sit amet elit, sed"/>
          <p:cNvSpPr txBox="1"/>
          <p:nvPr>
            <p:ph type="title" hasCustomPrompt="1"/>
          </p:nvPr>
        </p:nvSpPr>
        <p:spPr>
          <a:xfrm>
            <a:off x="493201" y="1106438"/>
            <a:ext cx="3647727" cy="895631"/>
          </a:xfrm>
          <a:prstGeom prst="rect">
            <a:avLst/>
          </a:prstGeom>
        </p:spPr>
        <p:txBody>
          <a:bodyPr anchor="b"/>
          <a:lstStyle>
            <a:lvl1pPr>
              <a:defRPr b="1" sz="29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 elit, sed</a:t>
            </a:r>
          </a:p>
        </p:txBody>
      </p:sp>
      <p:sp>
        <p:nvSpPr>
          <p:cNvPr id="156" name="Body Level One…"/>
          <p:cNvSpPr txBox="1"/>
          <p:nvPr>
            <p:ph type="body" sz="quarter" idx="1" hasCustomPrompt="1"/>
          </p:nvPr>
        </p:nvSpPr>
        <p:spPr>
          <a:xfrm>
            <a:off x="492474" y="2169764"/>
            <a:ext cx="3647728" cy="3936568"/>
          </a:xfrm>
          <a:prstGeom prst="rect">
            <a:avLst/>
          </a:prstGeom>
        </p:spPr>
        <p:txBody>
          <a:bodyPr/>
          <a:lstStyle>
            <a:lvl1pPr marL="192600" indent="-192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628650" indent="-17145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120139" indent="-205739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600200" indent="-228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057400" indent="-228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Lorem ipsum dolor sit amet, consectetur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157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4121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Platshållare för text 3"/>
          <p:cNvSpPr/>
          <p:nvPr>
            <p:ph type="body" sz="quarter" idx="21" hasCustomPrompt="1"/>
          </p:nvPr>
        </p:nvSpPr>
        <p:spPr>
          <a:xfrm>
            <a:off x="305662" y="6130976"/>
            <a:ext cx="2677381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sp>
        <p:nvSpPr>
          <p:cNvPr id="1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list+image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Lorem ipsum dolor sit amet elit, sed"/>
          <p:cNvSpPr txBox="1"/>
          <p:nvPr>
            <p:ph type="title" hasCustomPrompt="1"/>
          </p:nvPr>
        </p:nvSpPr>
        <p:spPr>
          <a:xfrm>
            <a:off x="493201" y="1106438"/>
            <a:ext cx="3647727" cy="895631"/>
          </a:xfrm>
          <a:prstGeom prst="rect">
            <a:avLst/>
          </a:prstGeom>
        </p:spPr>
        <p:txBody>
          <a:bodyPr anchor="b"/>
          <a:lstStyle>
            <a:lvl1pPr>
              <a:defRPr b="1" sz="29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 elit, sed</a:t>
            </a:r>
          </a:p>
        </p:txBody>
      </p:sp>
      <p:sp>
        <p:nvSpPr>
          <p:cNvPr id="167" name="Platshållare för bild 10"/>
          <p:cNvSpPr/>
          <p:nvPr>
            <p:ph type="pic" idx="21"/>
          </p:nvPr>
        </p:nvSpPr>
        <p:spPr>
          <a:xfrm>
            <a:off x="4583112" y="0"/>
            <a:ext cx="7608888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68" name="Body Level One…"/>
          <p:cNvSpPr txBox="1"/>
          <p:nvPr>
            <p:ph type="body" sz="quarter" idx="1" hasCustomPrompt="1"/>
          </p:nvPr>
        </p:nvSpPr>
        <p:spPr>
          <a:xfrm>
            <a:off x="492474" y="2169764"/>
            <a:ext cx="3647728" cy="3936568"/>
          </a:xfrm>
          <a:prstGeom prst="rect">
            <a:avLst/>
          </a:prstGeom>
        </p:spPr>
        <p:txBody>
          <a:bodyPr/>
          <a:lstStyle>
            <a:lvl1pPr marL="192600" indent="-19260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628650" indent="-17145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120139" indent="-205739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600200" indent="-22860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057400" indent="-22860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Lorem ipsum dolor sit amet, consectetur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9" name="Platshållare för text 3"/>
          <p:cNvSpPr/>
          <p:nvPr>
            <p:ph type="body" sz="quarter" idx="22" hasCustomPrompt="1"/>
          </p:nvPr>
        </p:nvSpPr>
        <p:spPr>
          <a:xfrm>
            <a:off x="305662" y="6130976"/>
            <a:ext cx="2677381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pic>
        <p:nvPicPr>
          <p:cNvPr id="170" name="Bildobjekt 9" descr="Bildobjekt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5233" y="6242746"/>
            <a:ext cx="10668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list+image2c">
    <p:bg>
      <p:bgPr>
        <a:solidFill>
          <a:srgbClr val="0014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tshållare för bild 10"/>
          <p:cNvSpPr/>
          <p:nvPr>
            <p:ph type="pic" idx="21"/>
          </p:nvPr>
        </p:nvSpPr>
        <p:spPr>
          <a:xfrm>
            <a:off x="1" y="0"/>
            <a:ext cx="7608887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79" name="Body Level One…"/>
          <p:cNvSpPr txBox="1"/>
          <p:nvPr>
            <p:ph type="body" sz="quarter" idx="1" hasCustomPrompt="1"/>
          </p:nvPr>
        </p:nvSpPr>
        <p:spPr>
          <a:xfrm>
            <a:off x="8050562" y="2169764"/>
            <a:ext cx="3647728" cy="3936568"/>
          </a:xfrm>
          <a:prstGeom prst="rect">
            <a:avLst/>
          </a:prstGeom>
        </p:spPr>
        <p:txBody>
          <a:bodyPr/>
          <a:lstStyle>
            <a:lvl1pPr marL="192600" indent="-192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628650" indent="-17145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120139" indent="-205739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600200" indent="-228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057400" indent="-228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Lorem ipsum dolor sit amet, consectetur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80" name="Lorem ipsum dolor sit amet elit, sed"/>
          <p:cNvSpPr txBox="1"/>
          <p:nvPr>
            <p:ph type="title" hasCustomPrompt="1"/>
          </p:nvPr>
        </p:nvSpPr>
        <p:spPr>
          <a:xfrm>
            <a:off x="8050562" y="1106438"/>
            <a:ext cx="3647728" cy="895631"/>
          </a:xfrm>
          <a:prstGeom prst="rect">
            <a:avLst/>
          </a:prstGeom>
        </p:spPr>
        <p:txBody>
          <a:bodyPr anchor="b"/>
          <a:lstStyle>
            <a:lvl1pPr>
              <a:defRPr b="1" sz="29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 elit, sed</a:t>
            </a:r>
          </a:p>
        </p:txBody>
      </p:sp>
      <p:pic>
        <p:nvPicPr>
          <p:cNvPr id="181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3065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Platshållare för text 3"/>
          <p:cNvSpPr/>
          <p:nvPr>
            <p:ph type="body" sz="quarter" idx="22" hasCustomPrompt="1"/>
          </p:nvPr>
        </p:nvSpPr>
        <p:spPr>
          <a:xfrm>
            <a:off x="7843839" y="6131295"/>
            <a:ext cx="2677382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sp>
        <p:nvSpPr>
          <p:cNvPr id="1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imag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Lorem ipsum dolor sit amet elit, sed lorem ipsum"/>
          <p:cNvSpPr txBox="1"/>
          <p:nvPr>
            <p:ph type="title" hasCustomPrompt="1"/>
          </p:nvPr>
        </p:nvSpPr>
        <p:spPr>
          <a:xfrm>
            <a:off x="633599" y="662400"/>
            <a:ext cx="4964402" cy="895631"/>
          </a:xfrm>
          <a:prstGeom prst="rect">
            <a:avLst/>
          </a:prstGeom>
        </p:spPr>
        <p:txBody>
          <a:bodyPr/>
          <a:lstStyle>
            <a:lvl1pPr>
              <a:defRPr b="1" sz="29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 elit, sed lorem ipsum</a:t>
            </a:r>
          </a:p>
        </p:txBody>
      </p:sp>
      <p:sp>
        <p:nvSpPr>
          <p:cNvPr id="191" name="Body Level One…"/>
          <p:cNvSpPr txBox="1"/>
          <p:nvPr>
            <p:ph type="body" sz="half" idx="1" hasCustomPrompt="1"/>
          </p:nvPr>
        </p:nvSpPr>
        <p:spPr>
          <a:xfrm>
            <a:off x="633601" y="1821600"/>
            <a:ext cx="4964401" cy="3936568"/>
          </a:xfrm>
          <a:prstGeom prst="rect">
            <a:avLst/>
          </a:prstGeom>
        </p:spPr>
        <p:txBody>
          <a:bodyPr/>
          <a:lstStyle>
            <a:lvl1pPr marL="194400" indent="-19440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628650" indent="-17145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120139" indent="-205739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600200" indent="-22860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057400" indent="-22860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Lorem ipsum dolor sit amet. Lorem ipsum dolor sit amet, consectetur.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92" name="Platshållare för bild 4"/>
          <p:cNvSpPr/>
          <p:nvPr>
            <p:ph type="pic" sz="half" idx="21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93" name="Platshållare för bild 7"/>
          <p:cNvSpPr/>
          <p:nvPr>
            <p:ph type="pic" sz="quarter" idx="22"/>
          </p:nvPr>
        </p:nvSpPr>
        <p:spPr>
          <a:xfrm>
            <a:off x="6096000" y="3429000"/>
            <a:ext cx="3048000" cy="3429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94" name="Platshållare för bild 10"/>
          <p:cNvSpPr/>
          <p:nvPr>
            <p:ph type="pic" sz="quarter" idx="23"/>
          </p:nvPr>
        </p:nvSpPr>
        <p:spPr>
          <a:xfrm>
            <a:off x="9144000" y="3429000"/>
            <a:ext cx="3048001" cy="3429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pic>
        <p:nvPicPr>
          <p:cNvPr id="195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0011" y="6242746"/>
            <a:ext cx="10668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Platshållare för text 3"/>
          <p:cNvSpPr/>
          <p:nvPr>
            <p:ph type="body" sz="quarter" idx="24" hasCustomPrompt="1"/>
          </p:nvPr>
        </p:nvSpPr>
        <p:spPr>
          <a:xfrm>
            <a:off x="305661" y="6130976"/>
            <a:ext cx="3112097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sp>
        <p:nvSpPr>
          <p:cNvPr id="1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image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tshållare för bild 4"/>
          <p:cNvSpPr/>
          <p:nvPr>
            <p:ph type="pic" sz="half" idx="21"/>
          </p:nvPr>
        </p:nvSpPr>
        <p:spPr>
          <a:xfrm>
            <a:off x="0" y="0"/>
            <a:ext cx="6096000" cy="3429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05" name="Platshållare för bild 7"/>
          <p:cNvSpPr/>
          <p:nvPr>
            <p:ph type="pic" sz="quarter" idx="22"/>
          </p:nvPr>
        </p:nvSpPr>
        <p:spPr>
          <a:xfrm>
            <a:off x="0" y="3429000"/>
            <a:ext cx="3048000" cy="3429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06" name="Platshållare för bild 10"/>
          <p:cNvSpPr/>
          <p:nvPr>
            <p:ph type="pic" sz="quarter" idx="23"/>
          </p:nvPr>
        </p:nvSpPr>
        <p:spPr>
          <a:xfrm>
            <a:off x="3048000" y="3429000"/>
            <a:ext cx="3048001" cy="3429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07" name="Lorem ipsum dolor sit amet elit, sed lorem ipsum"/>
          <p:cNvSpPr txBox="1"/>
          <p:nvPr>
            <p:ph type="title" hasCustomPrompt="1"/>
          </p:nvPr>
        </p:nvSpPr>
        <p:spPr>
          <a:xfrm>
            <a:off x="6638159" y="662400"/>
            <a:ext cx="4964402" cy="895631"/>
          </a:xfrm>
          <a:prstGeom prst="rect">
            <a:avLst/>
          </a:prstGeom>
        </p:spPr>
        <p:txBody>
          <a:bodyPr/>
          <a:lstStyle>
            <a:lvl1pPr>
              <a:defRPr b="1" sz="29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 elit, sed lorem ipsum</a:t>
            </a:r>
          </a:p>
        </p:txBody>
      </p:sp>
      <p:sp>
        <p:nvSpPr>
          <p:cNvPr id="208" name="Body Level One…"/>
          <p:cNvSpPr txBox="1"/>
          <p:nvPr>
            <p:ph type="body" sz="half" idx="1" hasCustomPrompt="1"/>
          </p:nvPr>
        </p:nvSpPr>
        <p:spPr>
          <a:xfrm>
            <a:off x="6638160" y="1821600"/>
            <a:ext cx="4964401" cy="3936568"/>
          </a:xfrm>
          <a:prstGeom prst="rect">
            <a:avLst/>
          </a:prstGeom>
        </p:spPr>
        <p:txBody>
          <a:bodyPr/>
          <a:lstStyle>
            <a:lvl1pPr marL="194400" indent="-19440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628650" indent="-17145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120139" indent="-205739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600200" indent="-22860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057400" indent="-22860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Lorem ipsum dolor sit amet. Lorem ipsum dolor sit amet, consectetur.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209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2746"/>
            <a:ext cx="1066800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Platshållare för text 3"/>
          <p:cNvSpPr/>
          <p:nvPr>
            <p:ph type="body" sz="quarter" idx="24" hasCustomPrompt="1"/>
          </p:nvPr>
        </p:nvSpPr>
        <p:spPr>
          <a:xfrm>
            <a:off x="6397950" y="6130976"/>
            <a:ext cx="3112097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sp>
        <p:nvSpPr>
          <p:cNvPr id="2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graph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ktangel 2"/>
          <p:cNvSpPr/>
          <p:nvPr/>
        </p:nvSpPr>
        <p:spPr>
          <a:xfrm>
            <a:off x="4583112" y="0"/>
            <a:ext cx="7608887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9" name="Lorem ipsum dolor sit amet, consectetur adipiscing elit, sed do eiusmod, lorem ipsum dolor"/>
          <p:cNvSpPr txBox="1"/>
          <p:nvPr>
            <p:ph type="title" hasCustomPrompt="1"/>
          </p:nvPr>
        </p:nvSpPr>
        <p:spPr>
          <a:xfrm>
            <a:off x="493201" y="1731599"/>
            <a:ext cx="3647727" cy="2502224"/>
          </a:xfrm>
          <a:prstGeom prst="rect">
            <a:avLst/>
          </a:prstGeom>
        </p:spPr>
        <p:txBody>
          <a:bodyPr anchor="ctr"/>
          <a:lstStyle>
            <a:lvl1pPr>
              <a:defRPr b="1" sz="29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amet, consectetur adipiscing elit, sed do eiusmod, lorem ipsum dolor </a:t>
            </a:r>
          </a:p>
        </p:txBody>
      </p:sp>
      <p:sp>
        <p:nvSpPr>
          <p:cNvPr id="220" name="Body Level One…"/>
          <p:cNvSpPr txBox="1"/>
          <p:nvPr>
            <p:ph type="body" sz="quarter" idx="1" hasCustomPrompt="1"/>
          </p:nvPr>
        </p:nvSpPr>
        <p:spPr>
          <a:xfrm>
            <a:off x="305662" y="6130976"/>
            <a:ext cx="2677381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571500" indent="-1143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51560" indent="-13716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240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19812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Department etc.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221" name="Bildobjekt 9" descr="Bildobjekt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4121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graph2">
    <p:bg>
      <p:bgPr>
        <a:solidFill>
          <a:srgbClr val="0014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Rektangel 2"/>
          <p:cNvSpPr/>
          <p:nvPr/>
        </p:nvSpPr>
        <p:spPr>
          <a:xfrm>
            <a:off x="4583112" y="0"/>
            <a:ext cx="7608887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0" name="Lorem ipsum dolor sit amet, consectetur adipiscing elit, sed do eiusmod, lorem ipsum dolor"/>
          <p:cNvSpPr txBox="1"/>
          <p:nvPr>
            <p:ph type="title" hasCustomPrompt="1"/>
          </p:nvPr>
        </p:nvSpPr>
        <p:spPr>
          <a:xfrm>
            <a:off x="493201" y="1731599"/>
            <a:ext cx="3647727" cy="2502224"/>
          </a:xfrm>
          <a:prstGeom prst="rect">
            <a:avLst/>
          </a:prstGeom>
        </p:spPr>
        <p:txBody>
          <a:bodyPr anchor="ctr"/>
          <a:lstStyle>
            <a:lvl1pPr>
              <a:defRPr b="1" sz="29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amet, consectetur adipiscing elit, sed do eiusmod, lorem ipsum dolor </a:t>
            </a:r>
          </a:p>
        </p:txBody>
      </p:sp>
      <p:sp>
        <p:nvSpPr>
          <p:cNvPr id="231" name="Body Level One…"/>
          <p:cNvSpPr txBox="1"/>
          <p:nvPr>
            <p:ph type="body" sz="quarter" idx="1" hasCustomPrompt="1"/>
          </p:nvPr>
        </p:nvSpPr>
        <p:spPr>
          <a:xfrm>
            <a:off x="305662" y="6130976"/>
            <a:ext cx="2677381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571500" indent="-1143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51560" indent="-13716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240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19812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Department etc.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232" name="Bildobjekt 5" descr="Bildobjekt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4121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ogo title">
    <p:bg>
      <p:bgPr>
        <a:solidFill>
          <a:srgbClr val="0014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1509" y="1944894"/>
            <a:ext cx="5888982" cy="1988526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Add 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 slide title</a:t>
            </a:r>
          </a:p>
        </p:txBody>
      </p:sp>
      <p:sp>
        <p:nvSpPr>
          <p:cNvPr id="26" name="Body Level One…"/>
          <p:cNvSpPr txBox="1"/>
          <p:nvPr>
            <p:ph type="body" sz="quarter" idx="1"/>
          </p:nvPr>
        </p:nvSpPr>
        <p:spPr>
          <a:xfrm>
            <a:off x="2136775" y="4317534"/>
            <a:ext cx="7918450" cy="6604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1" sz="1800">
                <a:solidFill>
                  <a:srgbClr val="FFFFFF"/>
                </a:solidFill>
              </a:defRPr>
            </a:lvl1pPr>
            <a:lvl2pPr marL="628650" indent="-171450" algn="ctr">
              <a:buFontTx/>
              <a:defRPr b="1" sz="1800">
                <a:solidFill>
                  <a:srgbClr val="FFFFFF"/>
                </a:solidFill>
              </a:defRPr>
            </a:lvl2pPr>
            <a:lvl3pPr marL="1120139" indent="-205739" algn="ctr">
              <a:buFontTx/>
              <a:defRPr b="1" sz="1800">
                <a:solidFill>
                  <a:srgbClr val="FFFFFF"/>
                </a:solidFill>
              </a:defRPr>
            </a:lvl3pPr>
            <a:lvl4pPr marL="1600200" indent="-228600" algn="ctr">
              <a:buFontTx/>
              <a:defRPr b="1" sz="1800">
                <a:solidFill>
                  <a:srgbClr val="FFFFFF"/>
                </a:solidFill>
              </a:defRPr>
            </a:lvl4pPr>
            <a:lvl5pPr marL="2057400" indent="-228600" algn="ctr">
              <a:buFontTx/>
              <a:defRPr b="1" sz="1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ogotype only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Add 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 slide title</a:t>
            </a: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ogotype only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ktangel 1"/>
          <p:cNvSpPr/>
          <p:nvPr/>
        </p:nvSpPr>
        <p:spPr>
          <a:xfrm>
            <a:off x="10485619" y="0"/>
            <a:ext cx="1706381" cy="6858000"/>
          </a:xfrm>
          <a:prstGeom prst="rect">
            <a:avLst/>
          </a:prstGeom>
          <a:solidFill>
            <a:srgbClr val="00142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9" name="Add 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 slide title</a:t>
            </a:r>
          </a:p>
        </p:txBody>
      </p:sp>
      <p:pic>
        <p:nvPicPr>
          <p:cNvPr id="250" name="Bildobjekt 14" descr="Bildobjekt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ogotype only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ktangel 1"/>
          <p:cNvSpPr/>
          <p:nvPr/>
        </p:nvSpPr>
        <p:spPr>
          <a:xfrm>
            <a:off x="0" y="6056026"/>
            <a:ext cx="12192000" cy="801975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9" name="Add 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 slide title</a:t>
            </a:r>
          </a:p>
        </p:txBody>
      </p:sp>
      <p:pic>
        <p:nvPicPr>
          <p:cNvPr id="260" name="Bildobjekt 14" descr="Bildobjekt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ogotype only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ktangel 1"/>
          <p:cNvSpPr/>
          <p:nvPr/>
        </p:nvSpPr>
        <p:spPr>
          <a:xfrm>
            <a:off x="0" y="6056026"/>
            <a:ext cx="12192000" cy="801975"/>
          </a:xfrm>
          <a:prstGeom prst="rect">
            <a:avLst/>
          </a:prstGeom>
          <a:solidFill>
            <a:srgbClr val="00142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9" name="Add 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 slide title</a:t>
            </a:r>
          </a:p>
        </p:txBody>
      </p:sp>
      <p:pic>
        <p:nvPicPr>
          <p:cNvPr id="270" name="Bildobjekt 14" descr="Bildobjekt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nd slide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Bildobjekt 12" descr="Bildobjekt 12"/>
          <p:cNvPicPr>
            <a:picLocks noChangeAspect="1"/>
          </p:cNvPicPr>
          <p:nvPr/>
        </p:nvPicPr>
        <p:blipFill>
          <a:blip r:embed="rId2">
            <a:alphaModFix amt="19000"/>
            <a:extLst/>
          </a:blip>
          <a:stretch>
            <a:fillRect/>
          </a:stretch>
        </p:blipFill>
        <p:spPr>
          <a:xfrm>
            <a:off x="3562184" y="0"/>
            <a:ext cx="12958138" cy="5407343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Lorem ipsum"/>
          <p:cNvSpPr txBox="1"/>
          <p:nvPr>
            <p:ph type="title" hasCustomPrompt="1"/>
          </p:nvPr>
        </p:nvSpPr>
        <p:spPr>
          <a:xfrm>
            <a:off x="514800" y="2361600"/>
            <a:ext cx="4009493" cy="715556"/>
          </a:xfrm>
          <a:prstGeom prst="rect">
            <a:avLst/>
          </a:prstGeom>
        </p:spPr>
        <p:txBody>
          <a:bodyPr/>
          <a:lstStyle>
            <a:lvl1pPr>
              <a:defRPr b="1" sz="38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280" name="Body Level One…"/>
          <p:cNvSpPr txBox="1"/>
          <p:nvPr>
            <p:ph type="body" sz="quarter" idx="1" hasCustomPrompt="1"/>
          </p:nvPr>
        </p:nvSpPr>
        <p:spPr>
          <a:xfrm>
            <a:off x="538653" y="3189600"/>
            <a:ext cx="3985641" cy="357919"/>
          </a:xfrm>
          <a:prstGeom prst="rect">
            <a:avLst/>
          </a:prstGeom>
        </p:spPr>
        <p:txBody>
          <a:bodyPr/>
          <a:lstStyle>
            <a:lvl1pPr marL="0" indent="0" defTabSz="914377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pc="30" sz="1600">
                <a:solidFill>
                  <a:srgbClr val="FFFFFF"/>
                </a:solidFill>
              </a:defRPr>
            </a:lvl1pPr>
            <a:lvl2pPr marL="0" indent="457200" defTabSz="914377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pc="30" sz="1600">
                <a:solidFill>
                  <a:srgbClr val="FFFFFF"/>
                </a:solidFill>
              </a:defRPr>
            </a:lvl2pPr>
            <a:lvl3pPr marL="0" indent="914400" defTabSz="914377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pc="30" sz="1600">
                <a:solidFill>
                  <a:srgbClr val="FFFFFF"/>
                </a:solidFill>
              </a:defRPr>
            </a:lvl3pPr>
            <a:lvl4pPr marL="0" indent="1371600" defTabSz="914377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pc="30" sz="1600">
                <a:solidFill>
                  <a:srgbClr val="FFFFFF"/>
                </a:solidFill>
              </a:defRPr>
            </a:lvl4pPr>
            <a:lvl5pPr marL="0" indent="1828800" defTabSz="914377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pc="30" sz="1600">
                <a:solidFill>
                  <a:srgbClr val="FFFFFF"/>
                </a:solidFill>
              </a:defRPr>
            </a:lvl5pPr>
          </a:lstStyle>
          <a:p>
            <a:pPr/>
            <a:r>
              <a:t>Contact info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81" name="Platshållare för bild 3"/>
          <p:cNvSpPr/>
          <p:nvPr>
            <p:ph type="pic" sz="quarter" idx="21"/>
          </p:nvPr>
        </p:nvSpPr>
        <p:spPr>
          <a:xfrm>
            <a:off x="4737599" y="399599"/>
            <a:ext cx="2268002" cy="2268002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82" name="Platshållare för text 5"/>
          <p:cNvSpPr/>
          <p:nvPr>
            <p:ph type="body" sz="quarter" idx="22"/>
          </p:nvPr>
        </p:nvSpPr>
        <p:spPr>
          <a:xfrm>
            <a:off x="4737601" y="2726297"/>
            <a:ext cx="2268001" cy="261996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cap="all" sz="1300">
                <a:solidFill>
                  <a:srgbClr val="FFFFFF"/>
                </a:solidFill>
              </a:defRPr>
            </a:pPr>
          </a:p>
        </p:txBody>
      </p:sp>
      <p:sp>
        <p:nvSpPr>
          <p:cNvPr id="283" name="Platshållare för text 5"/>
          <p:cNvSpPr/>
          <p:nvPr>
            <p:ph type="body" sz="quarter" idx="23"/>
          </p:nvPr>
        </p:nvSpPr>
        <p:spPr>
          <a:xfrm>
            <a:off x="4737601" y="3011540"/>
            <a:ext cx="2268001" cy="22878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buSzTx/>
              <a:buFontTx/>
              <a:buNone/>
              <a:defRPr sz="1100">
                <a:solidFill>
                  <a:srgbClr val="FFFFFF"/>
                </a:solidFill>
              </a:defRPr>
            </a:pPr>
          </a:p>
        </p:txBody>
      </p:sp>
      <p:sp>
        <p:nvSpPr>
          <p:cNvPr id="284" name="Platshållare för bild 3"/>
          <p:cNvSpPr/>
          <p:nvPr>
            <p:ph type="pic" sz="quarter" idx="24"/>
          </p:nvPr>
        </p:nvSpPr>
        <p:spPr>
          <a:xfrm>
            <a:off x="8100731" y="399599"/>
            <a:ext cx="2268002" cy="2268002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85" name="Platshållare för text 5"/>
          <p:cNvSpPr/>
          <p:nvPr>
            <p:ph type="body" sz="quarter" idx="25"/>
          </p:nvPr>
        </p:nvSpPr>
        <p:spPr>
          <a:xfrm>
            <a:off x="8100732" y="2726297"/>
            <a:ext cx="2268001" cy="261996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cap="all" sz="1300">
                <a:solidFill>
                  <a:srgbClr val="FFFFFF"/>
                </a:solidFill>
              </a:defRPr>
            </a:pPr>
          </a:p>
        </p:txBody>
      </p:sp>
      <p:sp>
        <p:nvSpPr>
          <p:cNvPr id="286" name="Platshållare för text 5"/>
          <p:cNvSpPr/>
          <p:nvPr>
            <p:ph type="body" sz="quarter" idx="26"/>
          </p:nvPr>
        </p:nvSpPr>
        <p:spPr>
          <a:xfrm>
            <a:off x="8100732" y="3011540"/>
            <a:ext cx="2268001" cy="22878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buSzTx/>
              <a:buFontTx/>
              <a:buNone/>
              <a:defRPr sz="1100">
                <a:solidFill>
                  <a:srgbClr val="FFFFFF"/>
                </a:solidFill>
              </a:defRPr>
            </a:pPr>
          </a:p>
        </p:txBody>
      </p:sp>
      <p:sp>
        <p:nvSpPr>
          <p:cNvPr id="287" name="Platshållare för bild 3"/>
          <p:cNvSpPr/>
          <p:nvPr>
            <p:ph type="pic" sz="quarter" idx="27"/>
          </p:nvPr>
        </p:nvSpPr>
        <p:spPr>
          <a:xfrm>
            <a:off x="4737599" y="3383024"/>
            <a:ext cx="2268002" cy="2268001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88" name="Platshållare för text 5"/>
          <p:cNvSpPr/>
          <p:nvPr>
            <p:ph type="body" sz="quarter" idx="28"/>
          </p:nvPr>
        </p:nvSpPr>
        <p:spPr>
          <a:xfrm>
            <a:off x="4737601" y="5709722"/>
            <a:ext cx="2268001" cy="261996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cap="all" sz="1300">
                <a:solidFill>
                  <a:srgbClr val="FFFFFF"/>
                </a:solidFill>
              </a:defRPr>
            </a:pPr>
          </a:p>
        </p:txBody>
      </p:sp>
      <p:sp>
        <p:nvSpPr>
          <p:cNvPr id="289" name="Platshållare för text 5"/>
          <p:cNvSpPr/>
          <p:nvPr>
            <p:ph type="body" sz="quarter" idx="29"/>
          </p:nvPr>
        </p:nvSpPr>
        <p:spPr>
          <a:xfrm>
            <a:off x="4737601" y="5994963"/>
            <a:ext cx="2268001" cy="22878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buSzTx/>
              <a:buFontTx/>
              <a:buNone/>
              <a:defRPr sz="1100">
                <a:solidFill>
                  <a:srgbClr val="FFFFFF"/>
                </a:solidFill>
              </a:defRPr>
            </a:pPr>
          </a:p>
        </p:txBody>
      </p:sp>
      <p:sp>
        <p:nvSpPr>
          <p:cNvPr id="290" name="Platshållare för bild 3"/>
          <p:cNvSpPr/>
          <p:nvPr>
            <p:ph type="pic" sz="quarter" idx="30"/>
          </p:nvPr>
        </p:nvSpPr>
        <p:spPr>
          <a:xfrm>
            <a:off x="8100731" y="3383024"/>
            <a:ext cx="2268002" cy="2268001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91" name="Platshållare för text 5"/>
          <p:cNvSpPr/>
          <p:nvPr>
            <p:ph type="body" sz="quarter" idx="31"/>
          </p:nvPr>
        </p:nvSpPr>
        <p:spPr>
          <a:xfrm>
            <a:off x="8100732" y="5709722"/>
            <a:ext cx="2268001" cy="261996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cap="all" sz="1300">
                <a:solidFill>
                  <a:srgbClr val="FFFFFF"/>
                </a:solidFill>
              </a:defRPr>
            </a:pPr>
          </a:p>
        </p:txBody>
      </p:sp>
      <p:sp>
        <p:nvSpPr>
          <p:cNvPr id="292" name="Platshållare för text 5"/>
          <p:cNvSpPr/>
          <p:nvPr>
            <p:ph type="body" sz="quarter" idx="32"/>
          </p:nvPr>
        </p:nvSpPr>
        <p:spPr>
          <a:xfrm>
            <a:off x="8100732" y="5994963"/>
            <a:ext cx="2268001" cy="22878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buSzTx/>
              <a:buFontTx/>
              <a:buNone/>
              <a:defRPr sz="1100">
                <a:solidFill>
                  <a:srgbClr val="FFFFFF"/>
                </a:solidFill>
              </a:defRPr>
            </a:pPr>
          </a:p>
        </p:txBody>
      </p:sp>
      <p:pic>
        <p:nvPicPr>
          <p:cNvPr id="293" name="Bildobjekt 7" descr="Bildobjekt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94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lide Number"/>
          <p:cNvSpPr txBox="1"/>
          <p:nvPr>
            <p:ph type="sldNum" sz="quarter" idx="2"/>
          </p:nvPr>
        </p:nvSpPr>
        <p:spPr>
          <a:xfrm>
            <a:off x="2269132" y="6488265"/>
            <a:ext cx="232877" cy="22851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itle Text"/>
          <p:cNvSpPr txBox="1"/>
          <p:nvPr>
            <p:ph type="title"/>
          </p:nvPr>
        </p:nvSpPr>
        <p:spPr>
          <a:xfrm>
            <a:off x="2279575" y="176663"/>
            <a:ext cx="7593296" cy="1143001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lnSpc>
                <a:spcPct val="100000"/>
              </a:lnSpc>
              <a:defRPr b="1" sz="5000">
                <a:solidFill>
                  <a:srgbClr val="97BF0D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310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9457" y="6375979"/>
            <a:ext cx="932402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lide Number"/>
          <p:cNvSpPr txBox="1"/>
          <p:nvPr>
            <p:ph type="sldNum" sz="quarter" idx="2"/>
          </p:nvPr>
        </p:nvSpPr>
        <p:spPr>
          <a:xfrm>
            <a:off x="2269133" y="6488266"/>
            <a:ext cx="232876" cy="22851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10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07537" y="6375400"/>
            <a:ext cx="931863" cy="28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Title Text"/>
          <p:cNvSpPr txBox="1"/>
          <p:nvPr>
            <p:ph type="title"/>
          </p:nvPr>
        </p:nvSpPr>
        <p:spPr>
          <a:xfrm>
            <a:off x="2279650" y="0"/>
            <a:ext cx="7591425" cy="1317625"/>
          </a:xfrm>
          <a:prstGeom prst="rect">
            <a:avLst/>
          </a:prstGeom>
        </p:spPr>
        <p:txBody>
          <a:bodyPr lIns="50800" tIns="50800" rIns="50800" bIns="50800" anchor="b"/>
          <a:lstStyle>
            <a:lvl1pPr marR="20319" indent="40639" algn="ctr" defTabSz="228600">
              <a:lnSpc>
                <a:spcPct val="93000"/>
              </a:lnSpc>
              <a:defRPr b="1" sz="3600">
                <a:solidFill>
                  <a:srgbClr val="807F84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0" name="Body Level One…"/>
          <p:cNvSpPr txBox="1"/>
          <p:nvPr>
            <p:ph type="body" idx="1"/>
          </p:nvPr>
        </p:nvSpPr>
        <p:spPr>
          <a:xfrm>
            <a:off x="2279650" y="1600200"/>
            <a:ext cx="7591425" cy="5257800"/>
          </a:xfrm>
          <a:prstGeom prst="rect">
            <a:avLst/>
          </a:prstGeom>
        </p:spPr>
        <p:txBody>
          <a:bodyPr lIns="50800" tIns="50800" rIns="50800" bIns="50800"/>
          <a:lstStyle>
            <a:lvl1pPr marL="171450" marR="20319" indent="-130809" defTabSz="228600">
              <a:lnSpc>
                <a:spcPct val="93000"/>
              </a:lnSpc>
              <a:spcBef>
                <a:spcPts val="700"/>
              </a:spcBef>
              <a:buSzTx/>
              <a:buFontTx/>
              <a:buNone/>
              <a:defRPr sz="22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71450" marR="20319" indent="-130809" defTabSz="228600">
              <a:lnSpc>
                <a:spcPct val="93000"/>
              </a:lnSpc>
              <a:spcBef>
                <a:spcPts val="700"/>
              </a:spcBef>
              <a:buSzTx/>
              <a:buFontTx/>
              <a:buNone/>
              <a:defRPr sz="22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71450" marR="20319" indent="-130809" defTabSz="228600">
              <a:lnSpc>
                <a:spcPct val="93000"/>
              </a:lnSpc>
              <a:spcBef>
                <a:spcPts val="700"/>
              </a:spcBef>
              <a:buSzTx/>
              <a:buFontTx/>
              <a:buNone/>
              <a:defRPr sz="22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1450" marR="20319" indent="-130809" defTabSz="228600">
              <a:lnSpc>
                <a:spcPct val="93000"/>
              </a:lnSpc>
              <a:spcBef>
                <a:spcPts val="700"/>
              </a:spcBef>
              <a:buSzTx/>
              <a:buFontTx/>
              <a:buNone/>
              <a:defRPr sz="22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71450" marR="20319" indent="-130809" defTabSz="228600">
              <a:lnSpc>
                <a:spcPct val="93000"/>
              </a:lnSpc>
              <a:spcBef>
                <a:spcPts val="700"/>
              </a:spcBef>
              <a:buSzTx/>
              <a:buFontTx/>
              <a:buNone/>
              <a:defRPr sz="22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Slide Number"/>
          <p:cNvSpPr txBox="1"/>
          <p:nvPr>
            <p:ph type="sldNum" sz="quarter" idx="2"/>
          </p:nvPr>
        </p:nvSpPr>
        <p:spPr>
          <a:xfrm>
            <a:off x="1353343" y="0"/>
            <a:ext cx="342901" cy="358589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2921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07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Title Text"/>
          <p:cNvSpPr txBox="1"/>
          <p:nvPr>
            <p:ph type="title"/>
          </p:nvPr>
        </p:nvSpPr>
        <p:spPr>
          <a:xfrm>
            <a:off x="2279575" y="176663"/>
            <a:ext cx="7593295" cy="11430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1" sz="3600">
                <a:solidFill>
                  <a:srgbClr val="97BF0D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0" name="Body Level One…"/>
          <p:cNvSpPr txBox="1"/>
          <p:nvPr>
            <p:ph type="body" sz="half" idx="1"/>
          </p:nvPr>
        </p:nvSpPr>
        <p:spPr>
          <a:xfrm>
            <a:off x="2279575" y="1600200"/>
            <a:ext cx="7593295" cy="3845025"/>
          </a:xfrm>
          <a:prstGeom prst="rect">
            <a:avLst/>
          </a:prstGeom>
        </p:spPr>
        <p:txBody>
          <a:bodyPr/>
          <a:lstStyle>
            <a:lvl1pPr marL="230909" indent="-230909">
              <a:lnSpc>
                <a:spcPct val="80000"/>
              </a:lnSpc>
              <a:buChar char="●"/>
              <a:defRPr sz="20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742950" indent="-285750">
              <a:lnSpc>
                <a:spcPct val="80000"/>
              </a:lnSpc>
              <a:buChar char="–"/>
              <a:defRPr sz="20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1168400" indent="-254000">
              <a:lnSpc>
                <a:spcPct val="80000"/>
              </a:lnSpc>
              <a:defRPr sz="20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657350" indent="-285750">
              <a:lnSpc>
                <a:spcPct val="80000"/>
              </a:lnSpc>
              <a:buChar char="–"/>
              <a:defRPr sz="20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2057400" indent="-228600">
              <a:lnSpc>
                <a:spcPct val="80000"/>
              </a:lnSpc>
              <a:buChar char="»"/>
              <a:defRPr sz="20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1" name="Slide Number"/>
          <p:cNvSpPr txBox="1"/>
          <p:nvPr>
            <p:ph type="sldNum" sz="quarter" idx="2"/>
          </p:nvPr>
        </p:nvSpPr>
        <p:spPr>
          <a:xfrm>
            <a:off x="2264667" y="6486951"/>
            <a:ext cx="237342" cy="23114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191" y="-23947"/>
            <a:ext cx="12216382" cy="6989649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Title Text"/>
          <p:cNvSpPr txBox="1"/>
          <p:nvPr>
            <p:ph type="title"/>
          </p:nvPr>
        </p:nvSpPr>
        <p:spPr>
          <a:xfrm>
            <a:off x="2279575" y="176663"/>
            <a:ext cx="7593295" cy="11430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1" sz="5000">
                <a:solidFill>
                  <a:srgbClr val="97BF0D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0" name="Body Level One…"/>
          <p:cNvSpPr txBox="1"/>
          <p:nvPr>
            <p:ph type="body" sz="half" idx="1"/>
          </p:nvPr>
        </p:nvSpPr>
        <p:spPr>
          <a:xfrm>
            <a:off x="2279575" y="1600200"/>
            <a:ext cx="7593295" cy="3845025"/>
          </a:xfrm>
          <a:prstGeom prst="rect">
            <a:avLst/>
          </a:prstGeom>
        </p:spPr>
        <p:txBody>
          <a:bodyPr/>
          <a:lstStyle>
            <a:lvl1pPr marL="243840" indent="-243840">
              <a:lnSpc>
                <a:spcPct val="100000"/>
              </a:lnSpc>
              <a:buChar char="●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758952" indent="-301752">
              <a:lnSpc>
                <a:spcPct val="100000"/>
              </a:lnSpc>
              <a:buChar char="–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1182623" indent="-268223">
              <a:lnSpc>
                <a:spcPct val="100000"/>
              </a:lnSpc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673351" indent="-301751">
              <a:lnSpc>
                <a:spcPct val="100000"/>
              </a:lnSpc>
              <a:buChar char="–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2070201" indent="-241401">
              <a:lnSpc>
                <a:spcPct val="100000"/>
              </a:lnSpc>
              <a:buChar char="»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41" name="Bildobjekt 8" descr="Bildobjekt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694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Slide Number"/>
          <p:cNvSpPr txBox="1"/>
          <p:nvPr>
            <p:ph type="sldNum" sz="quarter" idx="2"/>
          </p:nvPr>
        </p:nvSpPr>
        <p:spPr>
          <a:xfrm>
            <a:off x="11416044" y="6649851"/>
            <a:ext cx="232877" cy="22851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Headline+short text">
    <p:bg>
      <p:bgPr>
        <a:solidFill>
          <a:srgbClr val="0014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838200" y="3563999"/>
            <a:ext cx="10521950" cy="36933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pc="30" sz="2000">
                <a:solidFill>
                  <a:srgbClr val="FFFFFF"/>
                </a:solidFill>
              </a:defRPr>
            </a:lvl1pPr>
            <a:lvl2pPr marL="0" indent="457200" algn="ctr">
              <a:buSzTx/>
              <a:buFontTx/>
              <a:buNone/>
              <a:defRPr spc="30" sz="2000">
                <a:solidFill>
                  <a:srgbClr val="FFFFFF"/>
                </a:solidFill>
              </a:defRPr>
            </a:lvl2pPr>
            <a:lvl3pPr marL="0" indent="914400" algn="ctr">
              <a:buSzTx/>
              <a:buFontTx/>
              <a:buNone/>
              <a:defRPr spc="30" sz="2000">
                <a:solidFill>
                  <a:srgbClr val="FFFFFF"/>
                </a:solidFill>
              </a:defRPr>
            </a:lvl3pPr>
            <a:lvl4pPr marL="0" indent="1371600" algn="ctr">
              <a:buSzTx/>
              <a:buFontTx/>
              <a:buNone/>
              <a:defRPr spc="30" sz="2000">
                <a:solidFill>
                  <a:srgbClr val="FFFFFF"/>
                </a:solidFill>
              </a:defRPr>
            </a:lvl4pPr>
            <a:lvl5pPr marL="0" indent="1828800" algn="ctr">
              <a:buSzTx/>
              <a:buFontTx/>
              <a:buNone/>
              <a:defRPr spc="30" sz="2000">
                <a:solidFill>
                  <a:srgbClr val="FFFFFF"/>
                </a:solidFill>
              </a:defRPr>
            </a:lvl5pPr>
          </a:lstStyle>
          <a:p>
            <a:pPr/>
            <a:r>
              <a:t>Lorem ipsum dolor sit amet, consectetur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35" name="Bildobjekt 7" descr="Bildobjekt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Lorem ipsum dolor sit"/>
          <p:cNvSpPr txBox="1"/>
          <p:nvPr>
            <p:ph type="title" hasCustomPrompt="1"/>
          </p:nvPr>
        </p:nvSpPr>
        <p:spPr>
          <a:xfrm>
            <a:off x="838200" y="2696399"/>
            <a:ext cx="10515600" cy="784831"/>
          </a:xfrm>
          <a:prstGeom prst="rect">
            <a:avLst/>
          </a:prstGeom>
        </p:spPr>
        <p:txBody>
          <a:bodyPr anchor="b"/>
          <a:lstStyle>
            <a:lvl1pPr algn="ctr">
              <a:defRPr b="1" sz="50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</a:t>
            </a:r>
          </a:p>
        </p:txBody>
      </p:sp>
      <p:sp>
        <p:nvSpPr>
          <p:cNvPr id="37" name="Platshållare för text 3"/>
          <p:cNvSpPr/>
          <p:nvPr>
            <p:ph type="body" sz="quarter" idx="21" hasCustomPrompt="1"/>
          </p:nvPr>
        </p:nvSpPr>
        <p:spPr>
          <a:xfrm>
            <a:off x="305662" y="6374934"/>
            <a:ext cx="5163645" cy="258532"/>
          </a:xfrm>
          <a:prstGeom prst="rect">
            <a:avLst/>
          </a:prstGeom>
        </p:spPr>
        <p:txBody>
          <a:bodyPr/>
          <a:lstStyle>
            <a:lvl1pPr marL="0" indent="0" defTabSz="832104">
              <a:spcBef>
                <a:spcPts val="900"/>
              </a:spcBef>
              <a:buSzTx/>
              <a:buFontTx/>
              <a:buNone/>
              <a:defRPr cap="all" spc="91" sz="109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itle Text"/>
          <p:cNvSpPr txBox="1"/>
          <p:nvPr>
            <p:ph type="title"/>
          </p:nvPr>
        </p:nvSpPr>
        <p:spPr>
          <a:xfrm>
            <a:off x="2279575" y="176663"/>
            <a:ext cx="7593295" cy="11430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1" sz="5000">
                <a:solidFill>
                  <a:srgbClr val="97BF0D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350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94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lide Number"/>
          <p:cNvSpPr txBox="1"/>
          <p:nvPr>
            <p:ph type="sldNum" sz="quarter" idx="2"/>
          </p:nvPr>
        </p:nvSpPr>
        <p:spPr>
          <a:xfrm>
            <a:off x="2269132" y="6488265"/>
            <a:ext cx="232877" cy="22851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07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Bildobjekt 9" descr="Bildobjekt 9"/>
          <p:cNvPicPr>
            <a:picLocks noChangeAspect="1"/>
          </p:cNvPicPr>
          <p:nvPr/>
        </p:nvPicPr>
        <p:blipFill>
          <a:blip r:embed="rId3">
            <a:extLst/>
          </a:blip>
          <a:srcRect l="0" t="12549" r="0" b="12549"/>
          <a:stretch>
            <a:fillRect/>
          </a:stretch>
        </p:blipFill>
        <p:spPr>
          <a:xfrm>
            <a:off x="-9461" y="1541"/>
            <a:ext cx="12210922" cy="6861013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Title Text"/>
          <p:cNvSpPr txBox="1"/>
          <p:nvPr>
            <p:ph type="title"/>
          </p:nvPr>
        </p:nvSpPr>
        <p:spPr>
          <a:xfrm>
            <a:off x="2279575" y="176663"/>
            <a:ext cx="7593295" cy="11430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1" sz="5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1" name="Body Level One…"/>
          <p:cNvSpPr txBox="1"/>
          <p:nvPr>
            <p:ph type="body" sz="half" idx="1"/>
          </p:nvPr>
        </p:nvSpPr>
        <p:spPr>
          <a:xfrm>
            <a:off x="2279575" y="1600200"/>
            <a:ext cx="7593295" cy="3845025"/>
          </a:xfrm>
          <a:prstGeom prst="rect">
            <a:avLst/>
          </a:prstGeom>
        </p:spPr>
        <p:txBody>
          <a:bodyPr/>
          <a:lstStyle>
            <a:lvl1pPr marL="243840" indent="-243840">
              <a:lnSpc>
                <a:spcPct val="100000"/>
              </a:lnSpc>
              <a:buChar char="●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758952" indent="-301752">
              <a:lnSpc>
                <a:spcPct val="100000"/>
              </a:lnSpc>
              <a:buChar char="–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1182623" indent="-268223">
              <a:lnSpc>
                <a:spcPct val="100000"/>
              </a:lnSpc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673351" indent="-301751">
              <a:lnSpc>
                <a:spcPct val="100000"/>
              </a:lnSpc>
              <a:buChar char="–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2070201" indent="-241401">
              <a:lnSpc>
                <a:spcPct val="100000"/>
              </a:lnSpc>
              <a:buChar char="»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62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94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Bildobjekt 9" descr="Bildobjekt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71744" y="6375527"/>
            <a:ext cx="930478" cy="288807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Slide Number"/>
          <p:cNvSpPr txBox="1"/>
          <p:nvPr>
            <p:ph type="sldNum" sz="quarter" idx="2"/>
          </p:nvPr>
        </p:nvSpPr>
        <p:spPr>
          <a:xfrm>
            <a:off x="11719901" y="6627474"/>
            <a:ext cx="284372" cy="2808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65" name="page"/>
          <p:cNvSpPr txBox="1"/>
          <p:nvPr/>
        </p:nvSpPr>
        <p:spPr>
          <a:xfrm>
            <a:off x="11299657" y="6622525"/>
            <a:ext cx="453403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page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itle Text"/>
          <p:cNvSpPr txBox="1"/>
          <p:nvPr>
            <p:ph type="title"/>
          </p:nvPr>
        </p:nvSpPr>
        <p:spPr>
          <a:xfrm>
            <a:off x="2279575" y="176663"/>
            <a:ext cx="7593295" cy="11430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1" sz="5000">
                <a:solidFill>
                  <a:srgbClr val="97BF0D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3" name="Body Level One…"/>
          <p:cNvSpPr txBox="1"/>
          <p:nvPr>
            <p:ph type="body" sz="half" idx="1"/>
          </p:nvPr>
        </p:nvSpPr>
        <p:spPr>
          <a:xfrm>
            <a:off x="2279575" y="1600200"/>
            <a:ext cx="7593295" cy="3845025"/>
          </a:xfrm>
          <a:prstGeom prst="rect">
            <a:avLst/>
          </a:prstGeom>
        </p:spPr>
        <p:txBody>
          <a:bodyPr/>
          <a:lstStyle>
            <a:lvl1pPr marL="243840" indent="-243840">
              <a:lnSpc>
                <a:spcPct val="100000"/>
              </a:lnSpc>
              <a:buChar char="●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758952" indent="-301752">
              <a:lnSpc>
                <a:spcPct val="100000"/>
              </a:lnSpc>
              <a:buChar char="–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1182623" indent="-268223">
              <a:lnSpc>
                <a:spcPct val="100000"/>
              </a:lnSpc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673351" indent="-301751">
              <a:lnSpc>
                <a:spcPct val="100000"/>
              </a:lnSpc>
              <a:buChar char="–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2070201" indent="-241401">
              <a:lnSpc>
                <a:spcPct val="100000"/>
              </a:lnSpc>
              <a:buChar char="»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74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94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page"/>
          <p:cNvSpPr txBox="1"/>
          <p:nvPr/>
        </p:nvSpPr>
        <p:spPr>
          <a:xfrm>
            <a:off x="11436193" y="6629727"/>
            <a:ext cx="453403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page</a:t>
            </a:r>
          </a:p>
        </p:txBody>
      </p:sp>
      <p:sp>
        <p:nvSpPr>
          <p:cNvPr id="376" name="page"/>
          <p:cNvSpPr txBox="1"/>
          <p:nvPr/>
        </p:nvSpPr>
        <p:spPr>
          <a:xfrm>
            <a:off x="11162448" y="6634675"/>
            <a:ext cx="453403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r">
              <a:defRPr sz="1400">
                <a:solidFill>
                  <a:srgbClr val="807F84"/>
                </a:solidFill>
              </a:defRPr>
            </a:lvl1pPr>
          </a:lstStyle>
          <a:p>
            <a:pPr/>
            <a:r>
              <a:t>page</a:t>
            </a:r>
          </a:p>
        </p:txBody>
      </p:sp>
      <p:sp>
        <p:nvSpPr>
          <p:cNvPr id="377" name="Slide Number"/>
          <p:cNvSpPr txBox="1"/>
          <p:nvPr>
            <p:ph type="sldNum" sz="quarter" idx="2"/>
          </p:nvPr>
        </p:nvSpPr>
        <p:spPr>
          <a:xfrm>
            <a:off x="11655415" y="6634675"/>
            <a:ext cx="284371" cy="2808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07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Bildobjekt 9" descr="Bildobjekt 9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5" y="0"/>
            <a:ext cx="12192001" cy="6864096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Title Text"/>
          <p:cNvSpPr txBox="1"/>
          <p:nvPr>
            <p:ph type="title"/>
          </p:nvPr>
        </p:nvSpPr>
        <p:spPr>
          <a:xfrm>
            <a:off x="2279575" y="176663"/>
            <a:ext cx="7593295" cy="11430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1" sz="5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7" name="Body Level One…"/>
          <p:cNvSpPr txBox="1"/>
          <p:nvPr>
            <p:ph type="body" sz="half" idx="1"/>
          </p:nvPr>
        </p:nvSpPr>
        <p:spPr>
          <a:xfrm>
            <a:off x="2279575" y="1600200"/>
            <a:ext cx="7593295" cy="3845025"/>
          </a:xfrm>
          <a:prstGeom prst="rect">
            <a:avLst/>
          </a:prstGeom>
        </p:spPr>
        <p:txBody>
          <a:bodyPr/>
          <a:lstStyle>
            <a:lvl1pPr marL="277090" indent="-277090">
              <a:lnSpc>
                <a:spcPct val="100000"/>
              </a:lnSpc>
              <a:buChar char="●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800100" indent="-342900">
              <a:lnSpc>
                <a:spcPct val="100000"/>
              </a:lnSpc>
              <a:buChar char="–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1219200" indent="-304800">
              <a:lnSpc>
                <a:spcPct val="100000"/>
              </a:lnSpc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714500" indent="-342900">
              <a:lnSpc>
                <a:spcPct val="100000"/>
              </a:lnSpc>
              <a:buChar char="–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2103120" indent="-274320">
              <a:lnSpc>
                <a:spcPct val="100000"/>
              </a:lnSpc>
              <a:buChar char="»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88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94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Bildobjekt 9" descr="Bildobjekt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71744" y="6375527"/>
            <a:ext cx="930478" cy="288807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Slide Number"/>
          <p:cNvSpPr txBox="1"/>
          <p:nvPr>
            <p:ph type="sldNum" sz="quarter" idx="2"/>
          </p:nvPr>
        </p:nvSpPr>
        <p:spPr>
          <a:xfrm>
            <a:off x="11719901" y="6649520"/>
            <a:ext cx="284372" cy="2808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91" name="page"/>
          <p:cNvSpPr txBox="1"/>
          <p:nvPr/>
        </p:nvSpPr>
        <p:spPr>
          <a:xfrm>
            <a:off x="11299657" y="6644572"/>
            <a:ext cx="453403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page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191" y="-23947"/>
            <a:ext cx="12216382" cy="6989649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Title Text"/>
          <p:cNvSpPr txBox="1"/>
          <p:nvPr>
            <p:ph type="title"/>
          </p:nvPr>
        </p:nvSpPr>
        <p:spPr>
          <a:xfrm>
            <a:off x="2279575" y="176663"/>
            <a:ext cx="7593295" cy="11430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1" sz="5000">
                <a:solidFill>
                  <a:srgbClr val="97BF0D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0" name="Body Level One…"/>
          <p:cNvSpPr txBox="1"/>
          <p:nvPr>
            <p:ph type="body" sz="half" idx="1"/>
          </p:nvPr>
        </p:nvSpPr>
        <p:spPr>
          <a:xfrm>
            <a:off x="2279575" y="1600200"/>
            <a:ext cx="7593295" cy="3845025"/>
          </a:xfrm>
          <a:prstGeom prst="rect">
            <a:avLst/>
          </a:prstGeom>
        </p:spPr>
        <p:txBody>
          <a:bodyPr/>
          <a:lstStyle>
            <a:lvl1pPr marL="243840" indent="-243840">
              <a:lnSpc>
                <a:spcPct val="100000"/>
              </a:lnSpc>
              <a:buChar char="●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758952" indent="-301752">
              <a:lnSpc>
                <a:spcPct val="100000"/>
              </a:lnSpc>
              <a:buChar char="–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1182623" indent="-268223">
              <a:lnSpc>
                <a:spcPct val="100000"/>
              </a:lnSpc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673351" indent="-301751">
              <a:lnSpc>
                <a:spcPct val="100000"/>
              </a:lnSpc>
              <a:buChar char="–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2070201" indent="-241401">
              <a:lnSpc>
                <a:spcPct val="100000"/>
              </a:lnSpc>
              <a:buChar char="»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01" name="Bildobjekt 8" descr="Bildobjekt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694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Slide Number"/>
          <p:cNvSpPr txBox="1"/>
          <p:nvPr>
            <p:ph type="sldNum" sz="quarter" idx="2"/>
          </p:nvPr>
        </p:nvSpPr>
        <p:spPr>
          <a:xfrm>
            <a:off x="11860607" y="6649520"/>
            <a:ext cx="284372" cy="2808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03" name="page"/>
          <p:cNvSpPr txBox="1"/>
          <p:nvPr/>
        </p:nvSpPr>
        <p:spPr>
          <a:xfrm>
            <a:off x="11436193" y="6629727"/>
            <a:ext cx="453403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page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rcRect l="0" t="6804" r="0" b="17979"/>
          <a:stretch>
            <a:fillRect/>
          </a:stretch>
        </p:blipFill>
        <p:spPr>
          <a:xfrm>
            <a:off x="0" y="-10665"/>
            <a:ext cx="12192093" cy="6879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Bildobjekt 8" descr="Bildobjekt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694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Title Text"/>
          <p:cNvSpPr txBox="1"/>
          <p:nvPr>
            <p:ph type="title"/>
          </p:nvPr>
        </p:nvSpPr>
        <p:spPr>
          <a:xfrm>
            <a:off x="2987039" y="4086440"/>
            <a:ext cx="6217922" cy="147002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b="1" sz="5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3" name="Body Level One…"/>
          <p:cNvSpPr txBox="1"/>
          <p:nvPr>
            <p:ph type="body" sz="quarter" idx="1"/>
          </p:nvPr>
        </p:nvSpPr>
        <p:spPr>
          <a:xfrm>
            <a:off x="3837830" y="5429576"/>
            <a:ext cx="4516340" cy="103171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SzTx/>
              <a:buFontTx/>
              <a:buNone/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457200" algn="ctr">
              <a:lnSpc>
                <a:spcPts val="2400"/>
              </a:lnSpc>
              <a:buSzTx/>
              <a:buFontTx/>
              <a:buNone/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914400" algn="ctr">
              <a:lnSpc>
                <a:spcPts val="2400"/>
              </a:lnSpc>
              <a:buSzTx/>
              <a:buFontTx/>
              <a:buNone/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371600" algn="ctr">
              <a:lnSpc>
                <a:spcPts val="2400"/>
              </a:lnSpc>
              <a:buSzTx/>
              <a:buFontTx/>
              <a:buNone/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828800" algn="ctr">
              <a:lnSpc>
                <a:spcPts val="2400"/>
              </a:lnSpc>
              <a:buSzTx/>
              <a:buFontTx/>
              <a:buNone/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14" name="Bildobjekt 9" descr="Bildobjekt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71744" y="6375527"/>
            <a:ext cx="930478" cy="288807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lide Number"/>
          <p:cNvSpPr txBox="1"/>
          <p:nvPr>
            <p:ph type="sldNum" sz="quarter" idx="2"/>
          </p:nvPr>
        </p:nvSpPr>
        <p:spPr>
          <a:xfrm>
            <a:off x="5943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on black">
    <p:bg>
      <p:bgPr>
        <a:solidFill>
          <a:srgbClr val="0014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Bildobjekt 12" descr="Bildobjekt 12"/>
          <p:cNvPicPr>
            <a:picLocks noChangeAspect="1"/>
          </p:cNvPicPr>
          <p:nvPr/>
        </p:nvPicPr>
        <p:blipFill>
          <a:blip r:embed="rId2">
            <a:alphaModFix amt="19000"/>
            <a:extLst/>
          </a:blip>
          <a:stretch>
            <a:fillRect/>
          </a:stretch>
        </p:blipFill>
        <p:spPr>
          <a:xfrm>
            <a:off x="3562184" y="0"/>
            <a:ext cx="12958138" cy="5407343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Lorem ipsum dolor sit amet, consectetur adipiscing elit, sed do eiusmod"/>
          <p:cNvSpPr txBox="1"/>
          <p:nvPr>
            <p:ph type="title" hasCustomPrompt="1"/>
          </p:nvPr>
        </p:nvSpPr>
        <p:spPr>
          <a:xfrm>
            <a:off x="608399" y="2185199"/>
            <a:ext cx="9182715" cy="2189853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amet, consectetur adipiscing elit, sed do eiusmod </a:t>
            </a:r>
          </a:p>
        </p:txBody>
      </p:sp>
      <p:pic>
        <p:nvPicPr>
          <p:cNvPr id="47" name="Bildobjekt 7" descr="Bildobjekt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Body Level One…"/>
          <p:cNvSpPr txBox="1"/>
          <p:nvPr>
            <p:ph type="body" sz="quarter" idx="1" hasCustomPrompt="1"/>
          </p:nvPr>
        </p:nvSpPr>
        <p:spPr>
          <a:xfrm>
            <a:off x="608399" y="608399"/>
            <a:ext cx="3949701" cy="3693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1pPr>
            <a:lvl2pPr marL="0" indent="45720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3pPr>
            <a:lvl4pPr marL="0" indent="137160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5pPr>
          </a:lstStyle>
          <a:p>
            <a:pPr/>
            <a:r>
              <a:t>LOREM IPSUM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9" name="Rak 11"/>
          <p:cNvSpPr/>
          <p:nvPr/>
        </p:nvSpPr>
        <p:spPr>
          <a:xfrm>
            <a:off x="685796" y="1014415"/>
            <a:ext cx="701045" cy="1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0" name="Platshållare för text 16"/>
          <p:cNvSpPr/>
          <p:nvPr>
            <p:ph type="body" sz="quarter" idx="21" hasCustomPrompt="1"/>
          </p:nvPr>
        </p:nvSpPr>
        <p:spPr>
          <a:xfrm>
            <a:off x="608012" y="4395599"/>
            <a:ext cx="9183689" cy="338555"/>
          </a:xfrm>
          <a:prstGeom prst="rect">
            <a:avLst/>
          </a:prstGeom>
        </p:spPr>
        <p:txBody>
          <a:bodyPr/>
          <a:lstStyle>
            <a:lvl1pPr marL="0" indent="0" defTabSz="914377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Lorem ipsum dolor sit amet, consectetur adipiscing elit, sed do eiusmod </a:t>
            </a:r>
          </a:p>
        </p:txBody>
      </p:sp>
      <p:sp>
        <p:nvSpPr>
          <p:cNvPr id="51" name="Platshållare för text 3"/>
          <p:cNvSpPr/>
          <p:nvPr>
            <p:ph type="body" sz="quarter" idx="22" hasCustomPrompt="1"/>
          </p:nvPr>
        </p:nvSpPr>
        <p:spPr>
          <a:xfrm>
            <a:off x="305662" y="6374934"/>
            <a:ext cx="5163645" cy="258532"/>
          </a:xfrm>
          <a:prstGeom prst="rect">
            <a:avLst/>
          </a:prstGeom>
        </p:spPr>
        <p:txBody>
          <a:bodyPr/>
          <a:lstStyle>
            <a:lvl1pPr marL="0" indent="0" defTabSz="832104">
              <a:spcBef>
                <a:spcPts val="900"/>
              </a:spcBef>
              <a:buSzTx/>
              <a:buFontTx/>
              <a:buNone/>
              <a:defRPr cap="all" spc="91" sz="109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sp>
        <p:nvSpPr>
          <p:cNvPr id="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on gree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Bildobjekt 12" descr="Bildobjekt 12"/>
          <p:cNvPicPr>
            <a:picLocks noChangeAspect="1"/>
          </p:cNvPicPr>
          <p:nvPr/>
        </p:nvPicPr>
        <p:blipFill>
          <a:blip r:embed="rId2">
            <a:alphaModFix amt="19000"/>
            <a:extLst/>
          </a:blip>
          <a:stretch>
            <a:fillRect/>
          </a:stretch>
        </p:blipFill>
        <p:spPr>
          <a:xfrm>
            <a:off x="3562184" y="0"/>
            <a:ext cx="12958138" cy="5407343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Lorem ipsum dolor sit amet, consectetur adipiscing elit, sed do eiusmod"/>
          <p:cNvSpPr txBox="1"/>
          <p:nvPr>
            <p:ph type="title" hasCustomPrompt="1"/>
          </p:nvPr>
        </p:nvSpPr>
        <p:spPr>
          <a:xfrm>
            <a:off x="608399" y="2185199"/>
            <a:ext cx="9182715" cy="2189853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amet, consectetur adipiscing elit, sed do eiusmod </a:t>
            </a:r>
          </a:p>
        </p:txBody>
      </p:sp>
      <p:pic>
        <p:nvPicPr>
          <p:cNvPr id="61" name="Bildobjekt 7" descr="Bildobjekt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Body Level One…"/>
          <p:cNvSpPr txBox="1"/>
          <p:nvPr>
            <p:ph type="body" sz="quarter" idx="1" hasCustomPrompt="1"/>
          </p:nvPr>
        </p:nvSpPr>
        <p:spPr>
          <a:xfrm>
            <a:off x="608399" y="608399"/>
            <a:ext cx="3949701" cy="3693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1pPr>
            <a:lvl2pPr marL="0" indent="45720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3pPr>
            <a:lvl4pPr marL="0" indent="137160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5pPr>
          </a:lstStyle>
          <a:p>
            <a:pPr/>
            <a:r>
              <a:t>LOREM IPSUM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Rak 11"/>
          <p:cNvSpPr/>
          <p:nvPr/>
        </p:nvSpPr>
        <p:spPr>
          <a:xfrm>
            <a:off x="685796" y="1014415"/>
            <a:ext cx="701045" cy="1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4" name="Platshållare för text 16"/>
          <p:cNvSpPr/>
          <p:nvPr>
            <p:ph type="body" sz="quarter" idx="21" hasCustomPrompt="1"/>
          </p:nvPr>
        </p:nvSpPr>
        <p:spPr>
          <a:xfrm>
            <a:off x="608012" y="4395599"/>
            <a:ext cx="9183689" cy="338555"/>
          </a:xfrm>
          <a:prstGeom prst="rect">
            <a:avLst/>
          </a:prstGeom>
        </p:spPr>
        <p:txBody>
          <a:bodyPr/>
          <a:lstStyle>
            <a:lvl1pPr marL="0" indent="0" defTabSz="914377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Lorem ipsum dolor sit amet, consectetur adipiscing elit, sed do eiusmod </a:t>
            </a:r>
          </a:p>
        </p:txBody>
      </p:sp>
      <p:sp>
        <p:nvSpPr>
          <p:cNvPr id="65" name="Platshållare för text 3"/>
          <p:cNvSpPr/>
          <p:nvPr>
            <p:ph type="body" sz="quarter" idx="22" hasCustomPrompt="1"/>
          </p:nvPr>
        </p:nvSpPr>
        <p:spPr>
          <a:xfrm>
            <a:off x="305662" y="6374934"/>
            <a:ext cx="5163645" cy="258532"/>
          </a:xfrm>
          <a:prstGeom prst="rect">
            <a:avLst/>
          </a:prstGeom>
        </p:spPr>
        <p:txBody>
          <a:bodyPr/>
          <a:lstStyle>
            <a:lvl1pPr marL="0" indent="0" defTabSz="832104">
              <a:spcBef>
                <a:spcPts val="900"/>
              </a:spcBef>
              <a:buSzTx/>
              <a:buFontTx/>
              <a:buNone/>
              <a:defRPr cap="all" spc="91" sz="109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image1a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"/>
          <p:cNvSpPr/>
          <p:nvPr/>
        </p:nvSpPr>
        <p:spPr>
          <a:xfrm>
            <a:off x="4589462" y="6349"/>
            <a:ext cx="7615481" cy="68453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" name="Lorem ipsum dolor sit amet, consectetur adipiscing elit, sed do eiusmod, lorem ipsum dolor"/>
          <p:cNvSpPr txBox="1"/>
          <p:nvPr>
            <p:ph type="title" hasCustomPrompt="1"/>
          </p:nvPr>
        </p:nvSpPr>
        <p:spPr>
          <a:xfrm>
            <a:off x="493201" y="1731599"/>
            <a:ext cx="3647727" cy="2502224"/>
          </a:xfrm>
          <a:prstGeom prst="rect">
            <a:avLst/>
          </a:prstGeom>
        </p:spPr>
        <p:txBody>
          <a:bodyPr anchor="ctr"/>
          <a:lstStyle>
            <a:lvl1pPr>
              <a:defRPr b="1" sz="29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amet, consectetur adipiscing elit, sed do eiusmod, lorem ipsum dolor </a:t>
            </a:r>
          </a:p>
        </p:txBody>
      </p:sp>
      <p:sp>
        <p:nvSpPr>
          <p:cNvPr id="75" name="Platshållare för bild 10"/>
          <p:cNvSpPr/>
          <p:nvPr>
            <p:ph type="pic" idx="21"/>
          </p:nvPr>
        </p:nvSpPr>
        <p:spPr>
          <a:xfrm>
            <a:off x="4592759" y="0"/>
            <a:ext cx="7608887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76" name="Body Level One…"/>
          <p:cNvSpPr txBox="1"/>
          <p:nvPr>
            <p:ph type="body" sz="quarter" idx="1" hasCustomPrompt="1"/>
          </p:nvPr>
        </p:nvSpPr>
        <p:spPr>
          <a:xfrm>
            <a:off x="305662" y="6130976"/>
            <a:ext cx="2677381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571500" indent="-1143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51560" indent="-13716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240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19812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Department etc.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77" name="Bildobjekt 7" descr="Bildobjekt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4121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image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/>
          <p:nvPr>
            <p:ph type="body" sz="quarter" idx="1" hasCustomPrompt="1"/>
          </p:nvPr>
        </p:nvSpPr>
        <p:spPr>
          <a:xfrm>
            <a:off x="305662" y="6130976"/>
            <a:ext cx="2677381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571500" indent="-1143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51560" indent="-13716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240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19812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Department etc.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Lorem ipsum dolor sit amet, consectetur adipiscing elit, sed do eiusmod, lorem ipsum dolor"/>
          <p:cNvSpPr txBox="1"/>
          <p:nvPr>
            <p:ph type="title" hasCustomPrompt="1"/>
          </p:nvPr>
        </p:nvSpPr>
        <p:spPr>
          <a:xfrm>
            <a:off x="493201" y="1731599"/>
            <a:ext cx="3647727" cy="2502224"/>
          </a:xfrm>
          <a:prstGeom prst="rect">
            <a:avLst/>
          </a:prstGeom>
        </p:spPr>
        <p:txBody>
          <a:bodyPr anchor="ctr"/>
          <a:lstStyle>
            <a:lvl1pPr>
              <a:defRPr b="1" sz="2900">
                <a:solidFill>
                  <a:schemeClr val="accent4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amet, consectetur adipiscing elit, sed do eiusmod, lorem ipsum dolor </a:t>
            </a:r>
          </a:p>
        </p:txBody>
      </p:sp>
      <p:sp>
        <p:nvSpPr>
          <p:cNvPr id="87" name="Platshållare för bild 10"/>
          <p:cNvSpPr/>
          <p:nvPr>
            <p:ph type="pic" idx="21"/>
          </p:nvPr>
        </p:nvSpPr>
        <p:spPr>
          <a:xfrm>
            <a:off x="4583112" y="0"/>
            <a:ext cx="7608888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pic>
        <p:nvPicPr>
          <p:cNvPr id="88" name="Bildobjekt 6" descr="Bildobjekt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5233" y="6242746"/>
            <a:ext cx="10668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list+image1a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Lorem ipsum dolor sit amet elit, sed"/>
          <p:cNvSpPr txBox="1"/>
          <p:nvPr>
            <p:ph type="title" hasCustomPrompt="1"/>
          </p:nvPr>
        </p:nvSpPr>
        <p:spPr>
          <a:xfrm>
            <a:off x="493201" y="1106438"/>
            <a:ext cx="3647727" cy="895631"/>
          </a:xfrm>
          <a:prstGeom prst="rect">
            <a:avLst/>
          </a:prstGeom>
        </p:spPr>
        <p:txBody>
          <a:bodyPr anchor="b"/>
          <a:lstStyle>
            <a:lvl1pPr>
              <a:defRPr b="1" sz="29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 elit, sed</a:t>
            </a:r>
          </a:p>
        </p:txBody>
      </p:sp>
      <p:sp>
        <p:nvSpPr>
          <p:cNvPr id="97" name="Platshållare för bild 10"/>
          <p:cNvSpPr/>
          <p:nvPr>
            <p:ph type="pic" idx="21"/>
          </p:nvPr>
        </p:nvSpPr>
        <p:spPr>
          <a:xfrm>
            <a:off x="4583112" y="0"/>
            <a:ext cx="7608888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pic>
        <p:nvPicPr>
          <p:cNvPr id="98" name="Bildobjekt 9" descr="Bildobjekt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4121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Platshållare för text 3"/>
          <p:cNvSpPr/>
          <p:nvPr>
            <p:ph type="body" sz="quarter" idx="22" hasCustomPrompt="1"/>
          </p:nvPr>
        </p:nvSpPr>
        <p:spPr>
          <a:xfrm>
            <a:off x="305662" y="6130976"/>
            <a:ext cx="2677381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sp>
        <p:nvSpPr>
          <p:cNvPr id="100" name="Body Level One…"/>
          <p:cNvSpPr txBox="1"/>
          <p:nvPr>
            <p:ph type="body" sz="quarter" idx="1" hasCustomPrompt="1"/>
          </p:nvPr>
        </p:nvSpPr>
        <p:spPr>
          <a:xfrm>
            <a:off x="492474" y="2169764"/>
            <a:ext cx="3647728" cy="3936568"/>
          </a:xfrm>
          <a:prstGeom prst="rect">
            <a:avLst/>
          </a:prstGeom>
        </p:spPr>
        <p:txBody>
          <a:bodyPr/>
          <a:lstStyle>
            <a:lvl1pPr marL="192600" indent="-192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628650" indent="-17145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120139" indent="-205739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600200" indent="-228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057400" indent="-228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Lorem ipsum dolor sit amet, consectetur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list+image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Lorem ipsum dolor sit amet elit, sed"/>
          <p:cNvSpPr txBox="1"/>
          <p:nvPr>
            <p:ph type="title" hasCustomPrompt="1"/>
          </p:nvPr>
        </p:nvSpPr>
        <p:spPr>
          <a:xfrm>
            <a:off x="493201" y="1106438"/>
            <a:ext cx="3647727" cy="895631"/>
          </a:xfrm>
          <a:prstGeom prst="rect">
            <a:avLst/>
          </a:prstGeom>
        </p:spPr>
        <p:txBody>
          <a:bodyPr anchor="b"/>
          <a:lstStyle>
            <a:lvl1pPr>
              <a:defRPr b="1" sz="2900">
                <a:solidFill>
                  <a:schemeClr val="accent4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 elit, sed</a:t>
            </a:r>
          </a:p>
        </p:txBody>
      </p:sp>
      <p:sp>
        <p:nvSpPr>
          <p:cNvPr id="109" name="Platshållare för bild 10"/>
          <p:cNvSpPr/>
          <p:nvPr>
            <p:ph type="pic" idx="21"/>
          </p:nvPr>
        </p:nvSpPr>
        <p:spPr>
          <a:xfrm>
            <a:off x="4583112" y="0"/>
            <a:ext cx="7608888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10" name="Platshållare för text 3"/>
          <p:cNvSpPr/>
          <p:nvPr>
            <p:ph type="body" sz="quarter" idx="22" hasCustomPrompt="1"/>
          </p:nvPr>
        </p:nvSpPr>
        <p:spPr>
          <a:xfrm>
            <a:off x="305662" y="6130976"/>
            <a:ext cx="2677381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pic>
        <p:nvPicPr>
          <p:cNvPr id="111" name="Bildobjekt 9" descr="Bildobjekt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5233" y="6242746"/>
            <a:ext cx="10668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Body Level One…"/>
          <p:cNvSpPr txBox="1"/>
          <p:nvPr>
            <p:ph type="body" sz="quarter" idx="1" hasCustomPrompt="1"/>
          </p:nvPr>
        </p:nvSpPr>
        <p:spPr>
          <a:xfrm>
            <a:off x="492474" y="2169764"/>
            <a:ext cx="3647728" cy="3936568"/>
          </a:xfrm>
          <a:prstGeom prst="rect">
            <a:avLst/>
          </a:prstGeom>
        </p:spPr>
        <p:txBody>
          <a:bodyPr/>
          <a:lstStyle>
            <a:lvl1pPr marL="192600" indent="-192600">
              <a:lnSpc>
                <a:spcPct val="100000"/>
              </a:lnSpc>
              <a:defRPr b="1" sz="1800">
                <a:solidFill>
                  <a:schemeClr val="accent4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628650" indent="-171450">
              <a:lnSpc>
                <a:spcPct val="100000"/>
              </a:lnSpc>
              <a:defRPr b="1" sz="1800">
                <a:solidFill>
                  <a:schemeClr val="accent4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120139" indent="-205739">
              <a:lnSpc>
                <a:spcPct val="100000"/>
              </a:lnSpc>
              <a:defRPr b="1" sz="1800">
                <a:solidFill>
                  <a:schemeClr val="accent4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600200" indent="-228600">
              <a:lnSpc>
                <a:spcPct val="100000"/>
              </a:lnSpc>
              <a:defRPr b="1" sz="1800">
                <a:solidFill>
                  <a:schemeClr val="accent4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057400" indent="-228600">
              <a:lnSpc>
                <a:spcPct val="100000"/>
              </a:lnSpc>
              <a:defRPr b="1" sz="1800">
                <a:solidFill>
                  <a:schemeClr val="accent4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Lorem ipsum dolor sit amet, consectetur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485619" y="0"/>
            <a:ext cx="1706381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" name="Add slide title"/>
          <p:cNvSpPr txBox="1"/>
          <p:nvPr>
            <p:ph type="title" hasCustomPrompt="1"/>
          </p:nvPr>
        </p:nvSpPr>
        <p:spPr>
          <a:xfrm>
            <a:off x="0" y="-465835"/>
            <a:ext cx="12192000" cy="341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Add slide title</a:t>
            </a:r>
          </a:p>
        </p:txBody>
      </p:sp>
      <p:pic>
        <p:nvPicPr>
          <p:cNvPr id="4" name="Bildobjekt 14" descr="Bildobjekt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1427"/>
          </a:solidFill>
          <a:uFillTx/>
          <a:latin typeface="Open Sans Light"/>
          <a:ea typeface="Open Sans Light"/>
          <a:cs typeface="Open Sans Light"/>
          <a:sym typeface="Open Sans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1427"/>
          </a:solidFill>
          <a:uFillTx/>
          <a:latin typeface="Open Sans Light"/>
          <a:ea typeface="Open Sans Light"/>
          <a:cs typeface="Open Sans Light"/>
          <a:sym typeface="Open Sans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1427"/>
          </a:solidFill>
          <a:uFillTx/>
          <a:latin typeface="Open Sans Light"/>
          <a:ea typeface="Open Sans Light"/>
          <a:cs typeface="Open Sans Light"/>
          <a:sym typeface="Open Sans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1427"/>
          </a:solidFill>
          <a:uFillTx/>
          <a:latin typeface="Open Sans Light"/>
          <a:ea typeface="Open Sans Light"/>
          <a:cs typeface="Open Sans Light"/>
          <a:sym typeface="Open Sans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1427"/>
          </a:solidFill>
          <a:uFillTx/>
          <a:latin typeface="Open Sans Light"/>
          <a:ea typeface="Open Sans Light"/>
          <a:cs typeface="Open Sans Light"/>
          <a:sym typeface="Open Sans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1427"/>
          </a:solidFill>
          <a:uFillTx/>
          <a:latin typeface="Open Sans Light"/>
          <a:ea typeface="Open Sans Light"/>
          <a:cs typeface="Open Sans Light"/>
          <a:sym typeface="Open Sans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1427"/>
          </a:solidFill>
          <a:uFillTx/>
          <a:latin typeface="Open Sans Light"/>
          <a:ea typeface="Open Sans Light"/>
          <a:cs typeface="Open Sans Light"/>
          <a:sym typeface="Open Sans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1427"/>
          </a:solidFill>
          <a:uFillTx/>
          <a:latin typeface="Open Sans Light"/>
          <a:ea typeface="Open Sans Light"/>
          <a:cs typeface="Open Sans Light"/>
          <a:sym typeface="Open Sans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1427"/>
          </a:solidFill>
          <a:uFillTx/>
          <a:latin typeface="Open Sans Light"/>
          <a:ea typeface="Open Sans Light"/>
          <a:cs typeface="Open Sans Light"/>
          <a:sym typeface="Open Sans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Maven Pro Medium"/>
          <a:ea typeface="Maven Pro Medium"/>
          <a:cs typeface="Maven Pro Medium"/>
          <a:sym typeface="Maven Pro Medium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Maven Pro Medium"/>
          <a:ea typeface="Maven Pro Medium"/>
          <a:cs typeface="Maven Pro Medium"/>
          <a:sym typeface="Maven Pro Medium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Maven Pro Medium"/>
          <a:ea typeface="Maven Pro Medium"/>
          <a:cs typeface="Maven Pro Medium"/>
          <a:sym typeface="Maven Pro Medium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Maven Pro Medium"/>
          <a:ea typeface="Maven Pro Medium"/>
          <a:cs typeface="Maven Pro Medium"/>
          <a:sym typeface="Maven Pro Medium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Maven Pro Medium"/>
          <a:ea typeface="Maven Pro Medium"/>
          <a:cs typeface="Maven Pro Medium"/>
          <a:sym typeface="Maven Pro Medium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Maven Pro Medium"/>
          <a:ea typeface="Maven Pro Medium"/>
          <a:cs typeface="Maven Pro Medium"/>
          <a:sym typeface="Maven Pro Medium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Maven Pro Medium"/>
          <a:ea typeface="Maven Pro Medium"/>
          <a:cs typeface="Maven Pro Medium"/>
          <a:sym typeface="Maven Pro Medium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Maven Pro Medium"/>
          <a:ea typeface="Maven Pro Medium"/>
          <a:cs typeface="Maven Pro Medium"/>
          <a:sym typeface="Maven Pro Medium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Maven Pro Medium"/>
          <a:ea typeface="Maven Pro Medium"/>
          <a:cs typeface="Maven Pro Medium"/>
          <a:sym typeface="Maven Pro Medium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.png"/><Relationship Id="rId3" Type="http://schemas.openxmlformats.org/officeDocument/2006/relationships/image" Target="../media/image4.jpeg"/><Relationship Id="rId4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3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tif"/><Relationship Id="rId3" Type="http://schemas.openxmlformats.org/officeDocument/2006/relationships/image" Target="../media/image21.png"/><Relationship Id="rId4" Type="http://schemas.openxmlformats.org/officeDocument/2006/relationships/image" Target="../media/image36.png"/><Relationship Id="rId5" Type="http://schemas.openxmlformats.org/officeDocument/2006/relationships/image" Target="../media/image8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tif"/><Relationship Id="rId3" Type="http://schemas.openxmlformats.org/officeDocument/2006/relationships/hyperlink" Target="https://www.flickr.com/photos/dullhunk/202872717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hyperlink" Target="https://en.m.wikipedia.org/wiki/File:Ghostscript_Tiger.svg" TargetMode="External"/><Relationship Id="rId5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hyperlink" Target="https://gitlab.com/MaxIV/synopticdemo" TargetMode="Externa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.tif"/><Relationship Id="rId4" Type="http://schemas.openxmlformats.org/officeDocument/2006/relationships/image" Target="../media/image22.png"/><Relationship Id="rId5" Type="http://schemas.openxmlformats.org/officeDocument/2006/relationships/video" Target="../media/media1.mov"/><Relationship Id="rId6" Type="http://schemas.microsoft.com/office/2007/relationships/media" Target="../media/media1.mov"/><Relationship Id="rId7" Type="http://schemas.openxmlformats.org/officeDocument/2006/relationships/image" Target="../media/image2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4.png"/><Relationship Id="rId5" Type="http://schemas.openxmlformats.org/officeDocument/2006/relationships/image" Target="../media/image2.tif"/><Relationship Id="rId6" Type="http://schemas.openxmlformats.org/officeDocument/2006/relationships/image" Target="../media/image3.tif"/><Relationship Id="rId7" Type="http://schemas.openxmlformats.org/officeDocument/2006/relationships/image" Target="../media/image2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Relationship Id="rId3" Type="http://schemas.openxmlformats.org/officeDocument/2006/relationships/image" Target="../media/image2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191" y="-23947"/>
            <a:ext cx="12216382" cy="6989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Bildobjekt 8" descr="Bildobjekt 8"/>
          <p:cNvPicPr>
            <a:picLocks noChangeAspect="1"/>
          </p:cNvPicPr>
          <p:nvPr/>
        </p:nvPicPr>
        <p:blipFill>
          <a:blip r:embed="rId3">
            <a:alphaModFix amt="46532"/>
            <a:extLst/>
          </a:blip>
          <a:srcRect l="24582" t="6804" r="26" b="41628"/>
          <a:stretch>
            <a:fillRect/>
          </a:stretch>
        </p:blipFill>
        <p:spPr>
          <a:xfrm>
            <a:off x="2997099" y="-10665"/>
            <a:ext cx="9191727" cy="4716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61" fill="norm" stroke="1" extrusionOk="0">
                <a:moveTo>
                  <a:pt x="12014" y="0"/>
                </a:moveTo>
                <a:cubicBezTo>
                  <a:pt x="8232" y="2279"/>
                  <a:pt x="4855" y="5372"/>
                  <a:pt x="2654" y="8622"/>
                </a:cubicBezTo>
                <a:cubicBezTo>
                  <a:pt x="979" y="11094"/>
                  <a:pt x="59" y="13533"/>
                  <a:pt x="3" y="15651"/>
                </a:cubicBezTo>
                <a:cubicBezTo>
                  <a:pt x="-27" y="16766"/>
                  <a:pt x="159" y="17672"/>
                  <a:pt x="591" y="18525"/>
                </a:cubicBezTo>
                <a:cubicBezTo>
                  <a:pt x="866" y="19067"/>
                  <a:pt x="1046" y="19324"/>
                  <a:pt x="1441" y="19731"/>
                </a:cubicBezTo>
                <a:cubicBezTo>
                  <a:pt x="2357" y="20675"/>
                  <a:pt x="3727" y="21287"/>
                  <a:pt x="5454" y="21526"/>
                </a:cubicBezTo>
                <a:cubicBezTo>
                  <a:pt x="5992" y="21600"/>
                  <a:pt x="8318" y="21550"/>
                  <a:pt x="8926" y="21451"/>
                </a:cubicBezTo>
                <a:cubicBezTo>
                  <a:pt x="10827" y="21141"/>
                  <a:pt x="12357" y="20696"/>
                  <a:pt x="14260" y="19902"/>
                </a:cubicBezTo>
                <a:cubicBezTo>
                  <a:pt x="16589" y="18929"/>
                  <a:pt x="19273" y="17339"/>
                  <a:pt x="21331" y="15712"/>
                </a:cubicBezTo>
                <a:lnTo>
                  <a:pt x="21567" y="15525"/>
                </a:lnTo>
                <a:lnTo>
                  <a:pt x="21568" y="14488"/>
                </a:lnTo>
                <a:cubicBezTo>
                  <a:pt x="21561" y="14488"/>
                  <a:pt x="21341" y="14643"/>
                  <a:pt x="21077" y="14832"/>
                </a:cubicBezTo>
                <a:cubicBezTo>
                  <a:pt x="18166" y="16918"/>
                  <a:pt x="14773" y="18561"/>
                  <a:pt x="11788" y="19330"/>
                </a:cubicBezTo>
                <a:cubicBezTo>
                  <a:pt x="6125" y="20790"/>
                  <a:pt x="2062" y="19339"/>
                  <a:pt x="1409" y="15623"/>
                </a:cubicBezTo>
                <a:cubicBezTo>
                  <a:pt x="1316" y="15092"/>
                  <a:pt x="1305" y="14325"/>
                  <a:pt x="1381" y="13702"/>
                </a:cubicBezTo>
                <a:cubicBezTo>
                  <a:pt x="1447" y="13161"/>
                  <a:pt x="1647" y="12299"/>
                  <a:pt x="1828" y="11772"/>
                </a:cubicBezTo>
                <a:cubicBezTo>
                  <a:pt x="2483" y="9867"/>
                  <a:pt x="3766" y="7733"/>
                  <a:pt x="5412" y="5810"/>
                </a:cubicBezTo>
                <a:cubicBezTo>
                  <a:pt x="7235" y="3679"/>
                  <a:pt x="9677" y="1572"/>
                  <a:pt x="12126" y="0"/>
                </a:cubicBezTo>
                <a:lnTo>
                  <a:pt x="12014" y="0"/>
                </a:lnTo>
                <a:close/>
                <a:moveTo>
                  <a:pt x="12639" y="0"/>
                </a:moveTo>
                <a:cubicBezTo>
                  <a:pt x="11843" y="715"/>
                  <a:pt x="11309" y="1361"/>
                  <a:pt x="10950" y="2054"/>
                </a:cubicBezTo>
                <a:cubicBezTo>
                  <a:pt x="10490" y="2942"/>
                  <a:pt x="10409" y="3707"/>
                  <a:pt x="10706" y="4353"/>
                </a:cubicBezTo>
                <a:cubicBezTo>
                  <a:pt x="11463" y="5994"/>
                  <a:pt x="14722" y="5920"/>
                  <a:pt x="17782" y="4193"/>
                </a:cubicBezTo>
                <a:cubicBezTo>
                  <a:pt x="19364" y="3300"/>
                  <a:pt x="20628" y="2140"/>
                  <a:pt x="21379" y="891"/>
                </a:cubicBezTo>
                <a:lnTo>
                  <a:pt x="21573" y="570"/>
                </a:lnTo>
                <a:lnTo>
                  <a:pt x="21504" y="671"/>
                </a:lnTo>
                <a:cubicBezTo>
                  <a:pt x="20567" y="2076"/>
                  <a:pt x="18828" y="3347"/>
                  <a:pt x="16649" y="4217"/>
                </a:cubicBezTo>
                <a:cubicBezTo>
                  <a:pt x="15418" y="4708"/>
                  <a:pt x="14654" y="4867"/>
                  <a:pt x="13538" y="4870"/>
                </a:cubicBezTo>
                <a:cubicBezTo>
                  <a:pt x="12594" y="4872"/>
                  <a:pt x="12385" y="4839"/>
                  <a:pt x="11920" y="4601"/>
                </a:cubicBezTo>
                <a:cubicBezTo>
                  <a:pt x="11354" y="4312"/>
                  <a:pt x="11023" y="3777"/>
                  <a:pt x="11023" y="3152"/>
                </a:cubicBezTo>
                <a:cubicBezTo>
                  <a:pt x="11023" y="2204"/>
                  <a:pt x="11674" y="1073"/>
                  <a:pt x="12795" y="0"/>
                </a:cubicBezTo>
                <a:lnTo>
                  <a:pt x="1263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26" name="Rectangle 3"/>
          <p:cNvSpPr txBox="1"/>
          <p:nvPr/>
        </p:nvSpPr>
        <p:spPr>
          <a:xfrm>
            <a:off x="2895600" y="1997021"/>
            <a:ext cx="6400800" cy="4779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>
              <a:spcBef>
                <a:spcPts val="900"/>
              </a:spcBef>
              <a:defRPr b="1" sz="40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pPr>
            <a:r>
              <a:t>SVG Synoptic</a:t>
            </a:r>
          </a:p>
          <a:p>
            <a:pPr algn="ctr">
              <a:spcBef>
                <a:spcPts val="900"/>
              </a:spcBef>
              <a:defRPr b="1" sz="40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pPr>
            <a:r>
              <a:t>Graphical User Interface </a:t>
            </a:r>
          </a:p>
          <a:p>
            <a:pPr algn="ctr">
              <a:spcBef>
                <a:spcPts val="900"/>
              </a:spcBef>
              <a:defRPr b="1" sz="40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pPr>
          </a:p>
          <a:p>
            <a:pPr algn="ctr">
              <a:spcBef>
                <a:spcPts val="900"/>
              </a:spcBef>
              <a:defRPr b="1" sz="40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pPr>
          </a:p>
          <a:p>
            <a:pPr algn="ctr">
              <a:lnSpc>
                <a:spcPts val="2400"/>
              </a:lnSpc>
              <a:spcBef>
                <a:spcPts val="1000"/>
              </a:spcBef>
              <a:defRPr sz="2200">
                <a:solidFill>
                  <a:srgbClr val="FFFFFF"/>
                </a:solidFill>
              </a:defRPr>
            </a:pPr>
            <a:r>
              <a:t>GUI workshop, ICALEPCS 2023</a:t>
            </a:r>
          </a:p>
          <a:p>
            <a:pPr algn="ctr">
              <a:lnSpc>
                <a:spcPts val="2400"/>
              </a:lnSpc>
              <a:spcBef>
                <a:spcPts val="1000"/>
              </a:spcBef>
              <a:defRPr sz="2200">
                <a:solidFill>
                  <a:srgbClr val="FFFFFF"/>
                </a:solidFill>
              </a:defRPr>
            </a:pPr>
            <a:r>
              <a:t>Vincent Hardion, 7/10/2023</a:t>
            </a:r>
          </a:p>
        </p:txBody>
      </p:sp>
      <p:pic>
        <p:nvPicPr>
          <p:cNvPr id="427" name="Bildobjekt 8" descr="Bildobjekt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85218" y="30549"/>
            <a:ext cx="2442226" cy="758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Add 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86968">
              <a:defRPr sz="1746"/>
            </a:pPr>
          </a:p>
        </p:txBody>
      </p:sp>
      <p:sp>
        <p:nvSpPr>
          <p:cNvPr id="543" name="Duplicate one of the symbols…"/>
          <p:cNvSpPr txBox="1"/>
          <p:nvPr/>
        </p:nvSpPr>
        <p:spPr>
          <a:xfrm>
            <a:off x="3584383" y="2386156"/>
            <a:ext cx="4690938" cy="2098388"/>
          </a:xfrm>
          <a:prstGeom prst="rect">
            <a:avLst/>
          </a:prstGeom>
          <a:solidFill>
            <a:schemeClr val="accent2"/>
          </a:solidFill>
          <a:ln w="12700">
            <a:solidFill>
              <a:srgbClr val="413E3E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Duplicate one of the symbols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Move it along the linac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Open the Object Properties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In the Description, write: </a:t>
            </a:r>
            <a:r>
              <a:rPr b="1"/>
              <a:t>model=sys/tg_test/1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Validate by clicking on the “Set” button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Move to layer MAG-&gt;zoom2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Run the synoptic</a:t>
            </a:r>
          </a:p>
        </p:txBody>
      </p:sp>
      <p:grpSp>
        <p:nvGrpSpPr>
          <p:cNvPr id="546" name="Group"/>
          <p:cNvGrpSpPr/>
          <p:nvPr/>
        </p:nvGrpSpPr>
        <p:grpSpPr>
          <a:xfrm>
            <a:off x="92490" y="565227"/>
            <a:ext cx="3124201" cy="2190592"/>
            <a:chOff x="0" y="0"/>
            <a:chExt cx="3124199" cy="2190590"/>
          </a:xfrm>
        </p:grpSpPr>
        <p:pic>
          <p:nvPicPr>
            <p:cNvPr id="544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3124200" cy="21905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5" name="Symbols"/>
            <p:cNvSpPr/>
            <p:nvPr/>
          </p:nvSpPr>
          <p:spPr>
            <a:xfrm>
              <a:off x="2151051" y="175189"/>
              <a:ext cx="966530" cy="1163252"/>
            </a:xfrm>
            <a:prstGeom prst="rect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  <a:r>
                <a:t>Symbols</a:t>
              </a:r>
            </a:p>
          </p:txBody>
        </p:sp>
      </p:grpSp>
      <p:pic>
        <p:nvPicPr>
          <p:cNvPr id="54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71101" y="802062"/>
            <a:ext cx="2284179" cy="1468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4999" y="1174995"/>
            <a:ext cx="1187497" cy="971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53911" y="4739327"/>
            <a:ext cx="2284179" cy="55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25188" y="4508116"/>
            <a:ext cx="1373510" cy="157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42215" y="1073000"/>
            <a:ext cx="1839248" cy="92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pasted-movie.png" descr="pasted-movi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219750" y="2339586"/>
            <a:ext cx="2284179" cy="3218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pasted-movie.png" descr="pasted-movie.png"/>
          <p:cNvPicPr>
            <a:picLocks noChangeAspect="1"/>
          </p:cNvPicPr>
          <p:nvPr/>
        </p:nvPicPr>
        <p:blipFill>
          <a:blip r:embed="rId9">
            <a:extLst/>
          </a:blip>
          <a:srcRect l="0" t="1472" r="0" b="1472"/>
          <a:stretch>
            <a:fillRect/>
          </a:stretch>
        </p:blipFill>
        <p:spPr>
          <a:xfrm>
            <a:off x="226060" y="4215349"/>
            <a:ext cx="2620926" cy="1603742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Add a new device"/>
          <p:cNvSpPr txBox="1"/>
          <p:nvPr/>
        </p:nvSpPr>
        <p:spPr>
          <a:xfrm>
            <a:off x="3064802" y="-33640"/>
            <a:ext cx="4793368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b="1" sz="44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Add a new device</a:t>
            </a:r>
          </a:p>
        </p:txBody>
      </p:sp>
      <p:sp>
        <p:nvSpPr>
          <p:cNvPr id="555" name="1"/>
          <p:cNvSpPr/>
          <p:nvPr/>
        </p:nvSpPr>
        <p:spPr>
          <a:xfrm>
            <a:off x="3360545" y="1392857"/>
            <a:ext cx="805001" cy="535333"/>
          </a:xfrm>
          <a:prstGeom prst="rightArrow">
            <a:avLst>
              <a:gd name="adj1" fmla="val 32000"/>
              <a:gd name="adj2" fmla="val 103126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1</a:t>
            </a:r>
          </a:p>
        </p:txBody>
      </p:sp>
      <p:sp>
        <p:nvSpPr>
          <p:cNvPr id="556" name="2"/>
          <p:cNvSpPr/>
          <p:nvPr/>
        </p:nvSpPr>
        <p:spPr>
          <a:xfrm>
            <a:off x="6402740" y="1392857"/>
            <a:ext cx="805001" cy="535333"/>
          </a:xfrm>
          <a:prstGeom prst="rightArrow">
            <a:avLst>
              <a:gd name="adj1" fmla="val 32000"/>
              <a:gd name="adj2" fmla="val 103126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2</a:t>
            </a:r>
          </a:p>
        </p:txBody>
      </p:sp>
      <p:sp>
        <p:nvSpPr>
          <p:cNvPr id="557" name="3"/>
          <p:cNvSpPr/>
          <p:nvPr/>
        </p:nvSpPr>
        <p:spPr>
          <a:xfrm>
            <a:off x="8560753" y="1392857"/>
            <a:ext cx="805001" cy="535333"/>
          </a:xfrm>
          <a:prstGeom prst="rightArrow">
            <a:avLst>
              <a:gd name="adj1" fmla="val 32000"/>
              <a:gd name="adj2" fmla="val 103126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3</a:t>
            </a:r>
          </a:p>
        </p:txBody>
      </p:sp>
      <p:sp>
        <p:nvSpPr>
          <p:cNvPr id="558" name="4"/>
          <p:cNvSpPr/>
          <p:nvPr/>
        </p:nvSpPr>
        <p:spPr>
          <a:xfrm>
            <a:off x="9172165" y="3313748"/>
            <a:ext cx="2271479" cy="345382"/>
          </a:xfrm>
          <a:prstGeom prst="rect">
            <a:avLst/>
          </a:prstGeom>
          <a:ln w="12700">
            <a:solidFill>
              <a:srgbClr val="76B643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r"/>
          </a:lstStyle>
          <a:p>
            <a:pPr/>
            <a:r>
              <a:t>4</a:t>
            </a:r>
          </a:p>
        </p:txBody>
      </p:sp>
      <p:sp>
        <p:nvSpPr>
          <p:cNvPr id="559" name="5"/>
          <p:cNvSpPr/>
          <p:nvPr/>
        </p:nvSpPr>
        <p:spPr>
          <a:xfrm>
            <a:off x="10254392" y="5040901"/>
            <a:ext cx="1414201" cy="509230"/>
          </a:xfrm>
          <a:prstGeom prst="rect">
            <a:avLst/>
          </a:prstGeom>
          <a:ln w="12700">
            <a:solidFill>
              <a:srgbClr val="76B643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r"/>
          </a:lstStyle>
          <a:p>
            <a:pPr/>
            <a:r>
              <a:t>5</a:t>
            </a:r>
          </a:p>
        </p:txBody>
      </p:sp>
      <p:pic>
        <p:nvPicPr>
          <p:cNvPr id="560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16509" y="4531707"/>
            <a:ext cx="1187497" cy="971057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Arrow"/>
          <p:cNvSpPr/>
          <p:nvPr/>
        </p:nvSpPr>
        <p:spPr>
          <a:xfrm flipH="1">
            <a:off x="6968715" y="4597096"/>
            <a:ext cx="805001" cy="535333"/>
          </a:xfrm>
          <a:prstGeom prst="rightArrow">
            <a:avLst>
              <a:gd name="adj1" fmla="val 32000"/>
              <a:gd name="adj2" fmla="val 103126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2" name="6"/>
          <p:cNvSpPr txBox="1"/>
          <p:nvPr/>
        </p:nvSpPr>
        <p:spPr>
          <a:xfrm>
            <a:off x="7204637" y="4698219"/>
            <a:ext cx="22000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6</a:t>
            </a:r>
          </a:p>
        </p:txBody>
      </p:sp>
      <p:sp>
        <p:nvSpPr>
          <p:cNvPr id="563" name="Arrow"/>
          <p:cNvSpPr/>
          <p:nvPr/>
        </p:nvSpPr>
        <p:spPr>
          <a:xfrm flipH="1">
            <a:off x="2785974" y="4595167"/>
            <a:ext cx="805001" cy="535333"/>
          </a:xfrm>
          <a:prstGeom prst="rightArrow">
            <a:avLst>
              <a:gd name="adj1" fmla="val 32000"/>
              <a:gd name="adj2" fmla="val 103126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4" name="7"/>
          <p:cNvSpPr txBox="1"/>
          <p:nvPr/>
        </p:nvSpPr>
        <p:spPr>
          <a:xfrm>
            <a:off x="3021896" y="4696289"/>
            <a:ext cx="22000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Functional Lay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Functional Layer</a:t>
            </a:r>
          </a:p>
        </p:txBody>
      </p:sp>
      <p:sp>
        <p:nvSpPr>
          <p:cNvPr id="567" name="Hide and Show on demand"/>
          <p:cNvSpPr txBox="1"/>
          <p:nvPr>
            <p:ph type="body" sz="quarter" idx="1"/>
          </p:nvPr>
        </p:nvSpPr>
        <p:spPr>
          <a:xfrm>
            <a:off x="406531" y="2482855"/>
            <a:ext cx="3854689" cy="148877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cap="none" spc="0" sz="29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Hide and Show on demand</a:t>
            </a:r>
          </a:p>
        </p:txBody>
      </p:sp>
      <p:sp>
        <p:nvSpPr>
          <p:cNvPr id="568" name="Layers"/>
          <p:cNvSpPr txBox="1"/>
          <p:nvPr/>
        </p:nvSpPr>
        <p:spPr>
          <a:xfrm>
            <a:off x="7391622" y="322525"/>
            <a:ext cx="1906053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b="1" sz="44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Layers</a:t>
            </a:r>
          </a:p>
        </p:txBody>
      </p:sp>
      <p:sp>
        <p:nvSpPr>
          <p:cNvPr id="569" name="Parallelogram"/>
          <p:cNvSpPr/>
          <p:nvPr/>
        </p:nvSpPr>
        <p:spPr>
          <a:xfrm>
            <a:off x="5243507" y="4168325"/>
            <a:ext cx="3361152" cy="1594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70" name="Parallelogram"/>
          <p:cNvSpPr/>
          <p:nvPr/>
        </p:nvSpPr>
        <p:spPr>
          <a:xfrm>
            <a:off x="5120565" y="2766797"/>
            <a:ext cx="3361151" cy="1594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71" name="Parallelogram"/>
          <p:cNvSpPr/>
          <p:nvPr/>
        </p:nvSpPr>
        <p:spPr>
          <a:xfrm>
            <a:off x="5120565" y="1383517"/>
            <a:ext cx="3361151" cy="1594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72" name="&lt;svg&gt;…"/>
          <p:cNvSpPr txBox="1"/>
          <p:nvPr/>
        </p:nvSpPr>
        <p:spPr>
          <a:xfrm>
            <a:off x="9584295" y="1958956"/>
            <a:ext cx="2292406" cy="4422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&lt;svg&gt;</a:t>
            </a:r>
          </a:p>
          <a:p>
            <a:pPr/>
            <a:r>
              <a:t>&lt;g id=“Main”&gt;</a:t>
            </a:r>
          </a:p>
          <a:p>
            <a:pPr/>
            <a:r>
              <a:t>&lt;/g&gt;</a:t>
            </a:r>
          </a:p>
          <a:p>
            <a:pPr/>
          </a:p>
          <a:p>
            <a:pPr/>
            <a:r>
              <a:t> &lt;g </a:t>
            </a:r>
          </a:p>
          <a:p>
            <a:pPr/>
            <a:r>
              <a:t>id=“Flow”</a:t>
            </a:r>
          </a:p>
          <a:p>
            <a:pPr/>
            <a:r>
              <a:t> hidden=True&gt;</a:t>
            </a:r>
          </a:p>
          <a:p>
            <a:pPr/>
            <a:r>
              <a:t> …</a:t>
            </a:r>
          </a:p>
          <a:p>
            <a:pPr/>
            <a:r>
              <a:t> &lt;/g&gt;</a:t>
            </a:r>
          </a:p>
          <a:p>
            <a:pPr/>
          </a:p>
          <a:p>
            <a:pPr/>
            <a:r>
              <a:t>&lt;g </a:t>
            </a:r>
          </a:p>
          <a:p>
            <a:pPr/>
            <a:r>
              <a:t>id=“Temp”</a:t>
            </a:r>
          </a:p>
          <a:p>
            <a:pPr/>
            <a:r>
              <a:t>hidden=False&gt;</a:t>
            </a:r>
          </a:p>
          <a:p>
            <a:pPr/>
            <a:r>
              <a:t>&lt;/g&gt;</a:t>
            </a:r>
          </a:p>
          <a:p>
            <a:pPr/>
            <a:r>
              <a:t>&lt;/svg&gt;</a:t>
            </a:r>
          </a:p>
        </p:txBody>
      </p:sp>
      <p:sp>
        <p:nvSpPr>
          <p:cNvPr id="573" name="Main"/>
          <p:cNvSpPr txBox="1"/>
          <p:nvPr/>
        </p:nvSpPr>
        <p:spPr>
          <a:xfrm>
            <a:off x="4870960" y="1086997"/>
            <a:ext cx="581656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Main</a:t>
            </a:r>
          </a:p>
        </p:txBody>
      </p:sp>
      <p:sp>
        <p:nvSpPr>
          <p:cNvPr id="574" name="T=20 C"/>
          <p:cNvSpPr txBox="1"/>
          <p:nvPr/>
        </p:nvSpPr>
        <p:spPr>
          <a:xfrm>
            <a:off x="7242789" y="5215256"/>
            <a:ext cx="73468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T=20 C</a:t>
            </a:r>
          </a:p>
        </p:txBody>
      </p:sp>
      <p:sp>
        <p:nvSpPr>
          <p:cNvPr id="575" name="Flow"/>
          <p:cNvSpPr/>
          <p:nvPr/>
        </p:nvSpPr>
        <p:spPr>
          <a:xfrm>
            <a:off x="5680560" y="6207300"/>
            <a:ext cx="998028" cy="489791"/>
          </a:xfrm>
          <a:prstGeom prst="roundRect">
            <a:avLst>
              <a:gd name="adj" fmla="val 30565"/>
            </a:avLst>
          </a:pr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Flow</a:t>
            </a:r>
          </a:p>
        </p:txBody>
      </p:sp>
      <p:sp>
        <p:nvSpPr>
          <p:cNvPr id="576" name="Cooling"/>
          <p:cNvSpPr/>
          <p:nvPr/>
        </p:nvSpPr>
        <p:spPr>
          <a:xfrm>
            <a:off x="6950560" y="6207300"/>
            <a:ext cx="998027" cy="489791"/>
          </a:xfrm>
          <a:prstGeom prst="roundRect">
            <a:avLst>
              <a:gd name="adj" fmla="val 30565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Cooling</a:t>
            </a:r>
          </a:p>
        </p:txBody>
      </p:sp>
      <p:sp>
        <p:nvSpPr>
          <p:cNvPr id="577" name="Same zoom level"/>
          <p:cNvSpPr txBox="1"/>
          <p:nvPr/>
        </p:nvSpPr>
        <p:spPr>
          <a:xfrm>
            <a:off x="8536276" y="3057906"/>
            <a:ext cx="1010728" cy="91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Same zoom level</a:t>
            </a:r>
          </a:p>
        </p:txBody>
      </p:sp>
      <p:sp>
        <p:nvSpPr>
          <p:cNvPr id="578" name="Flow"/>
          <p:cNvSpPr txBox="1"/>
          <p:nvPr/>
        </p:nvSpPr>
        <p:spPr>
          <a:xfrm>
            <a:off x="4889434" y="3350006"/>
            <a:ext cx="544709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Flow</a:t>
            </a:r>
          </a:p>
        </p:txBody>
      </p:sp>
      <p:grpSp>
        <p:nvGrpSpPr>
          <p:cNvPr id="581" name="Group"/>
          <p:cNvGrpSpPr/>
          <p:nvPr/>
        </p:nvGrpSpPr>
        <p:grpSpPr>
          <a:xfrm>
            <a:off x="6506567" y="3350006"/>
            <a:ext cx="343088" cy="446802"/>
            <a:chOff x="0" y="0"/>
            <a:chExt cx="343087" cy="446800"/>
          </a:xfrm>
        </p:grpSpPr>
        <p:sp>
          <p:nvSpPr>
            <p:cNvPr id="579" name="Triangle"/>
            <p:cNvSpPr/>
            <p:nvPr/>
          </p:nvSpPr>
          <p:spPr>
            <a:xfrm>
              <a:off x="0" y="232748"/>
              <a:ext cx="343088" cy="21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accent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0" name="Triangle"/>
            <p:cNvSpPr/>
            <p:nvPr/>
          </p:nvSpPr>
          <p:spPr>
            <a:xfrm rot="10800000">
              <a:off x="0" y="0"/>
              <a:ext cx="343088" cy="21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accent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582" name="Rectangle"/>
          <p:cNvSpPr/>
          <p:nvPr/>
        </p:nvSpPr>
        <p:spPr>
          <a:xfrm>
            <a:off x="6043110" y="2155253"/>
            <a:ext cx="1270001" cy="6707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83" name="Circle"/>
          <p:cNvSpPr/>
          <p:nvPr/>
        </p:nvSpPr>
        <p:spPr>
          <a:xfrm>
            <a:off x="6899553" y="5216699"/>
            <a:ext cx="330388" cy="330201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84" name="Line"/>
          <p:cNvSpPr/>
          <p:nvPr/>
        </p:nvSpPr>
        <p:spPr>
          <a:xfrm flipV="1">
            <a:off x="7064746" y="4911900"/>
            <a:ext cx="1" cy="333088"/>
          </a:xfrm>
          <a:prstGeom prst="line">
            <a:avLst/>
          </a:prstGeom>
          <a:ln w="12700">
            <a:solidFill>
              <a:schemeClr val="accent1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8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7182" y="6543722"/>
            <a:ext cx="577979" cy="577979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Rectangle"/>
          <p:cNvSpPr/>
          <p:nvPr/>
        </p:nvSpPr>
        <p:spPr>
          <a:xfrm>
            <a:off x="9586730" y="51211"/>
            <a:ext cx="2573586" cy="1594972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87" name="Rectangle"/>
          <p:cNvSpPr/>
          <p:nvPr/>
        </p:nvSpPr>
        <p:spPr>
          <a:xfrm>
            <a:off x="10238523" y="815160"/>
            <a:ext cx="1270001" cy="6707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88" name="T=20 C"/>
          <p:cNvSpPr txBox="1"/>
          <p:nvPr/>
        </p:nvSpPr>
        <p:spPr>
          <a:xfrm>
            <a:off x="11431978" y="1190153"/>
            <a:ext cx="73468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T=20 C</a:t>
            </a:r>
          </a:p>
        </p:txBody>
      </p:sp>
      <p:sp>
        <p:nvSpPr>
          <p:cNvPr id="589" name="Circle"/>
          <p:cNvSpPr/>
          <p:nvPr/>
        </p:nvSpPr>
        <p:spPr>
          <a:xfrm>
            <a:off x="11088740" y="1191596"/>
            <a:ext cx="330389" cy="330202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0" name="Line"/>
          <p:cNvSpPr/>
          <p:nvPr/>
        </p:nvSpPr>
        <p:spPr>
          <a:xfrm flipV="1">
            <a:off x="11253935" y="886796"/>
            <a:ext cx="1" cy="333089"/>
          </a:xfrm>
          <a:prstGeom prst="line">
            <a:avLst/>
          </a:prstGeom>
          <a:ln w="12700">
            <a:solidFill>
              <a:schemeClr val="accent1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91" name="Temp"/>
          <p:cNvSpPr txBox="1"/>
          <p:nvPr/>
        </p:nvSpPr>
        <p:spPr>
          <a:xfrm>
            <a:off x="4855947" y="4799267"/>
            <a:ext cx="611682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Temp</a:t>
            </a:r>
          </a:p>
        </p:txBody>
      </p:sp>
      <p:pic>
        <p:nvPicPr>
          <p:cNvPr id="592" name="Synoptic.mov" descr="Synoptic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64456" y="4036315"/>
            <a:ext cx="3068416" cy="1979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9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9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9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Add 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86968">
              <a:defRPr sz="1746"/>
            </a:pPr>
          </a:p>
        </p:txBody>
      </p:sp>
      <p:sp>
        <p:nvSpPr>
          <p:cNvPr id="595" name="Open the Layers panel…"/>
          <p:cNvSpPr txBox="1"/>
          <p:nvPr/>
        </p:nvSpPr>
        <p:spPr>
          <a:xfrm>
            <a:off x="3452222" y="2457446"/>
            <a:ext cx="6063421" cy="2091294"/>
          </a:xfrm>
          <a:prstGeom prst="rect">
            <a:avLst/>
          </a:prstGeom>
          <a:solidFill>
            <a:schemeClr val="accent2"/>
          </a:solidFill>
          <a:ln w="12700">
            <a:solidFill>
              <a:srgbClr val="413E3E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40631" indent="-240631">
              <a:buSzPct val="100000"/>
              <a:buAutoNum type="arabicPeriod" startAt="1"/>
              <a:defRPr sz="1600">
                <a:solidFill>
                  <a:srgbClr val="FFFFFF"/>
                </a:solidFill>
              </a:defRPr>
            </a:pPr>
            <a:r>
              <a:t>Open the Layers panel</a:t>
            </a:r>
          </a:p>
          <a:p>
            <a:pPr marL="240631" indent="-240631">
              <a:buSzPct val="100000"/>
              <a:buAutoNum type="arabicPeriod" startAt="1"/>
              <a:defRPr sz="1600">
                <a:solidFill>
                  <a:srgbClr val="FFFFFF"/>
                </a:solidFill>
              </a:defRPr>
            </a:pPr>
            <a:r>
              <a:t>Add a new layer “cooling” under the “svg-main”</a:t>
            </a:r>
          </a:p>
          <a:p>
            <a:pPr lvl="1" marL="748631" indent="-240631">
              <a:buSzPct val="100000"/>
              <a:buAutoNum type="arabicPeriod" startAt="1"/>
              <a:defRPr sz="1600">
                <a:solidFill>
                  <a:srgbClr val="FFFFFF"/>
                </a:solidFill>
              </a:defRPr>
            </a:pPr>
            <a:r>
              <a:t>Position “As sublayer of current”</a:t>
            </a:r>
          </a:p>
          <a:p>
            <a:pPr marL="240631" indent="-240631">
              <a:buSzPct val="100000"/>
              <a:buAutoNum type="arabicPeriod" startAt="1"/>
              <a:defRPr sz="1600">
                <a:solidFill>
                  <a:srgbClr val="FFFFFF"/>
                </a:solidFill>
              </a:defRPr>
            </a:pPr>
            <a:r>
              <a:t>Create an element “TCO”</a:t>
            </a:r>
          </a:p>
          <a:p>
            <a:pPr marL="240631" indent="-240631">
              <a:buSzPct val="100000"/>
              <a:buAutoNum type="arabicPeriod" startAt="1"/>
              <a:defRPr sz="1600">
                <a:solidFill>
                  <a:srgbClr val="FFFFFF"/>
                </a:solidFill>
              </a:defRPr>
            </a:pPr>
            <a:r>
              <a:t>Create a text element called “temperature”</a:t>
            </a:r>
          </a:p>
          <a:p>
            <a:pPr lvl="1" marL="748631" indent="-240631">
              <a:buSzPct val="100000"/>
              <a:buAutoNum type="arabicPeriod" startAt="1"/>
              <a:defRPr sz="1600">
                <a:solidFill>
                  <a:srgbClr val="FFFFFF"/>
                </a:solidFill>
              </a:defRPr>
            </a:pPr>
            <a:r>
              <a:t>Change the description to “model=sys/tg_test/1/double_scalar</a:t>
            </a:r>
          </a:p>
          <a:p>
            <a:pPr lvl="1" marL="748631" indent="-240631">
              <a:buSzPct val="100000"/>
              <a:buAutoNum type="arabicPeriod" startAt="1"/>
              <a:defRPr sz="1600">
                <a:solidFill>
                  <a:srgbClr val="FFFFFF"/>
                </a:solidFill>
              </a:defRPr>
            </a:pPr>
            <a:r>
              <a:t>Change the layer to “Cooling”</a:t>
            </a:r>
          </a:p>
          <a:p>
            <a:pPr marL="240631" indent="-240631">
              <a:buSzPct val="100000"/>
              <a:buAutoNum type="arabicPeriod" startAt="1"/>
              <a:defRPr sz="1600">
                <a:solidFill>
                  <a:srgbClr val="FFFFFF"/>
                </a:solidFill>
              </a:defRPr>
            </a:pPr>
            <a:r>
              <a:t>Run the synoptic</a:t>
            </a:r>
          </a:p>
        </p:txBody>
      </p:sp>
      <p:pic>
        <p:nvPicPr>
          <p:cNvPr id="59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27" y="1361490"/>
            <a:ext cx="1480426" cy="358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57337" y="945837"/>
            <a:ext cx="2053192" cy="1246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97210" y="874625"/>
            <a:ext cx="2685964" cy="1389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18069" y="4303626"/>
            <a:ext cx="3644246" cy="1575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9713" y="4080914"/>
            <a:ext cx="2857501" cy="1714501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2"/>
          <p:cNvSpPr/>
          <p:nvPr/>
        </p:nvSpPr>
        <p:spPr>
          <a:xfrm>
            <a:off x="4481513" y="1301461"/>
            <a:ext cx="805001" cy="535333"/>
          </a:xfrm>
          <a:prstGeom prst="rightArrow">
            <a:avLst>
              <a:gd name="adj1" fmla="val 32000"/>
              <a:gd name="adj2" fmla="val 103126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2</a:t>
            </a:r>
          </a:p>
        </p:txBody>
      </p:sp>
      <p:grpSp>
        <p:nvGrpSpPr>
          <p:cNvPr id="604" name="Group"/>
          <p:cNvGrpSpPr/>
          <p:nvPr/>
        </p:nvGrpSpPr>
        <p:grpSpPr>
          <a:xfrm>
            <a:off x="2550333" y="873905"/>
            <a:ext cx="1668208" cy="1620658"/>
            <a:chOff x="0" y="0"/>
            <a:chExt cx="1668207" cy="1620657"/>
          </a:xfrm>
        </p:grpSpPr>
        <p:pic>
          <p:nvPicPr>
            <p:cNvPr id="602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1715" y="0"/>
              <a:ext cx="1536493" cy="1575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3" name="Rectangle"/>
            <p:cNvSpPr/>
            <p:nvPr/>
          </p:nvSpPr>
          <p:spPr>
            <a:xfrm>
              <a:off x="0" y="1345490"/>
              <a:ext cx="344583" cy="275168"/>
            </a:xfrm>
            <a:prstGeom prst="rect">
              <a:avLst/>
            </a:prstGeom>
            <a:noFill/>
            <a:ln w="12700" cap="flat">
              <a:solidFill>
                <a:srgbClr val="76B64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605" name="1"/>
          <p:cNvSpPr/>
          <p:nvPr/>
        </p:nvSpPr>
        <p:spPr>
          <a:xfrm>
            <a:off x="1691819" y="1301461"/>
            <a:ext cx="805001" cy="535333"/>
          </a:xfrm>
          <a:prstGeom prst="rightArrow">
            <a:avLst>
              <a:gd name="adj1" fmla="val 32000"/>
              <a:gd name="adj2" fmla="val 103126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1</a:t>
            </a:r>
          </a:p>
        </p:txBody>
      </p:sp>
      <p:sp>
        <p:nvSpPr>
          <p:cNvPr id="606" name="3"/>
          <p:cNvSpPr/>
          <p:nvPr/>
        </p:nvSpPr>
        <p:spPr>
          <a:xfrm>
            <a:off x="7673147" y="1221680"/>
            <a:ext cx="805001" cy="535333"/>
          </a:xfrm>
          <a:prstGeom prst="rightArrow">
            <a:avLst>
              <a:gd name="adj1" fmla="val 32000"/>
              <a:gd name="adj2" fmla="val 103126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3</a:t>
            </a:r>
          </a:p>
        </p:txBody>
      </p:sp>
      <p:sp>
        <p:nvSpPr>
          <p:cNvPr id="607" name="4"/>
          <p:cNvSpPr/>
          <p:nvPr/>
        </p:nvSpPr>
        <p:spPr>
          <a:xfrm rot="5400000">
            <a:off x="9685953" y="3011858"/>
            <a:ext cx="805001" cy="535333"/>
          </a:xfrm>
          <a:prstGeom prst="rightArrow">
            <a:avLst>
              <a:gd name="adj1" fmla="val 32000"/>
              <a:gd name="adj2" fmla="val 103126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4</a:t>
            </a:r>
          </a:p>
        </p:txBody>
      </p:sp>
      <p:sp>
        <p:nvSpPr>
          <p:cNvPr id="608" name="Exercise III: add a functional layer"/>
          <p:cNvSpPr txBox="1"/>
          <p:nvPr/>
        </p:nvSpPr>
        <p:spPr>
          <a:xfrm>
            <a:off x="2511481" y="37433"/>
            <a:ext cx="9110425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b="1" sz="44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Exercise III: add a functional layer</a:t>
            </a:r>
          </a:p>
        </p:txBody>
      </p:sp>
      <p:grpSp>
        <p:nvGrpSpPr>
          <p:cNvPr id="611" name="Group"/>
          <p:cNvGrpSpPr/>
          <p:nvPr/>
        </p:nvGrpSpPr>
        <p:grpSpPr>
          <a:xfrm>
            <a:off x="5917356" y="4823905"/>
            <a:ext cx="805001" cy="535333"/>
            <a:chOff x="0" y="0"/>
            <a:chExt cx="804999" cy="535331"/>
          </a:xfrm>
        </p:grpSpPr>
        <p:sp>
          <p:nvSpPr>
            <p:cNvPr id="609" name="Arrow"/>
            <p:cNvSpPr/>
            <p:nvPr/>
          </p:nvSpPr>
          <p:spPr>
            <a:xfrm flipH="1">
              <a:off x="0" y="0"/>
              <a:ext cx="805000" cy="535332"/>
            </a:xfrm>
            <a:prstGeom prst="rightArrow">
              <a:avLst>
                <a:gd name="adj1" fmla="val 32000"/>
                <a:gd name="adj2" fmla="val 103126"/>
              </a:avLst>
            </a:prstGeom>
            <a:solidFill>
              <a:srgbClr val="FFFFFF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0" name="5"/>
            <p:cNvSpPr txBox="1"/>
            <p:nvPr/>
          </p:nvSpPr>
          <p:spPr>
            <a:xfrm>
              <a:off x="288395" y="101122"/>
              <a:ext cx="220004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457" b="0"/>
          <a:stretch>
            <a:fillRect/>
          </a:stretch>
        </p:blipFill>
        <p:spPr>
          <a:xfrm>
            <a:off x="4969393" y="3255057"/>
            <a:ext cx="4264743" cy="2763406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</p:pic>
      <p:pic>
        <p:nvPicPr>
          <p:cNvPr id="61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457" b="0"/>
          <a:stretch>
            <a:fillRect/>
          </a:stretch>
        </p:blipFill>
        <p:spPr>
          <a:xfrm>
            <a:off x="4969393" y="421385"/>
            <a:ext cx="4264743" cy="2763406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</p:pic>
      <p:sp>
        <p:nvSpPr>
          <p:cNvPr id="615" name="SVG is HTM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SVG is HTML</a:t>
            </a:r>
          </a:p>
        </p:txBody>
      </p:sp>
      <p:sp>
        <p:nvSpPr>
          <p:cNvPr id="616" name="Part of the DOM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Part of the DOM</a:t>
            </a:r>
          </a:p>
          <a:p>
            <a:pPr/>
          </a:p>
          <a:p>
            <a:pPr/>
          </a:p>
          <a:p>
            <a:pPr/>
            <a:r>
              <a:t>Tooltips</a:t>
            </a:r>
          </a:p>
          <a:p>
            <a:pPr/>
          </a:p>
          <a:p>
            <a:pPr/>
            <a:r>
              <a:t>Click</a:t>
            </a:r>
          </a:p>
          <a:p>
            <a:pPr/>
          </a:p>
          <a:p>
            <a:pPr/>
            <a:r>
              <a:t>CSS</a:t>
            </a:r>
          </a:p>
        </p:txBody>
      </p:sp>
      <p:sp>
        <p:nvSpPr>
          <p:cNvPr id="617" name="T=20 C"/>
          <p:cNvSpPr txBox="1"/>
          <p:nvPr/>
        </p:nvSpPr>
        <p:spPr>
          <a:xfrm>
            <a:off x="2604971" y="5357956"/>
            <a:ext cx="73468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T=20 C</a:t>
            </a:r>
          </a:p>
        </p:txBody>
      </p:sp>
      <p:sp>
        <p:nvSpPr>
          <p:cNvPr id="618" name="Device: I-MS1/DIA/BPL-02"/>
          <p:cNvSpPr/>
          <p:nvPr/>
        </p:nvSpPr>
        <p:spPr>
          <a:xfrm>
            <a:off x="8120291" y="2552890"/>
            <a:ext cx="2664682" cy="859643"/>
          </a:xfrm>
          <a:prstGeom prst="rect">
            <a:avLst/>
          </a:prstGeom>
          <a:solidFill>
            <a:srgbClr val="FFFC79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Device: I-MS1/DIA/BPL-02</a:t>
            </a:r>
          </a:p>
        </p:txBody>
      </p:sp>
      <p:pic>
        <p:nvPicPr>
          <p:cNvPr id="619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9702" y="2130800"/>
            <a:ext cx="872343" cy="872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2945" y="5019723"/>
            <a:ext cx="577979" cy="577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1853" t="0" r="22777" b="17976"/>
          <a:stretch>
            <a:fillRect/>
          </a:stretch>
        </p:blipFill>
        <p:spPr>
          <a:xfrm>
            <a:off x="8113973" y="4066501"/>
            <a:ext cx="2677234" cy="18792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VG is HTM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SVG is HTML</a:t>
            </a:r>
          </a:p>
        </p:txBody>
      </p:sp>
      <p:sp>
        <p:nvSpPr>
          <p:cNvPr id="624" name="CSS powered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cap="none" spc="0" sz="29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CSS powered</a:t>
            </a:r>
          </a:p>
        </p:txBody>
      </p:sp>
      <p:sp>
        <p:nvSpPr>
          <p:cNvPr id="625" name="T=20 C"/>
          <p:cNvSpPr txBox="1"/>
          <p:nvPr/>
        </p:nvSpPr>
        <p:spPr>
          <a:xfrm>
            <a:off x="2604971" y="5357956"/>
            <a:ext cx="73468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T=20 C</a:t>
            </a:r>
          </a:p>
        </p:txBody>
      </p:sp>
      <p:sp>
        <p:nvSpPr>
          <p:cNvPr id="626" name="Drawing"/>
          <p:cNvSpPr/>
          <p:nvPr/>
        </p:nvSpPr>
        <p:spPr>
          <a:xfrm>
            <a:off x="5466207" y="618246"/>
            <a:ext cx="3271192" cy="232319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Drawing</a:t>
            </a:r>
          </a:p>
        </p:txBody>
      </p:sp>
      <p:sp>
        <p:nvSpPr>
          <p:cNvPr id="627" name="Triangle"/>
          <p:cNvSpPr/>
          <p:nvPr/>
        </p:nvSpPr>
        <p:spPr>
          <a:xfrm>
            <a:off x="7125206" y="1629955"/>
            <a:ext cx="343089" cy="214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3FA79"/>
          </a:solidFill>
          <a:ln w="127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8" name="Triangle"/>
          <p:cNvSpPr/>
          <p:nvPr/>
        </p:nvSpPr>
        <p:spPr>
          <a:xfrm rot="10800000">
            <a:off x="7125206" y="1397206"/>
            <a:ext cx="343089" cy="2139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3FA79"/>
          </a:solidFill>
          <a:ln w="127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9" name="Drawing"/>
          <p:cNvSpPr/>
          <p:nvPr/>
        </p:nvSpPr>
        <p:spPr>
          <a:xfrm>
            <a:off x="5466207" y="3564646"/>
            <a:ext cx="3271192" cy="232319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Drawing</a:t>
            </a:r>
          </a:p>
        </p:txBody>
      </p:sp>
      <p:sp>
        <p:nvSpPr>
          <p:cNvPr id="630" name="Triangle"/>
          <p:cNvSpPr/>
          <p:nvPr/>
        </p:nvSpPr>
        <p:spPr>
          <a:xfrm>
            <a:off x="7125206" y="4576355"/>
            <a:ext cx="343089" cy="214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783FF"/>
          </a:solidFill>
          <a:ln w="127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1" name="Triangle"/>
          <p:cNvSpPr/>
          <p:nvPr/>
        </p:nvSpPr>
        <p:spPr>
          <a:xfrm rot="10800000">
            <a:off x="7125206" y="4343606"/>
            <a:ext cx="343089" cy="2139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783FF"/>
          </a:solidFill>
          <a:ln w="127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2" name="css:…"/>
          <p:cNvSpPr txBox="1"/>
          <p:nvPr/>
        </p:nvSpPr>
        <p:spPr>
          <a:xfrm>
            <a:off x="9131723" y="671656"/>
            <a:ext cx="2605051" cy="2784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css:</a:t>
            </a:r>
          </a:p>
          <a:p>
            <a:pPr/>
          </a:p>
          <a:p>
            <a:pPr defTabSz="457200">
              <a:defRPr sz="13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.state[data-value="ON"] {fill: green !important}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</p:txBody>
      </p:sp>
      <p:sp>
        <p:nvSpPr>
          <p:cNvPr id="633" name="css:…"/>
          <p:cNvSpPr txBox="1"/>
          <p:nvPr/>
        </p:nvSpPr>
        <p:spPr>
          <a:xfrm>
            <a:off x="9131723" y="3537349"/>
            <a:ext cx="2288191" cy="2695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css:</a:t>
            </a:r>
          </a:p>
          <a:p>
            <a:pPr/>
          </a:p>
          <a:p>
            <a:pPr defTabSz="457200">
              <a:defRPr sz="13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.state[data-value=“ON"] {fill: purple !important}</a:t>
            </a:r>
          </a:p>
          <a:p>
            <a:pPr/>
          </a:p>
          <a:p>
            <a:pPr/>
          </a:p>
          <a:p>
            <a:pPr/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Add 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86968">
              <a:defRPr sz="1746"/>
            </a:pPr>
          </a:p>
        </p:txBody>
      </p:sp>
      <p:sp>
        <p:nvSpPr>
          <p:cNvPr id="636" name="Take away Challenge for you"/>
          <p:cNvSpPr txBox="1"/>
          <p:nvPr/>
        </p:nvSpPr>
        <p:spPr>
          <a:xfrm>
            <a:off x="2229328" y="51917"/>
            <a:ext cx="7733344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b="1" sz="44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Take away Challenge for you</a:t>
            </a:r>
          </a:p>
        </p:txBody>
      </p:sp>
      <p:sp>
        <p:nvSpPr>
          <p:cNvPr id="637" name="Change the color of the FAULT state"/>
          <p:cNvSpPr txBox="1"/>
          <p:nvPr/>
        </p:nvSpPr>
        <p:spPr>
          <a:xfrm>
            <a:off x="3990353" y="1747530"/>
            <a:ext cx="3411337" cy="345788"/>
          </a:xfrm>
          <a:prstGeom prst="rect">
            <a:avLst/>
          </a:prstGeom>
          <a:solidFill>
            <a:schemeClr val="accent2"/>
          </a:solidFill>
          <a:ln w="12700">
            <a:solidFill>
              <a:srgbClr val="413E3E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Change the color of the FAULT state</a:t>
            </a:r>
          </a:p>
        </p:txBody>
      </p:sp>
      <p:pic>
        <p:nvPicPr>
          <p:cNvPr id="63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3804" y="3024390"/>
            <a:ext cx="6344435" cy="185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Question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Question?</a:t>
            </a:r>
          </a:p>
        </p:txBody>
      </p:sp>
      <p:pic>
        <p:nvPicPr>
          <p:cNvPr id="641" name="Platshållare för bild 10" descr="Platshållare för bild 10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8394" t="0" r="8394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42" name="Platshållare för text 3"/>
          <p:cNvSpPr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3" name="Lorem ipsum dolor sit amet, consectetur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4" name="Question Everything (Nullius in verba), Dunk 🐝…"/>
          <p:cNvSpPr txBox="1"/>
          <p:nvPr/>
        </p:nvSpPr>
        <p:spPr>
          <a:xfrm>
            <a:off x="5712082" y="6258760"/>
            <a:ext cx="6399989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1200">
                <a:solidFill>
                  <a:srgbClr val="FFFFFF"/>
                </a:solidFill>
              </a:defRPr>
            </a:pPr>
            <a:r>
              <a:rPr u="sng"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Question Everything (Nullius in verba), Dunk 🐝</a:t>
            </a:r>
          </a:p>
          <a:p>
            <a:pPr algn="r">
              <a:defRPr sz="1200">
                <a:solidFill>
                  <a:srgbClr val="FFFFFF"/>
                </a:solidFill>
              </a:defRPr>
            </a:pPr>
            <a:r>
              <a:t>CC-BY</a:t>
            </a:r>
          </a:p>
          <a:p>
            <a:pPr algn="r">
              <a:defRPr sz="1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Department etc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</a:p>
        </p:txBody>
      </p:sp>
      <p:pic>
        <p:nvPicPr>
          <p:cNvPr id="430" name="Synoptic.mov" descr="Synoptic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730037" y="901700"/>
            <a:ext cx="7334331" cy="4730644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SVG…"/>
          <p:cNvSpPr txBox="1"/>
          <p:nvPr>
            <p:ph type="title"/>
          </p:nvPr>
        </p:nvSpPr>
        <p:spPr>
          <a:xfrm>
            <a:off x="493201" y="1731599"/>
            <a:ext cx="3647727" cy="3821850"/>
          </a:xfrm>
          <a:prstGeom prst="rect">
            <a:avLst/>
          </a:prstGeom>
        </p:spPr>
        <p:txBody>
          <a:bodyPr/>
          <a:lstStyle/>
          <a:p>
            <a:pPr defTabSz="475487">
              <a:defRPr sz="1508"/>
            </a:pPr>
            <a:r>
              <a:t>SVG</a:t>
            </a:r>
          </a:p>
          <a:p>
            <a:pPr defTabSz="475487">
              <a:defRPr sz="1508"/>
            </a:pPr>
          </a:p>
          <a:p>
            <a:pPr defTabSz="475487">
              <a:defRPr sz="1508"/>
            </a:pPr>
            <a:r>
              <a:t>Synoptic connected with Tango </a:t>
            </a:r>
          </a:p>
          <a:p>
            <a:pPr defTabSz="475487">
              <a:defRPr sz="1508"/>
            </a:pPr>
          </a:p>
          <a:p>
            <a:pPr defTabSz="475487">
              <a:defRPr sz="1508"/>
            </a:pPr>
            <a:r>
              <a:t>Pan</a:t>
            </a:r>
          </a:p>
          <a:p>
            <a:pPr defTabSz="475487">
              <a:defRPr sz="1508"/>
            </a:pPr>
          </a:p>
          <a:p>
            <a:pPr defTabSz="475487">
              <a:defRPr sz="1508"/>
            </a:pPr>
            <a:r>
              <a:t>Zoom</a:t>
            </a:r>
          </a:p>
          <a:p>
            <a:pPr defTabSz="475487">
              <a:defRPr sz="1508"/>
            </a:pPr>
          </a:p>
          <a:p>
            <a:pPr defTabSz="475487">
              <a:defRPr sz="1508"/>
            </a:pPr>
            <a:r>
              <a:t>Layers</a:t>
            </a:r>
          </a:p>
          <a:p>
            <a:pPr defTabSz="475487">
              <a:defRPr sz="1508"/>
            </a:pPr>
          </a:p>
          <a:p>
            <a:pPr defTabSz="475487">
              <a:defRPr sz="1508"/>
            </a:pPr>
            <a:r>
              <a:t>- Advance Zoom feature</a:t>
            </a:r>
          </a:p>
          <a:p>
            <a:pPr defTabSz="475487">
              <a:defRPr sz="1508"/>
            </a:pPr>
            <a:r>
              <a:t>- Functional Layers</a:t>
            </a:r>
          </a:p>
          <a:p>
            <a:pPr defTabSz="475487">
              <a:defRPr sz="1508"/>
            </a:pPr>
          </a:p>
          <a:p>
            <a:pPr defTabSz="475487">
              <a:defRPr sz="1508"/>
            </a:pPr>
            <a:r>
              <a:t>Misc</a:t>
            </a:r>
          </a:p>
          <a:p>
            <a:pPr defTabSz="475487">
              <a:defRPr sz="1508"/>
            </a:pPr>
            <a:r>
              <a:t>- Tooltip</a:t>
            </a:r>
          </a:p>
          <a:p>
            <a:pPr defTabSz="475487">
              <a:defRPr sz="1508"/>
            </a:pPr>
            <a:r>
              <a:t>- Open Specific panel</a:t>
            </a:r>
          </a:p>
          <a:p>
            <a:pPr defTabSz="475487">
              <a:defRPr sz="1508"/>
            </a:pPr>
            <a:r>
              <a:t>- CSS, …</a:t>
            </a:r>
          </a:p>
        </p:txBody>
      </p:sp>
      <p:sp>
        <p:nvSpPr>
          <p:cNvPr id="432" name="Agenda"/>
          <p:cNvSpPr txBox="1"/>
          <p:nvPr/>
        </p:nvSpPr>
        <p:spPr>
          <a:xfrm>
            <a:off x="7166429" y="34624"/>
            <a:ext cx="2153256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b="1" sz="44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Agenda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83" fill="hold"/>
                                        <p:tgtEl>
                                          <p:spTgt spid="4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3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3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3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Rectangle"/>
          <p:cNvSpPr/>
          <p:nvPr/>
        </p:nvSpPr>
        <p:spPr>
          <a:xfrm>
            <a:off x="4594224" y="-45203"/>
            <a:ext cx="7600315" cy="6948406"/>
          </a:xfrm>
          <a:prstGeom prst="rect">
            <a:avLst/>
          </a:prstGeom>
          <a:solidFill>
            <a:srgbClr val="345B3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5" name="SV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SVG</a:t>
            </a:r>
          </a:p>
        </p:txBody>
      </p:sp>
      <p:sp>
        <p:nvSpPr>
          <p:cNvPr id="436" name="Platshållare för text 3"/>
          <p:cNvSpPr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7" name="Web standard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Web standard </a:t>
            </a:r>
          </a:p>
          <a:p>
            <a:pPr/>
            <a:r>
              <a:t>Markup language for describing two-dimensional graphics applications and images</a:t>
            </a:r>
          </a:p>
          <a:p>
            <a:pPr/>
            <a:r>
              <a:t>Inkscape, one the greatest drawing software is also fully open-source</a:t>
            </a:r>
          </a:p>
        </p:txBody>
      </p:sp>
      <p:pic>
        <p:nvPicPr>
          <p:cNvPr id="43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2042" y="788551"/>
            <a:ext cx="7031028" cy="2385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5212" y="3718988"/>
            <a:ext cx="7084688" cy="2563276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https://en.m.wikipedia.org/wiki/File:Ghostscript_Tiger.svg…"/>
          <p:cNvSpPr txBox="1"/>
          <p:nvPr/>
        </p:nvSpPr>
        <p:spPr>
          <a:xfrm>
            <a:off x="5585082" y="6411160"/>
            <a:ext cx="6399989" cy="819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1200">
                <a:solidFill>
                  <a:srgbClr val="FFFFFF"/>
                </a:solidFill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https://en.m.wikipedia.org/wiki/File:Ghostscript_Tiger.svg</a:t>
            </a:r>
          </a:p>
          <a:p>
            <a:pPr algn="r">
              <a:defRPr sz="1200">
                <a:solidFill>
                  <a:srgbClr val="FFFFFF"/>
                </a:solidFill>
              </a:defRPr>
            </a:pPr>
            <a:r>
              <a:t>CC-BY</a:t>
            </a:r>
          </a:p>
          <a:p>
            <a:pPr algn="r">
              <a:defRPr sz="1200">
                <a:solidFill>
                  <a:srgbClr val="FFFFFF"/>
                </a:solidFill>
              </a:defRPr>
            </a:pPr>
          </a:p>
        </p:txBody>
      </p:sp>
      <p:pic>
        <p:nvPicPr>
          <p:cNvPr id="441" name="Ghostscript_Tiger.svg" descr="Ghostscript_Tiger.sv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69673" y="57683"/>
            <a:ext cx="2203227" cy="2203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Rectangle"/>
          <p:cNvSpPr/>
          <p:nvPr/>
        </p:nvSpPr>
        <p:spPr>
          <a:xfrm>
            <a:off x="6478165" y="4021769"/>
            <a:ext cx="3838075" cy="2708524"/>
          </a:xfrm>
          <a:prstGeom prst="rect">
            <a:avLst/>
          </a:prstGeom>
          <a:gradFill>
            <a:gsLst>
              <a:gs pos="0">
                <a:srgbClr val="FABA4E"/>
              </a:gs>
              <a:gs pos="50000">
                <a:srgbClr val="FFB519"/>
              </a:gs>
              <a:gs pos="100000">
                <a:srgbClr val="E4A114"/>
              </a:gs>
            </a:gsLst>
            <a:lin ang="5400000"/>
          </a:gradFill>
          <a:ln w="6350">
            <a:solidFill>
              <a:schemeClr val="accent5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44" name="Taurus"/>
          <p:cNvSpPr/>
          <p:nvPr/>
        </p:nvSpPr>
        <p:spPr>
          <a:xfrm>
            <a:off x="6659628" y="5451266"/>
            <a:ext cx="3475150" cy="4897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pPr/>
            <a:r>
              <a:t>Taurus</a:t>
            </a:r>
          </a:p>
        </p:txBody>
      </p:sp>
      <p:sp>
        <p:nvSpPr>
          <p:cNvPr id="445" name="Tango Control System"/>
          <p:cNvSpPr/>
          <p:nvPr/>
        </p:nvSpPr>
        <p:spPr>
          <a:xfrm>
            <a:off x="6659628" y="6010066"/>
            <a:ext cx="3475150" cy="4897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pPr/>
            <a:r>
              <a:t>Tango Control System</a:t>
            </a:r>
          </a:p>
        </p:txBody>
      </p:sp>
      <p:pic>
        <p:nvPicPr>
          <p:cNvPr id="44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15520" y="340873"/>
            <a:ext cx="5044636" cy="3204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8791" y="316926"/>
            <a:ext cx="5044636" cy="32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Webkit"/>
          <p:cNvSpPr/>
          <p:nvPr/>
        </p:nvSpPr>
        <p:spPr>
          <a:xfrm>
            <a:off x="6659628" y="4359066"/>
            <a:ext cx="3475150" cy="4770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pPr/>
            <a:r>
              <a:t>Webkit</a:t>
            </a:r>
          </a:p>
        </p:txBody>
      </p:sp>
      <p:pic>
        <p:nvPicPr>
          <p:cNvPr id="44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63534" y="4352716"/>
            <a:ext cx="445265" cy="489791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Qt"/>
          <p:cNvSpPr/>
          <p:nvPr/>
        </p:nvSpPr>
        <p:spPr>
          <a:xfrm>
            <a:off x="6659628" y="4905166"/>
            <a:ext cx="3475150" cy="4770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pPr/>
            <a:r>
              <a:t>Qt</a:t>
            </a:r>
          </a:p>
        </p:txBody>
      </p:sp>
      <p:pic>
        <p:nvPicPr>
          <p:cNvPr id="451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35467" y="4967845"/>
            <a:ext cx="501398" cy="358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47620" y="5463966"/>
            <a:ext cx="477091" cy="477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47620" y="6003716"/>
            <a:ext cx="477091" cy="477091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VG Synoptic"/>
          <p:cNvSpPr txBox="1"/>
          <p:nvPr>
            <p:ph type="title"/>
          </p:nvPr>
        </p:nvSpPr>
        <p:spPr>
          <a:xfrm>
            <a:off x="510012" y="268718"/>
            <a:ext cx="3647727" cy="757142"/>
          </a:xfrm>
          <a:prstGeom prst="rect">
            <a:avLst/>
          </a:prstGeom>
        </p:spPr>
        <p:txBody>
          <a:bodyPr/>
          <a:lstStyle/>
          <a:p>
            <a:pPr/>
            <a:r>
              <a:t>SVG Synoptic</a:t>
            </a:r>
          </a:p>
        </p:txBody>
      </p:sp>
      <p:sp>
        <p:nvSpPr>
          <p:cNvPr id="455" name="Render with WebKit…"/>
          <p:cNvSpPr txBox="1"/>
          <p:nvPr>
            <p:ph type="body" sz="quarter" idx="1"/>
          </p:nvPr>
        </p:nvSpPr>
        <p:spPr>
          <a:xfrm>
            <a:off x="406531" y="2482855"/>
            <a:ext cx="2570767" cy="3254737"/>
          </a:xfrm>
          <a:prstGeom prst="rect">
            <a:avLst/>
          </a:prstGeom>
        </p:spPr>
        <p:txBody>
          <a:bodyPr/>
          <a:lstStyle/>
          <a:p>
            <a:pPr defTabSz="832104">
              <a:lnSpc>
                <a:spcPct val="90000"/>
              </a:lnSpc>
              <a:defRPr b="1" cap="none" spc="0" sz="2639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Render with WebKit</a:t>
            </a:r>
          </a:p>
          <a:p>
            <a:pPr defTabSz="832104">
              <a:lnSpc>
                <a:spcPct val="90000"/>
              </a:lnSpc>
              <a:defRPr b="1" cap="none" spc="0" sz="2639"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  <a:p>
            <a:pPr defTabSz="832104">
              <a:lnSpc>
                <a:spcPct val="90000"/>
              </a:lnSpc>
              <a:defRPr b="1" cap="none" spc="0" sz="2639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Desktop PyQT</a:t>
            </a:r>
          </a:p>
          <a:p>
            <a:pPr defTabSz="832104">
              <a:lnSpc>
                <a:spcPct val="90000"/>
              </a:lnSpc>
              <a:defRPr b="1" cap="none" spc="0" sz="2639"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  <a:p>
            <a:pPr defTabSz="832104">
              <a:lnSpc>
                <a:spcPct val="90000"/>
              </a:lnSpc>
              <a:defRPr b="1" cap="none" spc="0" sz="2639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Control System communication with Taurus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Add 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86968">
              <a:defRPr sz="1746"/>
            </a:pPr>
          </a:p>
        </p:txBody>
      </p:sp>
      <p:sp>
        <p:nvSpPr>
          <p:cNvPr id="458" name="Demo: https://gitlab.com/MaxIV/synopticdemo…"/>
          <p:cNvSpPr txBox="1"/>
          <p:nvPr/>
        </p:nvSpPr>
        <p:spPr>
          <a:xfrm>
            <a:off x="2600374" y="1173022"/>
            <a:ext cx="6829821" cy="2098388"/>
          </a:xfrm>
          <a:prstGeom prst="rect">
            <a:avLst/>
          </a:prstGeom>
          <a:solidFill>
            <a:schemeClr val="accent2"/>
          </a:solidFill>
          <a:ln w="12700">
            <a:solidFill>
              <a:srgbClr val="413E3E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Demo: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https://gitlab.com/MaxIV/synopticdemo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Check the README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Create the conda environment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Run ctsynopticdemo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Navigate to the linac gun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Open Inkscape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Open the svg file located in synopticdemo/resources/images/linac.svg</a:t>
            </a:r>
          </a:p>
        </p:txBody>
      </p:sp>
      <p:sp>
        <p:nvSpPr>
          <p:cNvPr id="459" name="Exercise I: run the synoptic"/>
          <p:cNvSpPr txBox="1"/>
          <p:nvPr/>
        </p:nvSpPr>
        <p:spPr>
          <a:xfrm>
            <a:off x="2611933" y="-2499"/>
            <a:ext cx="7401829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b="1" sz="44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Exercise I: run the synoptic</a:t>
            </a:r>
          </a:p>
        </p:txBody>
      </p:sp>
      <p:pic>
        <p:nvPicPr>
          <p:cNvPr id="46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65775" y="3683632"/>
            <a:ext cx="4239160" cy="2198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7291" y="3810562"/>
            <a:ext cx="2343833" cy="1944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02686" y="3810562"/>
            <a:ext cx="2338525" cy="1944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32773" y="3810562"/>
            <a:ext cx="2341440" cy="1944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7997" y="4568633"/>
            <a:ext cx="642967" cy="642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50465" y="4826232"/>
            <a:ext cx="642967" cy="642966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5"/>
          <p:cNvSpPr txBox="1"/>
          <p:nvPr/>
        </p:nvSpPr>
        <p:spPr>
          <a:xfrm>
            <a:off x="598544" y="3861031"/>
            <a:ext cx="22000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roup"/>
          <p:cNvGrpSpPr/>
          <p:nvPr/>
        </p:nvGrpSpPr>
        <p:grpSpPr>
          <a:xfrm>
            <a:off x="4616429" y="2254952"/>
            <a:ext cx="7603833" cy="2639763"/>
            <a:chOff x="0" y="0"/>
            <a:chExt cx="7603832" cy="2639762"/>
          </a:xfrm>
        </p:grpSpPr>
        <p:pic>
          <p:nvPicPr>
            <p:cNvPr id="468" name="unknown.png" descr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10061"/>
            <a:stretch>
              <a:fillRect/>
            </a:stretch>
          </p:blipFill>
          <p:spPr>
            <a:xfrm>
              <a:off x="3061121" y="0"/>
              <a:ext cx="4542712" cy="26340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28856" b="12531"/>
            <a:stretch>
              <a:fillRect/>
            </a:stretch>
          </p:blipFill>
          <p:spPr>
            <a:xfrm>
              <a:off x="0" y="78146"/>
              <a:ext cx="3230234" cy="2561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0" name="Rectangle"/>
            <p:cNvSpPr/>
            <p:nvPr/>
          </p:nvSpPr>
          <p:spPr>
            <a:xfrm>
              <a:off x="6329923" y="2176026"/>
              <a:ext cx="1251083" cy="4524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72" name="BUILT IN FEATURE"/>
          <p:cNvSpPr txBox="1"/>
          <p:nvPr>
            <p:ph type="title"/>
          </p:nvPr>
        </p:nvSpPr>
        <p:spPr>
          <a:xfrm>
            <a:off x="442401" y="164797"/>
            <a:ext cx="3647727" cy="895631"/>
          </a:xfrm>
          <a:prstGeom prst="rect">
            <a:avLst/>
          </a:prstGeom>
        </p:spPr>
        <p:txBody>
          <a:bodyPr/>
          <a:lstStyle/>
          <a:p>
            <a:pPr/>
            <a:r>
              <a:t>BUILT IN FEATURE</a:t>
            </a:r>
          </a:p>
        </p:txBody>
      </p:sp>
      <p:sp>
        <p:nvSpPr>
          <p:cNvPr id="473" name="Rectangle"/>
          <p:cNvSpPr/>
          <p:nvPr/>
        </p:nvSpPr>
        <p:spPr>
          <a:xfrm>
            <a:off x="4604267" y="1775756"/>
            <a:ext cx="7408820" cy="3306488"/>
          </a:xfrm>
          <a:prstGeom prst="rect">
            <a:avLst/>
          </a:prstGeom>
          <a:solidFill>
            <a:srgbClr val="FFFFFF">
              <a:alpha val="65468"/>
            </a:srgbClr>
          </a:solidFill>
          <a:ln w="12700">
            <a:solidFill>
              <a:schemeClr val="accent1">
                <a:alpha val="65468"/>
              </a:schemeClr>
            </a:solidFill>
            <a:custDash>
              <a:ds d="100000" sp="200000"/>
            </a:custDash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74" name="Rectangle"/>
          <p:cNvSpPr/>
          <p:nvPr/>
        </p:nvSpPr>
        <p:spPr>
          <a:xfrm>
            <a:off x="6464509" y="2505128"/>
            <a:ext cx="4077570" cy="2430978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75" name="PAN"/>
          <p:cNvSpPr txBox="1"/>
          <p:nvPr/>
        </p:nvSpPr>
        <p:spPr>
          <a:xfrm>
            <a:off x="7786399" y="230342"/>
            <a:ext cx="1242750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b="1" sz="44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PAN</a:t>
            </a:r>
          </a:p>
        </p:txBody>
      </p:sp>
      <p:pic>
        <p:nvPicPr>
          <p:cNvPr id="476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81619" y="2983891"/>
            <a:ext cx="1473452" cy="1473452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Viewbox"/>
          <p:cNvSpPr txBox="1"/>
          <p:nvPr/>
        </p:nvSpPr>
        <p:spPr>
          <a:xfrm>
            <a:off x="10587965" y="4609007"/>
            <a:ext cx="897544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Viewbox</a:t>
            </a:r>
          </a:p>
        </p:txBody>
      </p:sp>
      <p:pic>
        <p:nvPicPr>
          <p:cNvPr id="478" name="Synoptic.mov" descr="Synoptic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732056" y="4282926"/>
            <a:ext cx="3068416" cy="19791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1" name="Group"/>
          <p:cNvGrpSpPr/>
          <p:nvPr/>
        </p:nvGrpSpPr>
        <p:grpSpPr>
          <a:xfrm>
            <a:off x="6464644" y="2528212"/>
            <a:ext cx="4077301" cy="2366503"/>
            <a:chOff x="0" y="0"/>
            <a:chExt cx="4077300" cy="2366502"/>
          </a:xfrm>
        </p:grpSpPr>
        <p:pic>
          <p:nvPicPr>
            <p:cNvPr id="479" name="unknown.png" descr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0061" r="36931" b="10061"/>
            <a:stretch>
              <a:fillRect/>
            </a:stretch>
          </p:blipFill>
          <p:spPr>
            <a:xfrm>
              <a:off x="1212278" y="21405"/>
              <a:ext cx="2865023" cy="2339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0719" t="6662" r="28856" b="12531"/>
            <a:stretch>
              <a:fillRect/>
            </a:stretch>
          </p:blipFill>
          <p:spPr>
            <a:xfrm>
              <a:off x="0" y="0"/>
              <a:ext cx="1381392" cy="2366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84" name="Group"/>
          <p:cNvGrpSpPr/>
          <p:nvPr/>
        </p:nvGrpSpPr>
        <p:grpSpPr>
          <a:xfrm>
            <a:off x="8067080" y="2992786"/>
            <a:ext cx="872428" cy="872428"/>
            <a:chOff x="0" y="0"/>
            <a:chExt cx="872426" cy="872426"/>
          </a:xfrm>
        </p:grpSpPr>
        <p:sp>
          <p:nvSpPr>
            <p:cNvPr id="482" name="Double Arrow"/>
            <p:cNvSpPr/>
            <p:nvPr/>
          </p:nvSpPr>
          <p:spPr>
            <a:xfrm>
              <a:off x="0" y="285136"/>
              <a:ext cx="872427" cy="302155"/>
            </a:xfrm>
            <a:prstGeom prst="leftRightArrow">
              <a:avLst>
                <a:gd name="adj1" fmla="val 17235"/>
                <a:gd name="adj2" fmla="val 56548"/>
              </a:avLst>
            </a:prstGeom>
            <a:solidFill>
              <a:schemeClr val="accent2"/>
            </a:solidFill>
            <a:ln w="12700" cap="flat">
              <a:solidFill>
                <a:srgbClr val="413E3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83" name="Double Arrow"/>
            <p:cNvSpPr/>
            <p:nvPr/>
          </p:nvSpPr>
          <p:spPr>
            <a:xfrm rot="16200000">
              <a:off x="0" y="285136"/>
              <a:ext cx="872427" cy="302155"/>
            </a:xfrm>
            <a:prstGeom prst="leftRightArrow">
              <a:avLst>
                <a:gd name="adj1" fmla="val 17235"/>
                <a:gd name="adj2" fmla="val 56548"/>
              </a:avLst>
            </a:prstGeom>
            <a:solidFill>
              <a:schemeClr val="accent2"/>
            </a:solidFill>
            <a:ln w="12700" cap="flat">
              <a:solidFill>
                <a:srgbClr val="413E3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485" name="SVG is a complete set for rendering image…"/>
          <p:cNvSpPr txBox="1"/>
          <p:nvPr>
            <p:ph type="body" sz="quarter" idx="1"/>
          </p:nvPr>
        </p:nvSpPr>
        <p:spPr>
          <a:xfrm>
            <a:off x="492474" y="2169764"/>
            <a:ext cx="3647728" cy="1859217"/>
          </a:xfrm>
          <a:prstGeom prst="rect">
            <a:avLst/>
          </a:prstGeom>
        </p:spPr>
        <p:txBody>
          <a:bodyPr/>
          <a:lstStyle/>
          <a:p>
            <a:pPr marL="0" indent="0" defTabSz="667512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pc="0" sz="2117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SVG is a complete set for rendering image</a:t>
            </a:r>
          </a:p>
          <a:p>
            <a:pPr marL="0" indent="0" defTabSz="667512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pc="0" sz="2117"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  <a:p>
            <a:pPr marL="0" indent="0" defTabSz="667512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pc="0" sz="2117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PAN/ZOOM</a:t>
            </a:r>
          </a:p>
          <a:p>
            <a:pPr marL="0" indent="0" defTabSz="667512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pc="0" sz="2117"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  <a:p>
            <a:pPr marL="0" indent="0" defTabSz="667512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pc="0" sz="2117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View port</a:t>
            </a:r>
          </a:p>
        </p:txBody>
      </p:sp>
      <p:sp>
        <p:nvSpPr>
          <p:cNvPr id="486" name="Platshållare för text 3"/>
          <p:cNvSpPr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" fill="hold"/>
                                        <p:tgtEl>
                                          <p:spTgt spid="4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7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7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7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VG is rendered as vectorial drawing…"/>
          <p:cNvSpPr txBox="1"/>
          <p:nvPr>
            <p:ph type="title"/>
          </p:nvPr>
        </p:nvSpPr>
        <p:spPr>
          <a:xfrm>
            <a:off x="493201" y="1124789"/>
            <a:ext cx="3647727" cy="1792459"/>
          </a:xfrm>
          <a:prstGeom prst="rect">
            <a:avLst/>
          </a:prstGeom>
        </p:spPr>
        <p:txBody>
          <a:bodyPr/>
          <a:lstStyle/>
          <a:p>
            <a:pPr defTabSz="548640">
              <a:defRPr sz="1740"/>
            </a:pPr>
          </a:p>
          <a:p>
            <a:pPr defTabSz="548640">
              <a:defRPr sz="1740"/>
            </a:pPr>
            <a:r>
              <a:t>SVG is rendered as vectorial drawing</a:t>
            </a:r>
          </a:p>
          <a:p>
            <a:pPr defTabSz="548640">
              <a:defRPr sz="1740"/>
            </a:pPr>
          </a:p>
          <a:p>
            <a:pPr defTabSz="548640">
              <a:defRPr sz="1740"/>
            </a:pPr>
            <a:r>
              <a:t>No loss of quality when Zoom</a:t>
            </a:r>
          </a:p>
          <a:p>
            <a:pPr defTabSz="548640">
              <a:defRPr sz="1740"/>
            </a:pPr>
          </a:p>
          <a:p>
            <a:pPr defTabSz="548640">
              <a:defRPr sz="1740"/>
            </a:pPr>
            <a:r>
              <a:t>Thumbnail</a:t>
            </a:r>
          </a:p>
        </p:txBody>
      </p:sp>
      <p:sp>
        <p:nvSpPr>
          <p:cNvPr id="489" name="Department etc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0" name="Z factor"/>
          <p:cNvSpPr txBox="1"/>
          <p:nvPr/>
        </p:nvSpPr>
        <p:spPr>
          <a:xfrm>
            <a:off x="10365557" y="3581611"/>
            <a:ext cx="808916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Z factor</a:t>
            </a:r>
          </a:p>
        </p:txBody>
      </p:sp>
      <p:sp>
        <p:nvSpPr>
          <p:cNvPr id="491" name="Line"/>
          <p:cNvSpPr/>
          <p:nvPr/>
        </p:nvSpPr>
        <p:spPr>
          <a:xfrm flipV="1">
            <a:off x="6360783" y="3550939"/>
            <a:ext cx="2016055" cy="394432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92" name="Line"/>
          <p:cNvSpPr/>
          <p:nvPr/>
        </p:nvSpPr>
        <p:spPr>
          <a:xfrm>
            <a:off x="9327693" y="3543354"/>
            <a:ext cx="984361" cy="398658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93" name="Thumbnail"/>
          <p:cNvSpPr txBox="1"/>
          <p:nvPr/>
        </p:nvSpPr>
        <p:spPr>
          <a:xfrm>
            <a:off x="10574143" y="6099303"/>
            <a:ext cx="1092992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Thumbnail</a:t>
            </a:r>
          </a:p>
        </p:txBody>
      </p:sp>
      <p:pic>
        <p:nvPicPr>
          <p:cNvPr id="494" name="Synoptic.mov" descr="Synoptic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82856" y="3945315"/>
            <a:ext cx="3068416" cy="19791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7" name="Group"/>
          <p:cNvGrpSpPr/>
          <p:nvPr/>
        </p:nvGrpSpPr>
        <p:grpSpPr>
          <a:xfrm>
            <a:off x="4923468" y="410779"/>
            <a:ext cx="5891868" cy="3121029"/>
            <a:chOff x="0" y="0"/>
            <a:chExt cx="5891867" cy="3121028"/>
          </a:xfrm>
        </p:grpSpPr>
        <p:pic>
          <p:nvPicPr>
            <p:cNvPr id="49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0333" r="900" b="8003"/>
            <a:stretch>
              <a:fillRect/>
            </a:stretch>
          </p:blipFill>
          <p:spPr>
            <a:xfrm>
              <a:off x="0" y="0"/>
              <a:ext cx="5871985" cy="3121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6" name="Rectangle"/>
            <p:cNvSpPr/>
            <p:nvPr/>
          </p:nvSpPr>
          <p:spPr>
            <a:xfrm>
              <a:off x="4355514" y="2420086"/>
              <a:ext cx="1536354" cy="6895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98" name="Rectangle"/>
          <p:cNvSpPr/>
          <p:nvPr/>
        </p:nvSpPr>
        <p:spPr>
          <a:xfrm>
            <a:off x="4708810" y="419759"/>
            <a:ext cx="6321184" cy="3103069"/>
          </a:xfrm>
          <a:prstGeom prst="rect">
            <a:avLst/>
          </a:prstGeom>
          <a:solidFill>
            <a:srgbClr val="FFFFFF">
              <a:alpha val="64716"/>
            </a:srgbClr>
          </a:solidFill>
          <a:ln w="12700">
            <a:solidFill>
              <a:schemeClr val="accent1">
                <a:alpha val="64716"/>
              </a:schemeClr>
            </a:solidFill>
            <a:custDash>
              <a:ds d="100000" sp="200000"/>
            </a:custDash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49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77045" y="3952161"/>
            <a:ext cx="4040315" cy="2606003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</p:pic>
      <p:pic>
        <p:nvPicPr>
          <p:cNvPr id="50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23647" y="2891495"/>
            <a:ext cx="992733" cy="640313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</p:pic>
      <p:pic>
        <p:nvPicPr>
          <p:cNvPr id="501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99717" y="2248126"/>
            <a:ext cx="640312" cy="640313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Rectangle"/>
          <p:cNvSpPr/>
          <p:nvPr/>
        </p:nvSpPr>
        <p:spPr>
          <a:xfrm>
            <a:off x="9285771" y="5923958"/>
            <a:ext cx="1148754" cy="683778"/>
          </a:xfrm>
          <a:prstGeom prst="rect">
            <a:avLst/>
          </a:prstGeom>
          <a:ln w="50800" cap="rnd">
            <a:solidFill>
              <a:schemeClr val="accent1"/>
            </a:solidFill>
            <a:custDash>
              <a:ds d="100000" sp="200000"/>
            </a:custDash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03" name="ZOOM"/>
          <p:cNvSpPr txBox="1"/>
          <p:nvPr/>
        </p:nvSpPr>
        <p:spPr>
          <a:xfrm>
            <a:off x="7507068" y="15547"/>
            <a:ext cx="1780269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b="1" sz="44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ZOOM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4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9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9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9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arallelogram"/>
          <p:cNvSpPr/>
          <p:nvPr/>
        </p:nvSpPr>
        <p:spPr>
          <a:xfrm>
            <a:off x="6005642" y="2865225"/>
            <a:ext cx="3361151" cy="1594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06" name="Parallelogram"/>
          <p:cNvSpPr/>
          <p:nvPr/>
        </p:nvSpPr>
        <p:spPr>
          <a:xfrm>
            <a:off x="6005642" y="1908778"/>
            <a:ext cx="3361151" cy="1594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EBEBEB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b"/>
          <a:lstStyle/>
          <a:p>
            <a:pPr/>
          </a:p>
        </p:txBody>
      </p:sp>
      <p:sp>
        <p:nvSpPr>
          <p:cNvPr id="507" name="SVG Lay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SVG Layer</a:t>
            </a:r>
          </a:p>
        </p:txBody>
      </p:sp>
      <p:sp>
        <p:nvSpPr>
          <p:cNvPr id="508" name="Group components together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 cap="none" spc="0" sz="2900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Group components together</a:t>
            </a:r>
          </a:p>
          <a:p>
            <a:pPr>
              <a:lnSpc>
                <a:spcPct val="90000"/>
              </a:lnSpc>
              <a:defRPr b="1" cap="none" spc="0" sz="2900"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  <a:p>
            <a:pPr>
              <a:lnSpc>
                <a:spcPct val="90000"/>
              </a:lnSpc>
              <a:defRPr b="1" cap="none" spc="0" sz="2900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Can be define in sequence and</a:t>
            </a:r>
          </a:p>
          <a:p>
            <a:pPr>
              <a:lnSpc>
                <a:spcPct val="90000"/>
              </a:lnSpc>
              <a:defRPr b="1" cap="none" spc="0" sz="2900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nested</a:t>
            </a:r>
          </a:p>
        </p:txBody>
      </p:sp>
      <p:sp>
        <p:nvSpPr>
          <p:cNvPr id="509" name="Layer"/>
          <p:cNvSpPr txBox="1"/>
          <p:nvPr/>
        </p:nvSpPr>
        <p:spPr>
          <a:xfrm>
            <a:off x="7734522" y="-83875"/>
            <a:ext cx="1595275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b="1" sz="44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Layer</a:t>
            </a:r>
          </a:p>
        </p:txBody>
      </p:sp>
      <p:sp>
        <p:nvSpPr>
          <p:cNvPr id="510" name="Parallelogram"/>
          <p:cNvSpPr/>
          <p:nvPr/>
        </p:nvSpPr>
        <p:spPr>
          <a:xfrm>
            <a:off x="5790004" y="978664"/>
            <a:ext cx="3792426" cy="1799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11" name="&lt;svg&gt;…"/>
          <p:cNvSpPr txBox="1"/>
          <p:nvPr/>
        </p:nvSpPr>
        <p:spPr>
          <a:xfrm>
            <a:off x="9609312" y="1649556"/>
            <a:ext cx="2272666" cy="2377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&lt;svg&gt;</a:t>
            </a:r>
          </a:p>
          <a:p>
            <a:pPr/>
            <a:r>
              <a:t>  &lt;g id=“Main”&gt;</a:t>
            </a:r>
          </a:p>
          <a:p>
            <a:pPr/>
            <a:r>
              <a:t>    &lt;g id=“Background”&gt;</a:t>
            </a:r>
          </a:p>
          <a:p>
            <a:pPr/>
            <a:r>
              <a:t> …</a:t>
            </a:r>
          </a:p>
          <a:p>
            <a:pPr/>
            <a:r>
              <a:t>    &lt;/g&gt;</a:t>
            </a:r>
          </a:p>
          <a:p>
            <a:pPr/>
            <a:r>
              <a:t>    &lt;g id=“misc”&gt;… &lt;/g&gt;</a:t>
            </a:r>
          </a:p>
          <a:p>
            <a:pPr/>
            <a:r>
              <a:t>  &lt;/g&gt;</a:t>
            </a:r>
          </a:p>
          <a:p>
            <a:pPr/>
            <a:r>
              <a:t>&lt;/svg&gt;</a:t>
            </a:r>
          </a:p>
        </p:txBody>
      </p:sp>
      <p:pic>
        <p:nvPicPr>
          <p:cNvPr id="51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9412" t="12150" r="3055" b="25150"/>
          <a:stretch>
            <a:fillRect/>
          </a:stretch>
        </p:blipFill>
        <p:spPr>
          <a:xfrm>
            <a:off x="6520198" y="1544704"/>
            <a:ext cx="2331933" cy="667685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TANGO"/>
          <p:cNvSpPr txBox="1"/>
          <p:nvPr/>
        </p:nvSpPr>
        <p:spPr>
          <a:xfrm>
            <a:off x="7847570" y="3098656"/>
            <a:ext cx="772082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>
                <a:solidFill>
                  <a:srgbClr val="797979"/>
                </a:solidFill>
              </a:defRPr>
            </a:lvl1pPr>
          </a:lstStyle>
          <a:p>
            <a:pPr/>
            <a:r>
              <a:t>TANGO</a:t>
            </a:r>
          </a:p>
        </p:txBody>
      </p:sp>
      <p:sp>
        <p:nvSpPr>
          <p:cNvPr id="514" name="Background"/>
          <p:cNvSpPr txBox="1"/>
          <p:nvPr/>
        </p:nvSpPr>
        <p:spPr>
          <a:xfrm>
            <a:off x="4784674" y="2848343"/>
            <a:ext cx="120305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Background</a:t>
            </a:r>
          </a:p>
        </p:txBody>
      </p:sp>
      <p:sp>
        <p:nvSpPr>
          <p:cNvPr id="515" name="Main"/>
          <p:cNvSpPr txBox="1"/>
          <p:nvPr/>
        </p:nvSpPr>
        <p:spPr>
          <a:xfrm>
            <a:off x="4876487" y="1605702"/>
            <a:ext cx="581656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Main</a:t>
            </a:r>
          </a:p>
        </p:txBody>
      </p:sp>
      <p:sp>
        <p:nvSpPr>
          <p:cNvPr id="516" name="Misc"/>
          <p:cNvSpPr txBox="1"/>
          <p:nvPr/>
        </p:nvSpPr>
        <p:spPr>
          <a:xfrm>
            <a:off x="4773791" y="3658695"/>
            <a:ext cx="5381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Misc</a:t>
            </a:r>
          </a:p>
        </p:txBody>
      </p:sp>
      <p:pic>
        <p:nvPicPr>
          <p:cNvPr id="51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50217" y="4190235"/>
            <a:ext cx="2134821" cy="245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Zoom Lay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Zoom Layer</a:t>
            </a:r>
          </a:p>
        </p:txBody>
      </p:sp>
      <p:sp>
        <p:nvSpPr>
          <p:cNvPr id="520" name="Hide and Show following the level of zoom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86968">
              <a:lnSpc>
                <a:spcPct val="90000"/>
              </a:lnSpc>
              <a:defRPr b="1" cap="none" spc="0" sz="2813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Hide and Show following the level of zoom</a:t>
            </a:r>
          </a:p>
          <a:p>
            <a:pPr defTabSz="886968">
              <a:lnSpc>
                <a:spcPct val="90000"/>
              </a:lnSpc>
              <a:defRPr b="1" cap="none" spc="0" sz="2813"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  <a:p>
            <a:pPr defTabSz="886968">
              <a:lnSpc>
                <a:spcPct val="90000"/>
              </a:lnSpc>
              <a:defRPr b="1" cap="none" spc="0" sz="2813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Zoom can be continuous (mouse wheel) or discrete (click)</a:t>
            </a:r>
          </a:p>
        </p:txBody>
      </p:sp>
      <p:sp>
        <p:nvSpPr>
          <p:cNvPr id="521" name="Layers"/>
          <p:cNvSpPr txBox="1"/>
          <p:nvPr/>
        </p:nvSpPr>
        <p:spPr>
          <a:xfrm>
            <a:off x="7391622" y="322525"/>
            <a:ext cx="68512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Layers</a:t>
            </a:r>
          </a:p>
        </p:txBody>
      </p:sp>
      <p:sp>
        <p:nvSpPr>
          <p:cNvPr id="522" name="Parallelogram"/>
          <p:cNvSpPr/>
          <p:nvPr/>
        </p:nvSpPr>
        <p:spPr>
          <a:xfrm>
            <a:off x="5912947" y="3968125"/>
            <a:ext cx="3361151" cy="1594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3" name="Parallelogram"/>
          <p:cNvSpPr/>
          <p:nvPr/>
        </p:nvSpPr>
        <p:spPr>
          <a:xfrm>
            <a:off x="5790004" y="2566597"/>
            <a:ext cx="3361151" cy="1594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4" name="Parallelogram"/>
          <p:cNvSpPr/>
          <p:nvPr/>
        </p:nvSpPr>
        <p:spPr>
          <a:xfrm>
            <a:off x="5790004" y="1183317"/>
            <a:ext cx="3361151" cy="1594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5" name="&lt;g…"/>
          <p:cNvSpPr txBox="1"/>
          <p:nvPr/>
        </p:nvSpPr>
        <p:spPr>
          <a:xfrm>
            <a:off x="9419870" y="3897456"/>
            <a:ext cx="2567314" cy="142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/>
            </a:pPr>
            <a:r>
              <a:t>&lt;g</a:t>
            </a:r>
          </a:p>
          <a:p>
            <a:pPr>
              <a:defRPr sz="1500"/>
            </a:pPr>
            <a:r>
              <a:t> style="display:inline;opacity:1"</a:t>
            </a:r>
          </a:p>
          <a:p>
            <a:pPr>
              <a:defRPr b="1" sz="1500"/>
            </a:pPr>
            <a:r>
              <a:t> inkscape:label="zoom2"</a:t>
            </a:r>
          </a:p>
          <a:p>
            <a:pPr>
              <a:defRPr sz="1500"/>
            </a:pPr>
            <a:r>
              <a:t> id="layer1"</a:t>
            </a:r>
          </a:p>
          <a:p>
            <a:pPr>
              <a:defRPr sz="1500"/>
            </a:pPr>
            <a:r>
              <a:t>          inkscape:groupmode="layer"</a:t>
            </a:r>
          </a:p>
        </p:txBody>
      </p:sp>
      <p:sp>
        <p:nvSpPr>
          <p:cNvPr id="526" name="Line"/>
          <p:cNvSpPr/>
          <p:nvPr/>
        </p:nvSpPr>
        <p:spPr>
          <a:xfrm flipH="1">
            <a:off x="5109096" y="1172096"/>
            <a:ext cx="1" cy="4383974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27" name="Z"/>
          <p:cNvSpPr txBox="1"/>
          <p:nvPr/>
        </p:nvSpPr>
        <p:spPr>
          <a:xfrm>
            <a:off x="4719666" y="2944956"/>
            <a:ext cx="211186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Z</a:t>
            </a:r>
          </a:p>
        </p:txBody>
      </p:sp>
      <p:sp>
        <p:nvSpPr>
          <p:cNvPr id="528" name="Rounded Rectangle"/>
          <p:cNvSpPr/>
          <p:nvPr/>
        </p:nvSpPr>
        <p:spPr>
          <a:xfrm>
            <a:off x="4813300" y="4800600"/>
            <a:ext cx="591593" cy="228600"/>
          </a:xfrm>
          <a:prstGeom prst="roundRect">
            <a:avLst>
              <a:gd name="adj" fmla="val 38818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9" name="0"/>
          <p:cNvSpPr txBox="1"/>
          <p:nvPr/>
        </p:nvSpPr>
        <p:spPr>
          <a:xfrm>
            <a:off x="5547171" y="1814259"/>
            <a:ext cx="22000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0</a:t>
            </a:r>
          </a:p>
        </p:txBody>
      </p:sp>
      <p:sp>
        <p:nvSpPr>
          <p:cNvPr id="530" name="1"/>
          <p:cNvSpPr txBox="1"/>
          <p:nvPr/>
        </p:nvSpPr>
        <p:spPr>
          <a:xfrm>
            <a:off x="5547171" y="3262456"/>
            <a:ext cx="22000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531" name="2"/>
          <p:cNvSpPr txBox="1"/>
          <p:nvPr/>
        </p:nvSpPr>
        <p:spPr>
          <a:xfrm>
            <a:off x="5547171" y="4599067"/>
            <a:ext cx="22000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</a:t>
            </a:r>
          </a:p>
        </p:txBody>
      </p:sp>
      <p:pic>
        <p:nvPicPr>
          <p:cNvPr id="53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9412" t="12150" r="3055" b="25150"/>
          <a:stretch>
            <a:fillRect/>
          </a:stretch>
        </p:blipFill>
        <p:spPr>
          <a:xfrm>
            <a:off x="6304545" y="1679178"/>
            <a:ext cx="2331933" cy="667684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Table Mountain View"/>
          <p:cNvSpPr txBox="1"/>
          <p:nvPr/>
        </p:nvSpPr>
        <p:spPr>
          <a:xfrm>
            <a:off x="6561028" y="1814259"/>
            <a:ext cx="206498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Table Mountain View</a:t>
            </a:r>
          </a:p>
        </p:txBody>
      </p:sp>
      <p:pic>
        <p:nvPicPr>
          <p:cNvPr id="53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169" t="42334" r="77036" b="42334"/>
          <a:stretch>
            <a:fillRect/>
          </a:stretch>
        </p:blipFill>
        <p:spPr>
          <a:xfrm>
            <a:off x="6381356" y="3040750"/>
            <a:ext cx="2178515" cy="667606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Intermediate View"/>
          <p:cNvSpPr txBox="1"/>
          <p:nvPr/>
        </p:nvSpPr>
        <p:spPr>
          <a:xfrm>
            <a:off x="6561028" y="3197539"/>
            <a:ext cx="182132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Intermediate View</a:t>
            </a:r>
          </a:p>
        </p:txBody>
      </p:sp>
      <p:grpSp>
        <p:nvGrpSpPr>
          <p:cNvPr id="538" name="Group"/>
          <p:cNvGrpSpPr/>
          <p:nvPr/>
        </p:nvGrpSpPr>
        <p:grpSpPr>
          <a:xfrm>
            <a:off x="6338492" y="4599067"/>
            <a:ext cx="2264176" cy="696510"/>
            <a:chOff x="0" y="0"/>
            <a:chExt cx="2264174" cy="696509"/>
          </a:xfrm>
        </p:grpSpPr>
        <p:pic>
          <p:nvPicPr>
            <p:cNvPr id="536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0" t="24147" r="3875" b="9845"/>
            <a:stretch>
              <a:fillRect/>
            </a:stretch>
          </p:blipFill>
          <p:spPr>
            <a:xfrm>
              <a:off x="0" y="0"/>
              <a:ext cx="2264175" cy="689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7" name="Rectangle"/>
            <p:cNvSpPr/>
            <p:nvPr/>
          </p:nvSpPr>
          <p:spPr>
            <a:xfrm>
              <a:off x="1706529" y="517584"/>
              <a:ext cx="537710" cy="178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539" name="Detailed view"/>
          <p:cNvSpPr txBox="1"/>
          <p:nvPr/>
        </p:nvSpPr>
        <p:spPr>
          <a:xfrm>
            <a:off x="7023220" y="4748356"/>
            <a:ext cx="136278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Detailed view</a:t>
            </a:r>
          </a:p>
        </p:txBody>
      </p:sp>
      <p:pic>
        <p:nvPicPr>
          <p:cNvPr id="540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93931" y="1275914"/>
            <a:ext cx="2151352" cy="2028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AX IV">
  <a:themeElements>
    <a:clrScheme name="MAX IV">
      <a:dk1>
        <a:srgbClr val="001427"/>
      </a:dk1>
      <a:lt1>
        <a:srgbClr val="001427"/>
      </a:lt1>
      <a:dk2>
        <a:srgbClr val="A7A7A7"/>
      </a:dk2>
      <a:lt2>
        <a:srgbClr val="535353"/>
      </a:lt2>
      <a:accent1>
        <a:srgbClr val="767171"/>
      </a:accent1>
      <a:accent2>
        <a:srgbClr val="595555"/>
      </a:accent2>
      <a:accent3>
        <a:srgbClr val="AEAAAA"/>
      </a:accent3>
      <a:accent4>
        <a:srgbClr val="00570C"/>
      </a:accent4>
      <a:accent5>
        <a:srgbClr val="F6B222"/>
      </a:accent5>
      <a:accent6>
        <a:srgbClr val="C8C3C3"/>
      </a:accent6>
      <a:hlink>
        <a:srgbClr val="0000FF"/>
      </a:hlink>
      <a:folHlink>
        <a:srgbClr val="FF00FF"/>
      </a:folHlink>
    </a:clrScheme>
    <a:fontScheme name="MAX IV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AX IV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1427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1427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X IV">
  <a:themeElements>
    <a:clrScheme name="MAX IV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67171"/>
      </a:accent1>
      <a:accent2>
        <a:srgbClr val="595555"/>
      </a:accent2>
      <a:accent3>
        <a:srgbClr val="AEAAAA"/>
      </a:accent3>
      <a:accent4>
        <a:srgbClr val="00570C"/>
      </a:accent4>
      <a:accent5>
        <a:srgbClr val="F6B222"/>
      </a:accent5>
      <a:accent6>
        <a:srgbClr val="C8C3C3"/>
      </a:accent6>
      <a:hlink>
        <a:srgbClr val="0000FF"/>
      </a:hlink>
      <a:folHlink>
        <a:srgbClr val="FF00FF"/>
      </a:folHlink>
    </a:clrScheme>
    <a:fontScheme name="MAX IV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AX IV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1427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1427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