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481" r:id="rId7"/>
    <p:sldId id="482" r:id="rId8"/>
    <p:sldId id="483" r:id="rId9"/>
    <p:sldId id="487" r:id="rId10"/>
    <p:sldId id="488" r:id="rId11"/>
    <p:sldId id="493" r:id="rId12"/>
    <p:sldId id="496" r:id="rId13"/>
    <p:sldId id="497" r:id="rId14"/>
    <p:sldId id="498" r:id="rId15"/>
    <p:sldId id="494" r:id="rId16"/>
    <p:sldId id="326" r:id="rId1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C08"/>
    <a:srgbClr val="EFE125"/>
    <a:srgbClr val="FC9804"/>
    <a:srgbClr val="FFCC00"/>
    <a:srgbClr val="3F6BA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86156" autoAdjust="0"/>
  </p:normalViewPr>
  <p:slideViewPr>
    <p:cSldViewPr>
      <p:cViewPr varScale="1">
        <p:scale>
          <a:sx n="86" d="100"/>
          <a:sy n="86" d="100"/>
        </p:scale>
        <p:origin x="13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3A302-8272-4877-AB27-24181788BB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EE11A9-9FB9-417C-932D-0A6DA8742D5E}">
      <dgm:prSet/>
      <dgm:spPr/>
      <dgm:t>
        <a:bodyPr/>
        <a:lstStyle/>
        <a:p>
          <a:r>
            <a:rPr lang="en-US"/>
            <a:t>Control systems software factories</a:t>
          </a:r>
          <a:endParaRPr lang="fr-FR"/>
        </a:p>
      </dgm:t>
    </dgm:pt>
    <dgm:pt modelId="{39E6547D-43ED-47A9-913F-1F824F60907E}" type="parTrans" cxnId="{1DAE7395-3B77-4F25-B667-4665B46DCA8A}">
      <dgm:prSet/>
      <dgm:spPr/>
      <dgm:t>
        <a:bodyPr/>
        <a:lstStyle/>
        <a:p>
          <a:endParaRPr lang="fr-FR"/>
        </a:p>
      </dgm:t>
    </dgm:pt>
    <dgm:pt modelId="{197E3E3B-0288-42AC-A980-9EA44104C94E}" type="sibTrans" cxnId="{1DAE7395-3B77-4F25-B667-4665B46DCA8A}">
      <dgm:prSet/>
      <dgm:spPr/>
      <dgm:t>
        <a:bodyPr/>
        <a:lstStyle/>
        <a:p>
          <a:endParaRPr lang="fr-FR"/>
        </a:p>
      </dgm:t>
    </dgm:pt>
    <dgm:pt modelId="{CDDF91DF-B79E-4D23-B97D-86604A84527D}">
      <dgm:prSet/>
      <dgm:spPr/>
      <dgm:t>
        <a:bodyPr/>
        <a:lstStyle/>
        <a:p>
          <a:r>
            <a:rPr lang="en-US"/>
            <a:t>Challenges for C++</a:t>
          </a:r>
          <a:endParaRPr lang="fr-FR"/>
        </a:p>
      </dgm:t>
    </dgm:pt>
    <dgm:pt modelId="{FF85A97D-0820-4957-972C-9CF6D47BC8FD}" type="parTrans" cxnId="{4EDF3CC4-ABC9-4F6D-A85A-932A2776E4DC}">
      <dgm:prSet/>
      <dgm:spPr/>
      <dgm:t>
        <a:bodyPr/>
        <a:lstStyle/>
        <a:p>
          <a:endParaRPr lang="fr-FR"/>
        </a:p>
      </dgm:t>
    </dgm:pt>
    <dgm:pt modelId="{25B9D2B9-51D0-408C-89C8-909DB933B351}" type="sibTrans" cxnId="{4EDF3CC4-ABC9-4F6D-A85A-932A2776E4DC}">
      <dgm:prSet/>
      <dgm:spPr/>
      <dgm:t>
        <a:bodyPr/>
        <a:lstStyle/>
        <a:p>
          <a:endParaRPr lang="fr-FR"/>
        </a:p>
      </dgm:t>
    </dgm:pt>
    <dgm:pt modelId="{072C0D9C-4BE8-4BB0-8C7F-C9F09907E6B1}">
      <dgm:prSet/>
      <dgm:spPr/>
      <dgm:t>
        <a:bodyPr/>
        <a:lstStyle/>
        <a:p>
          <a:r>
            <a:rPr lang="en-US" dirty="0"/>
            <a:t>Conan overview</a:t>
          </a:r>
          <a:endParaRPr lang="fr-FR" dirty="0"/>
        </a:p>
      </dgm:t>
    </dgm:pt>
    <dgm:pt modelId="{D5271AAE-1BF6-4CDC-9A08-DD5AFE939F6C}" type="parTrans" cxnId="{BA096D93-254B-407D-A77C-18F5847B67A2}">
      <dgm:prSet/>
      <dgm:spPr/>
      <dgm:t>
        <a:bodyPr/>
        <a:lstStyle/>
        <a:p>
          <a:endParaRPr lang="fr-FR"/>
        </a:p>
      </dgm:t>
    </dgm:pt>
    <dgm:pt modelId="{B64AE7BE-469E-45BB-B913-BAAC4FDAC125}" type="sibTrans" cxnId="{BA096D93-254B-407D-A77C-18F5847B67A2}">
      <dgm:prSet/>
      <dgm:spPr/>
      <dgm:t>
        <a:bodyPr/>
        <a:lstStyle/>
        <a:p>
          <a:endParaRPr lang="fr-FR"/>
        </a:p>
      </dgm:t>
    </dgm:pt>
    <dgm:pt modelId="{E438C222-BA11-44D9-936C-362D9B90D5BC}">
      <dgm:prSet/>
      <dgm:spPr/>
      <dgm:t>
        <a:bodyPr/>
        <a:lstStyle/>
        <a:p>
          <a:r>
            <a:rPr lang="en-US"/>
            <a:t>Proof-of-concept projects</a:t>
          </a:r>
          <a:endParaRPr lang="fr-FR"/>
        </a:p>
      </dgm:t>
    </dgm:pt>
    <dgm:pt modelId="{E3F10CC3-5756-49C3-ACA9-BBFDBC574367}" type="parTrans" cxnId="{A51C7D58-79E6-483A-B0C4-E26958098F61}">
      <dgm:prSet/>
      <dgm:spPr/>
      <dgm:t>
        <a:bodyPr/>
        <a:lstStyle/>
        <a:p>
          <a:endParaRPr lang="fr-FR"/>
        </a:p>
      </dgm:t>
    </dgm:pt>
    <dgm:pt modelId="{C4F11887-DCBB-45AD-88DA-95DE04EEDF46}" type="sibTrans" cxnId="{A51C7D58-79E6-483A-B0C4-E26958098F61}">
      <dgm:prSet/>
      <dgm:spPr/>
      <dgm:t>
        <a:bodyPr/>
        <a:lstStyle/>
        <a:p>
          <a:endParaRPr lang="fr-FR"/>
        </a:p>
      </dgm:t>
    </dgm:pt>
    <dgm:pt modelId="{E0DAFEDD-0CB6-410D-B22F-87E7CD2487F0}">
      <dgm:prSet/>
      <dgm:spPr/>
      <dgm:t>
        <a:bodyPr/>
        <a:lstStyle/>
        <a:p>
          <a:r>
            <a:rPr lang="en-US"/>
            <a:t>Deliverables</a:t>
          </a:r>
          <a:endParaRPr lang="fr-FR"/>
        </a:p>
      </dgm:t>
    </dgm:pt>
    <dgm:pt modelId="{2238D90C-A2C6-47E3-A8BA-6B869072D9A6}" type="parTrans" cxnId="{FC2A9873-A5B9-4132-B1D3-F29C57D14A14}">
      <dgm:prSet/>
      <dgm:spPr/>
      <dgm:t>
        <a:bodyPr/>
        <a:lstStyle/>
        <a:p>
          <a:endParaRPr lang="fr-FR"/>
        </a:p>
      </dgm:t>
    </dgm:pt>
    <dgm:pt modelId="{BCF78706-BE8F-42BA-91C5-818B29686F1F}" type="sibTrans" cxnId="{FC2A9873-A5B9-4132-B1D3-F29C57D14A14}">
      <dgm:prSet/>
      <dgm:spPr/>
      <dgm:t>
        <a:bodyPr/>
        <a:lstStyle/>
        <a:p>
          <a:endParaRPr lang="fr-FR"/>
        </a:p>
      </dgm:t>
    </dgm:pt>
    <dgm:pt modelId="{0E6E4A2C-16DB-462D-9121-39F83F7D7D5A}">
      <dgm:prSet/>
      <dgm:spPr/>
      <dgm:t>
        <a:bodyPr/>
        <a:lstStyle/>
        <a:p>
          <a:r>
            <a:rPr lang="en-US"/>
            <a:t>Conan 2</a:t>
          </a:r>
          <a:endParaRPr lang="fr-FR"/>
        </a:p>
      </dgm:t>
    </dgm:pt>
    <dgm:pt modelId="{47DD6929-406F-435A-A1A2-A6F6F2F53C91}" type="parTrans" cxnId="{2003FAB7-24FC-4294-8539-7F8116A894CE}">
      <dgm:prSet/>
      <dgm:spPr/>
      <dgm:t>
        <a:bodyPr/>
        <a:lstStyle/>
        <a:p>
          <a:endParaRPr lang="fr-FR"/>
        </a:p>
      </dgm:t>
    </dgm:pt>
    <dgm:pt modelId="{22C8B138-39AD-4FFE-B54F-CFFEBFB3FB93}" type="sibTrans" cxnId="{2003FAB7-24FC-4294-8539-7F8116A894CE}">
      <dgm:prSet/>
      <dgm:spPr/>
      <dgm:t>
        <a:bodyPr/>
        <a:lstStyle/>
        <a:p>
          <a:endParaRPr lang="fr-FR"/>
        </a:p>
      </dgm:t>
    </dgm:pt>
    <dgm:pt modelId="{CEBEDEE0-C659-4317-A32F-D879FD3405C1}">
      <dgm:prSet/>
      <dgm:spPr/>
      <dgm:t>
        <a:bodyPr/>
        <a:lstStyle/>
        <a:p>
          <a:r>
            <a:rPr lang="en-US"/>
            <a:t>Pros and cons of Conan</a:t>
          </a:r>
          <a:endParaRPr lang="fr-FR"/>
        </a:p>
      </dgm:t>
    </dgm:pt>
    <dgm:pt modelId="{CB279993-DB34-4F55-BE5C-CA960334CC0F}" type="parTrans" cxnId="{D9346A5B-7349-4C6D-A900-DEAE808C0444}">
      <dgm:prSet/>
      <dgm:spPr/>
      <dgm:t>
        <a:bodyPr/>
        <a:lstStyle/>
        <a:p>
          <a:endParaRPr lang="fr-FR"/>
        </a:p>
      </dgm:t>
    </dgm:pt>
    <dgm:pt modelId="{588E02A2-3598-4548-B4F7-88F8E1A0C1F9}" type="sibTrans" cxnId="{D9346A5B-7349-4C6D-A900-DEAE808C0444}">
      <dgm:prSet/>
      <dgm:spPr/>
      <dgm:t>
        <a:bodyPr/>
        <a:lstStyle/>
        <a:p>
          <a:endParaRPr lang="fr-FR"/>
        </a:p>
      </dgm:t>
    </dgm:pt>
    <dgm:pt modelId="{CB3ADFEF-F988-4746-8C8C-0A76678DCE39}">
      <dgm:prSet/>
      <dgm:spPr/>
      <dgm:t>
        <a:bodyPr/>
        <a:lstStyle/>
        <a:p>
          <a:r>
            <a:rPr lang="en-US"/>
            <a:t>Conan as the alternative for our build system</a:t>
          </a:r>
          <a:endParaRPr lang="fr-FR"/>
        </a:p>
      </dgm:t>
    </dgm:pt>
    <dgm:pt modelId="{9252D745-0792-4042-A063-80EBB30D6D6F}" type="parTrans" cxnId="{C890324D-F169-41E1-BC46-2278E436AF26}">
      <dgm:prSet/>
      <dgm:spPr/>
      <dgm:t>
        <a:bodyPr/>
        <a:lstStyle/>
        <a:p>
          <a:endParaRPr lang="fr-FR"/>
        </a:p>
      </dgm:t>
    </dgm:pt>
    <dgm:pt modelId="{0C902460-9A33-42B8-9F35-4563059C7E95}" type="sibTrans" cxnId="{C890324D-F169-41E1-BC46-2278E436AF26}">
      <dgm:prSet/>
      <dgm:spPr/>
      <dgm:t>
        <a:bodyPr/>
        <a:lstStyle/>
        <a:p>
          <a:endParaRPr lang="fr-FR"/>
        </a:p>
      </dgm:t>
    </dgm:pt>
    <dgm:pt modelId="{067B0BCC-72FC-43F6-BFBA-2B05BF5E677F}">
      <dgm:prSet/>
      <dgm:spPr/>
      <dgm:t>
        <a:bodyPr/>
        <a:lstStyle/>
        <a:p>
          <a:r>
            <a:rPr lang="fr-FR" dirty="0"/>
            <a:t>Conan recipe</a:t>
          </a:r>
        </a:p>
      </dgm:t>
    </dgm:pt>
    <dgm:pt modelId="{CAE0E019-6A3E-4DDD-ABE8-AA303509D190}" type="parTrans" cxnId="{2AE8A839-97D4-4DBC-81DD-DF610BB59B0F}">
      <dgm:prSet/>
      <dgm:spPr/>
      <dgm:t>
        <a:bodyPr/>
        <a:lstStyle/>
        <a:p>
          <a:endParaRPr lang="fr-FR"/>
        </a:p>
      </dgm:t>
    </dgm:pt>
    <dgm:pt modelId="{216D2C6D-3E11-484E-B3B3-DED2FB6B6765}" type="sibTrans" cxnId="{2AE8A839-97D4-4DBC-81DD-DF610BB59B0F}">
      <dgm:prSet/>
      <dgm:spPr/>
      <dgm:t>
        <a:bodyPr/>
        <a:lstStyle/>
        <a:p>
          <a:endParaRPr lang="fr-FR"/>
        </a:p>
      </dgm:t>
    </dgm:pt>
    <dgm:pt modelId="{BF630BF5-7BF2-449B-824B-3B0FA81583A9}" type="pres">
      <dgm:prSet presAssocID="{ED43A302-8272-4877-AB27-24181788BBD4}" presName="linear" presStyleCnt="0">
        <dgm:presLayoutVars>
          <dgm:animLvl val="lvl"/>
          <dgm:resizeHandles val="exact"/>
        </dgm:presLayoutVars>
      </dgm:prSet>
      <dgm:spPr/>
    </dgm:pt>
    <dgm:pt modelId="{1D101EEE-69B7-48CC-A341-80D3877B7A2B}" type="pres">
      <dgm:prSet presAssocID="{2DEE11A9-9FB9-417C-932D-0A6DA8742D5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8E36A096-E367-4BCE-B188-4E35CB7250D9}" type="pres">
      <dgm:prSet presAssocID="{197E3E3B-0288-42AC-A980-9EA44104C94E}" presName="spacer" presStyleCnt="0"/>
      <dgm:spPr/>
    </dgm:pt>
    <dgm:pt modelId="{CEF1AF36-9A59-4629-BD60-BEB03F095B44}" type="pres">
      <dgm:prSet presAssocID="{CDDF91DF-B79E-4D23-B97D-86604A84527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FFC462F-2406-4735-8DFC-988EE49E9A61}" type="pres">
      <dgm:prSet presAssocID="{25B9D2B9-51D0-408C-89C8-909DB933B351}" presName="spacer" presStyleCnt="0"/>
      <dgm:spPr/>
    </dgm:pt>
    <dgm:pt modelId="{CF54F233-3472-46E5-B57A-7563E447A7C3}" type="pres">
      <dgm:prSet presAssocID="{072C0D9C-4BE8-4BB0-8C7F-C9F09907E6B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C6A807B-2454-483B-AF5C-EA82EDF9715A}" type="pres">
      <dgm:prSet presAssocID="{B64AE7BE-469E-45BB-B913-BAAC4FDAC125}" presName="spacer" presStyleCnt="0"/>
      <dgm:spPr/>
    </dgm:pt>
    <dgm:pt modelId="{72B52674-3994-4D14-8721-A6826FBF8BBA}" type="pres">
      <dgm:prSet presAssocID="{067B0BCC-72FC-43F6-BFBA-2B05BF5E677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2C60FFA-B21E-4327-B352-45123790773A}" type="pres">
      <dgm:prSet presAssocID="{216D2C6D-3E11-484E-B3B3-DED2FB6B6765}" presName="spacer" presStyleCnt="0"/>
      <dgm:spPr/>
    </dgm:pt>
    <dgm:pt modelId="{158D0BE0-946F-4C44-82BF-298F1B423C64}" type="pres">
      <dgm:prSet presAssocID="{E438C222-BA11-44D9-936C-362D9B90D5B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BE10ACB-51B2-4B7C-A650-78F58C0FAD82}" type="pres">
      <dgm:prSet presAssocID="{C4F11887-DCBB-45AD-88DA-95DE04EEDF46}" presName="spacer" presStyleCnt="0"/>
      <dgm:spPr/>
    </dgm:pt>
    <dgm:pt modelId="{FA7BB4F4-C802-42C0-A858-84AB2D7F67CA}" type="pres">
      <dgm:prSet presAssocID="{E0DAFEDD-0CB6-410D-B22F-87E7CD2487F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5B9009A-582B-4622-A691-8817D3FBE3A7}" type="pres">
      <dgm:prSet presAssocID="{BCF78706-BE8F-42BA-91C5-818B29686F1F}" presName="spacer" presStyleCnt="0"/>
      <dgm:spPr/>
    </dgm:pt>
    <dgm:pt modelId="{B5795635-A623-4799-9122-2AEA7899CC9A}" type="pres">
      <dgm:prSet presAssocID="{0E6E4A2C-16DB-462D-9121-39F83F7D7D5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E83D0B43-B701-4A3C-835D-73CACE3E7B70}" type="pres">
      <dgm:prSet presAssocID="{22C8B138-39AD-4FFE-B54F-CFFEBFB3FB93}" presName="spacer" presStyleCnt="0"/>
      <dgm:spPr/>
    </dgm:pt>
    <dgm:pt modelId="{C38560C4-1338-4BCE-8B87-A0F8A6FCB913}" type="pres">
      <dgm:prSet presAssocID="{CEBEDEE0-C659-4317-A32F-D879FD3405C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B304C24-A898-4D89-98C1-EC5138D238FB}" type="pres">
      <dgm:prSet presAssocID="{588E02A2-3598-4548-B4F7-88F8E1A0C1F9}" presName="spacer" presStyleCnt="0"/>
      <dgm:spPr/>
    </dgm:pt>
    <dgm:pt modelId="{F62C9DE3-5093-4E04-B0A9-2A24AEE26F40}" type="pres">
      <dgm:prSet presAssocID="{CB3ADFEF-F988-4746-8C8C-0A76678DCE39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A0D8F038-C77A-43F2-BCA4-E3E203480BC5}" type="presOf" srcId="{072C0D9C-4BE8-4BB0-8C7F-C9F09907E6B1}" destId="{CF54F233-3472-46E5-B57A-7563E447A7C3}" srcOrd="0" destOrd="0" presId="urn:microsoft.com/office/officeart/2005/8/layout/vList2"/>
    <dgm:cxn modelId="{2AE8A839-97D4-4DBC-81DD-DF610BB59B0F}" srcId="{ED43A302-8272-4877-AB27-24181788BBD4}" destId="{067B0BCC-72FC-43F6-BFBA-2B05BF5E677F}" srcOrd="3" destOrd="0" parTransId="{CAE0E019-6A3E-4DDD-ABE8-AA303509D190}" sibTransId="{216D2C6D-3E11-484E-B3B3-DED2FB6B6765}"/>
    <dgm:cxn modelId="{B891AF3C-04AA-4C34-8D4F-80C040502E37}" type="presOf" srcId="{0E6E4A2C-16DB-462D-9121-39F83F7D7D5A}" destId="{B5795635-A623-4799-9122-2AEA7899CC9A}" srcOrd="0" destOrd="0" presId="urn:microsoft.com/office/officeart/2005/8/layout/vList2"/>
    <dgm:cxn modelId="{D9346A5B-7349-4C6D-A900-DEAE808C0444}" srcId="{ED43A302-8272-4877-AB27-24181788BBD4}" destId="{CEBEDEE0-C659-4317-A32F-D879FD3405C1}" srcOrd="7" destOrd="0" parTransId="{CB279993-DB34-4F55-BE5C-CA960334CC0F}" sibTransId="{588E02A2-3598-4548-B4F7-88F8E1A0C1F9}"/>
    <dgm:cxn modelId="{67B2A842-3A95-415E-ACE2-47D1671FD69D}" type="presOf" srcId="{CB3ADFEF-F988-4746-8C8C-0A76678DCE39}" destId="{F62C9DE3-5093-4E04-B0A9-2A24AEE26F40}" srcOrd="0" destOrd="0" presId="urn:microsoft.com/office/officeart/2005/8/layout/vList2"/>
    <dgm:cxn modelId="{C890324D-F169-41E1-BC46-2278E436AF26}" srcId="{ED43A302-8272-4877-AB27-24181788BBD4}" destId="{CB3ADFEF-F988-4746-8C8C-0A76678DCE39}" srcOrd="8" destOrd="0" parTransId="{9252D745-0792-4042-A063-80EBB30D6D6F}" sibTransId="{0C902460-9A33-42B8-9F35-4563059C7E95}"/>
    <dgm:cxn modelId="{AB19724E-9C27-4575-8DB2-E15579A5728E}" type="presOf" srcId="{067B0BCC-72FC-43F6-BFBA-2B05BF5E677F}" destId="{72B52674-3994-4D14-8721-A6826FBF8BBA}" srcOrd="0" destOrd="0" presId="urn:microsoft.com/office/officeart/2005/8/layout/vList2"/>
    <dgm:cxn modelId="{87EF8D6E-4329-4B31-86DB-50FA52AB363A}" type="presOf" srcId="{CEBEDEE0-C659-4317-A32F-D879FD3405C1}" destId="{C38560C4-1338-4BCE-8B87-A0F8A6FCB913}" srcOrd="0" destOrd="0" presId="urn:microsoft.com/office/officeart/2005/8/layout/vList2"/>
    <dgm:cxn modelId="{FC2A9873-A5B9-4132-B1D3-F29C57D14A14}" srcId="{ED43A302-8272-4877-AB27-24181788BBD4}" destId="{E0DAFEDD-0CB6-410D-B22F-87E7CD2487F0}" srcOrd="5" destOrd="0" parTransId="{2238D90C-A2C6-47E3-A8BA-6B869072D9A6}" sibTransId="{BCF78706-BE8F-42BA-91C5-818B29686F1F}"/>
    <dgm:cxn modelId="{F0A58A77-6EAC-471A-AA72-0E728C0950D0}" type="presOf" srcId="{E438C222-BA11-44D9-936C-362D9B90D5BC}" destId="{158D0BE0-946F-4C44-82BF-298F1B423C64}" srcOrd="0" destOrd="0" presId="urn:microsoft.com/office/officeart/2005/8/layout/vList2"/>
    <dgm:cxn modelId="{A51C7D58-79E6-483A-B0C4-E26958098F61}" srcId="{ED43A302-8272-4877-AB27-24181788BBD4}" destId="{E438C222-BA11-44D9-936C-362D9B90D5BC}" srcOrd="4" destOrd="0" parTransId="{E3F10CC3-5756-49C3-ACA9-BBFDBC574367}" sibTransId="{C4F11887-DCBB-45AD-88DA-95DE04EEDF46}"/>
    <dgm:cxn modelId="{0492D985-1692-4FEC-A3D3-6C4976CCDB04}" type="presOf" srcId="{ED43A302-8272-4877-AB27-24181788BBD4}" destId="{BF630BF5-7BF2-449B-824B-3B0FA81583A9}" srcOrd="0" destOrd="0" presId="urn:microsoft.com/office/officeart/2005/8/layout/vList2"/>
    <dgm:cxn modelId="{BA096D93-254B-407D-A77C-18F5847B67A2}" srcId="{ED43A302-8272-4877-AB27-24181788BBD4}" destId="{072C0D9C-4BE8-4BB0-8C7F-C9F09907E6B1}" srcOrd="2" destOrd="0" parTransId="{D5271AAE-1BF6-4CDC-9A08-DD5AFE939F6C}" sibTransId="{B64AE7BE-469E-45BB-B913-BAAC4FDAC125}"/>
    <dgm:cxn modelId="{1DAE7395-3B77-4F25-B667-4665B46DCA8A}" srcId="{ED43A302-8272-4877-AB27-24181788BBD4}" destId="{2DEE11A9-9FB9-417C-932D-0A6DA8742D5E}" srcOrd="0" destOrd="0" parTransId="{39E6547D-43ED-47A9-913F-1F824F60907E}" sibTransId="{197E3E3B-0288-42AC-A980-9EA44104C94E}"/>
    <dgm:cxn modelId="{2003FAB7-24FC-4294-8539-7F8116A894CE}" srcId="{ED43A302-8272-4877-AB27-24181788BBD4}" destId="{0E6E4A2C-16DB-462D-9121-39F83F7D7D5A}" srcOrd="6" destOrd="0" parTransId="{47DD6929-406F-435A-A1A2-A6F6F2F53C91}" sibTransId="{22C8B138-39AD-4FFE-B54F-CFFEBFB3FB93}"/>
    <dgm:cxn modelId="{4EDF3CC4-ABC9-4F6D-A85A-932A2776E4DC}" srcId="{ED43A302-8272-4877-AB27-24181788BBD4}" destId="{CDDF91DF-B79E-4D23-B97D-86604A84527D}" srcOrd="1" destOrd="0" parTransId="{FF85A97D-0820-4957-972C-9CF6D47BC8FD}" sibTransId="{25B9D2B9-51D0-408C-89C8-909DB933B351}"/>
    <dgm:cxn modelId="{F5D19ACD-1598-4729-B0CB-DA01896636C4}" type="presOf" srcId="{CDDF91DF-B79E-4D23-B97D-86604A84527D}" destId="{CEF1AF36-9A59-4629-BD60-BEB03F095B44}" srcOrd="0" destOrd="0" presId="urn:microsoft.com/office/officeart/2005/8/layout/vList2"/>
    <dgm:cxn modelId="{6FDCAEED-18B5-477B-A1E1-B3FE2EA69E79}" type="presOf" srcId="{2DEE11A9-9FB9-417C-932D-0A6DA8742D5E}" destId="{1D101EEE-69B7-48CC-A341-80D3877B7A2B}" srcOrd="0" destOrd="0" presId="urn:microsoft.com/office/officeart/2005/8/layout/vList2"/>
    <dgm:cxn modelId="{03441BFE-C311-4615-A44B-809CAFD8F832}" type="presOf" srcId="{E0DAFEDD-0CB6-410D-B22F-87E7CD2487F0}" destId="{FA7BB4F4-C802-42C0-A858-84AB2D7F67CA}" srcOrd="0" destOrd="0" presId="urn:microsoft.com/office/officeart/2005/8/layout/vList2"/>
    <dgm:cxn modelId="{08D30D4C-B4BD-40EA-9CA7-13EF24203EB0}" type="presParOf" srcId="{BF630BF5-7BF2-449B-824B-3B0FA81583A9}" destId="{1D101EEE-69B7-48CC-A341-80D3877B7A2B}" srcOrd="0" destOrd="0" presId="urn:microsoft.com/office/officeart/2005/8/layout/vList2"/>
    <dgm:cxn modelId="{CEB14370-4221-44B3-9A28-8700A5178CEB}" type="presParOf" srcId="{BF630BF5-7BF2-449B-824B-3B0FA81583A9}" destId="{8E36A096-E367-4BCE-B188-4E35CB7250D9}" srcOrd="1" destOrd="0" presId="urn:microsoft.com/office/officeart/2005/8/layout/vList2"/>
    <dgm:cxn modelId="{0B30FBA8-A30C-4A6B-A8A9-7DC3F4A7EAFC}" type="presParOf" srcId="{BF630BF5-7BF2-449B-824B-3B0FA81583A9}" destId="{CEF1AF36-9A59-4629-BD60-BEB03F095B44}" srcOrd="2" destOrd="0" presId="urn:microsoft.com/office/officeart/2005/8/layout/vList2"/>
    <dgm:cxn modelId="{EB6C4323-7E97-49C3-A7B2-37F7685A38CC}" type="presParOf" srcId="{BF630BF5-7BF2-449B-824B-3B0FA81583A9}" destId="{8FFC462F-2406-4735-8DFC-988EE49E9A61}" srcOrd="3" destOrd="0" presId="urn:microsoft.com/office/officeart/2005/8/layout/vList2"/>
    <dgm:cxn modelId="{1645121E-A47C-465E-BAB4-58D3C9FEF559}" type="presParOf" srcId="{BF630BF5-7BF2-449B-824B-3B0FA81583A9}" destId="{CF54F233-3472-46E5-B57A-7563E447A7C3}" srcOrd="4" destOrd="0" presId="urn:microsoft.com/office/officeart/2005/8/layout/vList2"/>
    <dgm:cxn modelId="{D26BA4B3-F2B1-42D1-AB65-0FEC904406AA}" type="presParOf" srcId="{BF630BF5-7BF2-449B-824B-3B0FA81583A9}" destId="{7C6A807B-2454-483B-AF5C-EA82EDF9715A}" srcOrd="5" destOrd="0" presId="urn:microsoft.com/office/officeart/2005/8/layout/vList2"/>
    <dgm:cxn modelId="{99413A32-02B2-4A83-B285-842FBC98B8AB}" type="presParOf" srcId="{BF630BF5-7BF2-449B-824B-3B0FA81583A9}" destId="{72B52674-3994-4D14-8721-A6826FBF8BBA}" srcOrd="6" destOrd="0" presId="urn:microsoft.com/office/officeart/2005/8/layout/vList2"/>
    <dgm:cxn modelId="{8735A6CA-7247-4D1A-927F-14947CB0C8E5}" type="presParOf" srcId="{BF630BF5-7BF2-449B-824B-3B0FA81583A9}" destId="{12C60FFA-B21E-4327-B352-45123790773A}" srcOrd="7" destOrd="0" presId="urn:microsoft.com/office/officeart/2005/8/layout/vList2"/>
    <dgm:cxn modelId="{670F576D-82A0-4A6D-85C3-9A27A9BE0E46}" type="presParOf" srcId="{BF630BF5-7BF2-449B-824B-3B0FA81583A9}" destId="{158D0BE0-946F-4C44-82BF-298F1B423C64}" srcOrd="8" destOrd="0" presId="urn:microsoft.com/office/officeart/2005/8/layout/vList2"/>
    <dgm:cxn modelId="{A75F66A5-AC18-488E-BACA-4784668313C4}" type="presParOf" srcId="{BF630BF5-7BF2-449B-824B-3B0FA81583A9}" destId="{3BE10ACB-51B2-4B7C-A650-78F58C0FAD82}" srcOrd="9" destOrd="0" presId="urn:microsoft.com/office/officeart/2005/8/layout/vList2"/>
    <dgm:cxn modelId="{E9EB8B33-09A1-427F-A109-50592E9CE8EF}" type="presParOf" srcId="{BF630BF5-7BF2-449B-824B-3B0FA81583A9}" destId="{FA7BB4F4-C802-42C0-A858-84AB2D7F67CA}" srcOrd="10" destOrd="0" presId="urn:microsoft.com/office/officeart/2005/8/layout/vList2"/>
    <dgm:cxn modelId="{A59A2FF8-871E-445E-8684-098EB3DAB3CB}" type="presParOf" srcId="{BF630BF5-7BF2-449B-824B-3B0FA81583A9}" destId="{25B9009A-582B-4622-A691-8817D3FBE3A7}" srcOrd="11" destOrd="0" presId="urn:microsoft.com/office/officeart/2005/8/layout/vList2"/>
    <dgm:cxn modelId="{5D7FC847-214E-4FAB-8268-91F716730F93}" type="presParOf" srcId="{BF630BF5-7BF2-449B-824B-3B0FA81583A9}" destId="{B5795635-A623-4799-9122-2AEA7899CC9A}" srcOrd="12" destOrd="0" presId="urn:microsoft.com/office/officeart/2005/8/layout/vList2"/>
    <dgm:cxn modelId="{644240E2-20B6-4013-B990-3E114FD82E96}" type="presParOf" srcId="{BF630BF5-7BF2-449B-824B-3B0FA81583A9}" destId="{E83D0B43-B701-4A3C-835D-73CACE3E7B70}" srcOrd="13" destOrd="0" presId="urn:microsoft.com/office/officeart/2005/8/layout/vList2"/>
    <dgm:cxn modelId="{49A4AC52-B83E-4C46-832B-CBD5835F11BD}" type="presParOf" srcId="{BF630BF5-7BF2-449B-824B-3B0FA81583A9}" destId="{C38560C4-1338-4BCE-8B87-A0F8A6FCB913}" srcOrd="14" destOrd="0" presId="urn:microsoft.com/office/officeart/2005/8/layout/vList2"/>
    <dgm:cxn modelId="{859658C0-6F53-470A-A01D-7CBDF3E10582}" type="presParOf" srcId="{BF630BF5-7BF2-449B-824B-3B0FA81583A9}" destId="{CB304C24-A898-4D89-98C1-EC5138D238FB}" srcOrd="15" destOrd="0" presId="urn:microsoft.com/office/officeart/2005/8/layout/vList2"/>
    <dgm:cxn modelId="{17CFA6A4-E971-459C-906B-3F6D27B2703C}" type="presParOf" srcId="{BF630BF5-7BF2-449B-824B-3B0FA81583A9}" destId="{F62C9DE3-5093-4E04-B0A9-2A24AEE26F4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F3282-8093-4BD2-90E9-B8A543F40B8A}" type="doc">
      <dgm:prSet loTypeId="urn:microsoft.com/office/officeart/2005/8/layout/arrow6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284F3DA-2703-4754-AEDD-B2D91C9BB83A}">
      <dgm:prSet phldrT="[Texte]"/>
      <dgm:spPr/>
      <dgm:t>
        <a:bodyPr/>
        <a:lstStyle/>
        <a:p>
          <a:r>
            <a:rPr lang="fr-FR" b="1" dirty="0"/>
            <a:t>Java</a:t>
          </a:r>
        </a:p>
      </dgm:t>
    </dgm:pt>
    <dgm:pt modelId="{22F7A686-0114-4D4B-8A99-05892099A3FE}" type="parTrans" cxnId="{1CA257D2-BA7A-4618-AFE1-68762B50A577}">
      <dgm:prSet/>
      <dgm:spPr/>
      <dgm:t>
        <a:bodyPr/>
        <a:lstStyle/>
        <a:p>
          <a:endParaRPr lang="fr-FR"/>
        </a:p>
      </dgm:t>
    </dgm:pt>
    <dgm:pt modelId="{945220CF-091D-4025-8564-5468B97FFB45}" type="sibTrans" cxnId="{1CA257D2-BA7A-4618-AFE1-68762B50A577}">
      <dgm:prSet/>
      <dgm:spPr/>
      <dgm:t>
        <a:bodyPr/>
        <a:lstStyle/>
        <a:p>
          <a:endParaRPr lang="fr-FR"/>
        </a:p>
      </dgm:t>
    </dgm:pt>
    <dgm:pt modelId="{CECFE5AB-E277-49A8-AE3A-8DBD588B99E7}">
      <dgm:prSet phldrT="[Texte]"/>
      <dgm:spPr/>
      <dgm:t>
        <a:bodyPr/>
        <a:lstStyle/>
        <a:p>
          <a:r>
            <a:rPr lang="fr-FR" dirty="0"/>
            <a:t>~80 projects</a:t>
          </a:r>
        </a:p>
      </dgm:t>
    </dgm:pt>
    <dgm:pt modelId="{179C0BB8-287C-41E1-8A55-F6674A5BBEC6}" type="parTrans" cxnId="{F1A10CAD-9843-46F3-A738-02F9286B6447}">
      <dgm:prSet/>
      <dgm:spPr/>
      <dgm:t>
        <a:bodyPr/>
        <a:lstStyle/>
        <a:p>
          <a:endParaRPr lang="fr-FR"/>
        </a:p>
      </dgm:t>
    </dgm:pt>
    <dgm:pt modelId="{A18798D0-1CB5-4481-B234-DADC11145FCD}" type="sibTrans" cxnId="{F1A10CAD-9843-46F3-A738-02F9286B6447}">
      <dgm:prSet/>
      <dgm:spPr/>
      <dgm:t>
        <a:bodyPr/>
        <a:lstStyle/>
        <a:p>
          <a:endParaRPr lang="fr-FR"/>
        </a:p>
      </dgm:t>
    </dgm:pt>
    <dgm:pt modelId="{FEFEE1A2-9A62-44D7-BAD3-C86194DE5A92}">
      <dgm:prSet phldrT="[Texte]"/>
      <dgm:spPr/>
      <dgm:t>
        <a:bodyPr/>
        <a:lstStyle/>
        <a:p>
          <a:r>
            <a:rPr lang="fr-FR" dirty="0"/>
            <a:t>16 packages</a:t>
          </a:r>
        </a:p>
      </dgm:t>
    </dgm:pt>
    <dgm:pt modelId="{E940661B-FC4D-4B95-AFE6-AB329D2E7C31}" type="parTrans" cxnId="{7B0E8895-055D-43AD-969B-980BBEC0CEC4}">
      <dgm:prSet/>
      <dgm:spPr/>
      <dgm:t>
        <a:bodyPr/>
        <a:lstStyle/>
        <a:p>
          <a:endParaRPr lang="fr-FR"/>
        </a:p>
      </dgm:t>
    </dgm:pt>
    <dgm:pt modelId="{EC03F302-4F0F-4ED3-AE93-658F9A002F2E}" type="sibTrans" cxnId="{7B0E8895-055D-43AD-969B-980BBEC0CEC4}">
      <dgm:prSet/>
      <dgm:spPr/>
      <dgm:t>
        <a:bodyPr/>
        <a:lstStyle/>
        <a:p>
          <a:endParaRPr lang="fr-FR"/>
        </a:p>
      </dgm:t>
    </dgm:pt>
    <dgm:pt modelId="{4F98CCA7-58AC-46DD-BFE7-604C6C149B1E}">
      <dgm:prSet phldrT="[Texte]"/>
      <dgm:spPr/>
      <dgm:t>
        <a:bodyPr/>
        <a:lstStyle/>
        <a:p>
          <a:r>
            <a:rPr lang="fr-FR" b="1" dirty="0"/>
            <a:t>C++</a:t>
          </a:r>
        </a:p>
      </dgm:t>
    </dgm:pt>
    <dgm:pt modelId="{9ACB84F2-582B-4515-8331-D9029604DE5A}" type="sibTrans" cxnId="{B07F4C4C-7FFC-4243-BF91-A033E83CA67B}">
      <dgm:prSet/>
      <dgm:spPr/>
      <dgm:t>
        <a:bodyPr/>
        <a:lstStyle/>
        <a:p>
          <a:endParaRPr lang="fr-FR"/>
        </a:p>
      </dgm:t>
    </dgm:pt>
    <dgm:pt modelId="{A5FBA71C-9ACF-4F1F-B85C-C17C05C74662}" type="parTrans" cxnId="{B07F4C4C-7FFC-4243-BF91-A033E83CA67B}">
      <dgm:prSet/>
      <dgm:spPr/>
      <dgm:t>
        <a:bodyPr/>
        <a:lstStyle/>
        <a:p>
          <a:endParaRPr lang="fr-FR"/>
        </a:p>
      </dgm:t>
    </dgm:pt>
    <dgm:pt modelId="{F014D83A-DA4A-4C7B-BC18-9463C353BE7E}">
      <dgm:prSet phldrT="[Texte]"/>
      <dgm:spPr/>
      <dgm:t>
        <a:bodyPr/>
        <a:lstStyle/>
        <a:p>
          <a:r>
            <a:rPr lang="fr-FR" dirty="0"/>
            <a:t>3 packages</a:t>
          </a:r>
        </a:p>
      </dgm:t>
    </dgm:pt>
    <dgm:pt modelId="{0D31A67D-55BA-4087-BBC6-C94B36D24E0C}" type="sibTrans" cxnId="{A532FC90-B6E2-4B82-B916-093375543BE2}">
      <dgm:prSet/>
      <dgm:spPr/>
      <dgm:t>
        <a:bodyPr/>
        <a:lstStyle/>
        <a:p>
          <a:endParaRPr lang="fr-FR"/>
        </a:p>
      </dgm:t>
    </dgm:pt>
    <dgm:pt modelId="{C6B54B5C-2E85-4E05-8B3C-C686B001DA35}" type="parTrans" cxnId="{A532FC90-B6E2-4B82-B916-093375543BE2}">
      <dgm:prSet/>
      <dgm:spPr/>
      <dgm:t>
        <a:bodyPr/>
        <a:lstStyle/>
        <a:p>
          <a:endParaRPr lang="fr-FR"/>
        </a:p>
      </dgm:t>
    </dgm:pt>
    <dgm:pt modelId="{4CC6D3AF-CFBF-41D3-9375-3785DFD610AF}">
      <dgm:prSet phldrT="[Texte]"/>
      <dgm:spPr/>
      <dgm:t>
        <a:bodyPr/>
        <a:lstStyle/>
        <a:p>
          <a:r>
            <a:rPr lang="fr-FR" dirty="0"/>
            <a:t>~460 projects</a:t>
          </a:r>
        </a:p>
      </dgm:t>
    </dgm:pt>
    <dgm:pt modelId="{967F29BC-49D7-41F2-8291-AE7705D2B0E1}" type="sibTrans" cxnId="{E76CACCF-8127-4414-A3CA-B399C55B7D7F}">
      <dgm:prSet/>
      <dgm:spPr/>
      <dgm:t>
        <a:bodyPr/>
        <a:lstStyle/>
        <a:p>
          <a:endParaRPr lang="fr-FR"/>
        </a:p>
      </dgm:t>
    </dgm:pt>
    <dgm:pt modelId="{4236B956-8842-4ABB-8776-E092AE9FF1E9}" type="parTrans" cxnId="{E76CACCF-8127-4414-A3CA-B399C55B7D7F}">
      <dgm:prSet/>
      <dgm:spPr/>
      <dgm:t>
        <a:bodyPr/>
        <a:lstStyle/>
        <a:p>
          <a:endParaRPr lang="fr-FR"/>
        </a:p>
      </dgm:t>
    </dgm:pt>
    <dgm:pt modelId="{142C3772-DB0A-4F12-BA50-A637D148DBDE}" type="pres">
      <dgm:prSet presAssocID="{5A5F3282-8093-4BD2-90E9-B8A543F40B8A}" presName="compositeShape" presStyleCnt="0">
        <dgm:presLayoutVars>
          <dgm:chMax val="2"/>
          <dgm:dir/>
          <dgm:resizeHandles val="exact"/>
        </dgm:presLayoutVars>
      </dgm:prSet>
      <dgm:spPr/>
    </dgm:pt>
    <dgm:pt modelId="{9AFF32E1-8A7C-45F5-A069-BF66E37A45DB}" type="pres">
      <dgm:prSet presAssocID="{5A5F3282-8093-4BD2-90E9-B8A543F40B8A}" presName="ribbon" presStyleLbl="node1" presStyleIdx="0" presStyleCnt="1"/>
      <dgm:spPr/>
    </dgm:pt>
    <dgm:pt modelId="{768E6A46-D9DB-490D-9AE5-BA8FB966DB19}" type="pres">
      <dgm:prSet presAssocID="{5A5F3282-8093-4BD2-90E9-B8A543F40B8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DBADED56-C203-4661-AE21-3FF33BF4B328}" type="pres">
      <dgm:prSet presAssocID="{5A5F3282-8093-4BD2-90E9-B8A543F40B8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07D224-D919-40B0-9B6A-3D67C8D14ECF}" type="presOf" srcId="{CECFE5AB-E277-49A8-AE3A-8DBD588B99E7}" destId="{DBADED56-C203-4661-AE21-3FF33BF4B328}" srcOrd="0" destOrd="1" presId="urn:microsoft.com/office/officeart/2005/8/layout/arrow6"/>
    <dgm:cxn modelId="{9EFCE238-889E-4023-884C-DEC1341035BF}" type="presOf" srcId="{5A5F3282-8093-4BD2-90E9-B8A543F40B8A}" destId="{142C3772-DB0A-4F12-BA50-A637D148DBDE}" srcOrd="0" destOrd="0" presId="urn:microsoft.com/office/officeart/2005/8/layout/arrow6"/>
    <dgm:cxn modelId="{B07F4C4C-7FFC-4243-BF91-A033E83CA67B}" srcId="{5A5F3282-8093-4BD2-90E9-B8A543F40B8A}" destId="{4F98CCA7-58AC-46DD-BFE7-604C6C149B1E}" srcOrd="0" destOrd="0" parTransId="{A5FBA71C-9ACF-4F1F-B85C-C17C05C74662}" sibTransId="{9ACB84F2-582B-4515-8331-D9029604DE5A}"/>
    <dgm:cxn modelId="{30C43053-00CA-404F-9FF3-F2FEA4C161B6}" type="presOf" srcId="{E284F3DA-2703-4754-AEDD-B2D91C9BB83A}" destId="{DBADED56-C203-4661-AE21-3FF33BF4B328}" srcOrd="0" destOrd="0" presId="urn:microsoft.com/office/officeart/2005/8/layout/arrow6"/>
    <dgm:cxn modelId="{A532FC90-B6E2-4B82-B916-093375543BE2}" srcId="{4F98CCA7-58AC-46DD-BFE7-604C6C149B1E}" destId="{F014D83A-DA4A-4C7B-BC18-9463C353BE7E}" srcOrd="1" destOrd="0" parTransId="{C6B54B5C-2E85-4E05-8B3C-C686B001DA35}" sibTransId="{0D31A67D-55BA-4087-BBC6-C94B36D24E0C}"/>
    <dgm:cxn modelId="{7B0E8895-055D-43AD-969B-980BBEC0CEC4}" srcId="{E284F3DA-2703-4754-AEDD-B2D91C9BB83A}" destId="{FEFEE1A2-9A62-44D7-BAD3-C86194DE5A92}" srcOrd="1" destOrd="0" parTransId="{E940661B-FC4D-4B95-AFE6-AB329D2E7C31}" sibTransId="{EC03F302-4F0F-4ED3-AE93-658F9A002F2E}"/>
    <dgm:cxn modelId="{9CA7CF99-AAA2-4837-9298-D3B026E11015}" type="presOf" srcId="{FEFEE1A2-9A62-44D7-BAD3-C86194DE5A92}" destId="{DBADED56-C203-4661-AE21-3FF33BF4B328}" srcOrd="0" destOrd="2" presId="urn:microsoft.com/office/officeart/2005/8/layout/arrow6"/>
    <dgm:cxn modelId="{F1A10CAD-9843-46F3-A738-02F9286B6447}" srcId="{E284F3DA-2703-4754-AEDD-B2D91C9BB83A}" destId="{CECFE5AB-E277-49A8-AE3A-8DBD588B99E7}" srcOrd="0" destOrd="0" parTransId="{179C0BB8-287C-41E1-8A55-F6674A5BBEC6}" sibTransId="{A18798D0-1CB5-4481-B234-DADC11145FCD}"/>
    <dgm:cxn modelId="{6D1DC5B5-3605-4709-BEC6-32387BF47BB1}" type="presOf" srcId="{4CC6D3AF-CFBF-41D3-9375-3785DFD610AF}" destId="{768E6A46-D9DB-490D-9AE5-BA8FB966DB19}" srcOrd="0" destOrd="1" presId="urn:microsoft.com/office/officeart/2005/8/layout/arrow6"/>
    <dgm:cxn modelId="{E76CACCF-8127-4414-A3CA-B399C55B7D7F}" srcId="{4F98CCA7-58AC-46DD-BFE7-604C6C149B1E}" destId="{4CC6D3AF-CFBF-41D3-9375-3785DFD610AF}" srcOrd="0" destOrd="0" parTransId="{4236B956-8842-4ABB-8776-E092AE9FF1E9}" sibTransId="{967F29BC-49D7-41F2-8291-AE7705D2B0E1}"/>
    <dgm:cxn modelId="{1CA257D2-BA7A-4618-AFE1-68762B50A577}" srcId="{5A5F3282-8093-4BD2-90E9-B8A543F40B8A}" destId="{E284F3DA-2703-4754-AEDD-B2D91C9BB83A}" srcOrd="1" destOrd="0" parTransId="{22F7A686-0114-4D4B-8A99-05892099A3FE}" sibTransId="{945220CF-091D-4025-8564-5468B97FFB45}"/>
    <dgm:cxn modelId="{D0F3F4DF-B3D2-4634-BF00-9EFB705C2FFF}" type="presOf" srcId="{F014D83A-DA4A-4C7B-BC18-9463C353BE7E}" destId="{768E6A46-D9DB-490D-9AE5-BA8FB966DB19}" srcOrd="0" destOrd="2" presId="urn:microsoft.com/office/officeart/2005/8/layout/arrow6"/>
    <dgm:cxn modelId="{64AC56E6-6D70-478D-AB6D-D9B6FAA78972}" type="presOf" srcId="{4F98CCA7-58AC-46DD-BFE7-604C6C149B1E}" destId="{768E6A46-D9DB-490D-9AE5-BA8FB966DB19}" srcOrd="0" destOrd="0" presId="urn:microsoft.com/office/officeart/2005/8/layout/arrow6"/>
    <dgm:cxn modelId="{AE93E0D4-82A1-448D-A336-C333F74432C9}" type="presParOf" srcId="{142C3772-DB0A-4F12-BA50-A637D148DBDE}" destId="{9AFF32E1-8A7C-45F5-A069-BF66E37A45DB}" srcOrd="0" destOrd="0" presId="urn:microsoft.com/office/officeart/2005/8/layout/arrow6"/>
    <dgm:cxn modelId="{B1325EED-B36C-4896-94B7-F0C362CA0769}" type="presParOf" srcId="{142C3772-DB0A-4F12-BA50-A637D148DBDE}" destId="{768E6A46-D9DB-490D-9AE5-BA8FB966DB19}" srcOrd="1" destOrd="0" presId="urn:microsoft.com/office/officeart/2005/8/layout/arrow6"/>
    <dgm:cxn modelId="{A62E307E-FA1B-4320-943B-BFABB5C796ED}" type="presParOf" srcId="{142C3772-DB0A-4F12-BA50-A637D148DBDE}" destId="{DBADED56-C203-4661-AE21-3FF33BF4B328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B9395-F958-41F2-9D34-4138BE40AF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97FDCF-C041-4F32-813E-1279CA6A71F4}">
      <dgm:prSet phldrT="[Texte]"/>
      <dgm:spPr/>
      <dgm:t>
        <a:bodyPr/>
        <a:lstStyle/>
        <a:p>
          <a:r>
            <a:rPr lang="en-US" noProof="0" dirty="0"/>
            <a:t>Developers</a:t>
          </a:r>
        </a:p>
      </dgm:t>
    </dgm:pt>
    <dgm:pt modelId="{F0CE8F9B-5B70-4D11-803F-A762DD6799E4}" type="parTrans" cxnId="{70D190D7-F667-45B5-A98F-BC7BADC9C95D}">
      <dgm:prSet/>
      <dgm:spPr/>
      <dgm:t>
        <a:bodyPr/>
        <a:lstStyle/>
        <a:p>
          <a:endParaRPr lang="en-US" noProof="0" dirty="0"/>
        </a:p>
      </dgm:t>
    </dgm:pt>
    <dgm:pt modelId="{6A0BF1A5-879B-467E-BAC5-092970204B00}" type="sibTrans" cxnId="{70D190D7-F667-45B5-A98F-BC7BADC9C95D}">
      <dgm:prSet/>
      <dgm:spPr/>
      <dgm:t>
        <a:bodyPr/>
        <a:lstStyle/>
        <a:p>
          <a:endParaRPr lang="en-US" noProof="0" dirty="0"/>
        </a:p>
      </dgm:t>
    </dgm:pt>
    <dgm:pt modelId="{64D9F2ED-28E9-4D11-B9C2-9FF6160C5BAC}">
      <dgm:prSet phldrT="[Texte]"/>
      <dgm:spPr/>
      <dgm:t>
        <a:bodyPr/>
        <a:lstStyle/>
        <a:p>
          <a:r>
            <a:rPr lang="en-US" noProof="0" dirty="0"/>
            <a:t>Source code</a:t>
          </a:r>
        </a:p>
      </dgm:t>
    </dgm:pt>
    <dgm:pt modelId="{0A509126-39D3-4EBA-B6DD-F87FA2F61D81}" type="parTrans" cxnId="{B12F5BB5-DB9A-41B5-8757-E837D976170E}">
      <dgm:prSet/>
      <dgm:spPr/>
      <dgm:t>
        <a:bodyPr/>
        <a:lstStyle/>
        <a:p>
          <a:endParaRPr lang="en-US" noProof="0" dirty="0"/>
        </a:p>
      </dgm:t>
    </dgm:pt>
    <dgm:pt modelId="{6AAFFFC2-281E-4AA3-90D6-7727F9261D44}" type="sibTrans" cxnId="{B12F5BB5-DB9A-41B5-8757-E837D976170E}">
      <dgm:prSet/>
      <dgm:spPr/>
      <dgm:t>
        <a:bodyPr/>
        <a:lstStyle/>
        <a:p>
          <a:endParaRPr lang="en-US" noProof="0" dirty="0"/>
        </a:p>
      </dgm:t>
    </dgm:pt>
    <dgm:pt modelId="{23E8135B-360E-4FAC-88DD-FBD2031320FD}">
      <dgm:prSet phldrT="[Texte]"/>
      <dgm:spPr/>
      <dgm:t>
        <a:bodyPr/>
        <a:lstStyle/>
        <a:p>
          <a:r>
            <a:rPr lang="en-US" noProof="0" dirty="0"/>
            <a:t>Binaries (app., lib., …)</a:t>
          </a:r>
        </a:p>
      </dgm:t>
    </dgm:pt>
    <dgm:pt modelId="{299DA4CD-23ED-4E5F-9C09-C7FBE7E71460}" type="parTrans" cxnId="{F0253174-A545-4147-A6C1-08E36FAAB072}">
      <dgm:prSet/>
      <dgm:spPr/>
      <dgm:t>
        <a:bodyPr/>
        <a:lstStyle/>
        <a:p>
          <a:endParaRPr lang="en-US" noProof="0" dirty="0"/>
        </a:p>
      </dgm:t>
    </dgm:pt>
    <dgm:pt modelId="{5B9623BE-3A6C-4044-903E-F898107DA611}" type="sibTrans" cxnId="{F0253174-A545-4147-A6C1-08E36FAAB072}">
      <dgm:prSet/>
      <dgm:spPr/>
      <dgm:t>
        <a:bodyPr/>
        <a:lstStyle/>
        <a:p>
          <a:endParaRPr lang="en-US" noProof="0" dirty="0"/>
        </a:p>
      </dgm:t>
    </dgm:pt>
    <dgm:pt modelId="{813FBCA4-9494-4371-AE3B-85DBDAE8854F}">
      <dgm:prSet phldrT="[Texte]"/>
      <dgm:spPr/>
      <dgm:t>
        <a:bodyPr/>
        <a:lstStyle/>
        <a:p>
          <a:r>
            <a:rPr lang="en-US" noProof="0" dirty="0"/>
            <a:t>Packages</a:t>
          </a:r>
        </a:p>
      </dgm:t>
    </dgm:pt>
    <dgm:pt modelId="{0FD1E5BA-B14E-4BF1-9323-5EC4EBABD82E}" type="parTrans" cxnId="{150B3C97-9507-41A3-BD22-184A237F0393}">
      <dgm:prSet/>
      <dgm:spPr/>
      <dgm:t>
        <a:bodyPr/>
        <a:lstStyle/>
        <a:p>
          <a:endParaRPr lang="en-US" noProof="0" dirty="0"/>
        </a:p>
      </dgm:t>
    </dgm:pt>
    <dgm:pt modelId="{89653823-41A3-4BB2-A32D-E55CC907FFA3}" type="sibTrans" cxnId="{150B3C97-9507-41A3-BD22-184A237F0393}">
      <dgm:prSet/>
      <dgm:spPr/>
      <dgm:t>
        <a:bodyPr/>
        <a:lstStyle/>
        <a:p>
          <a:endParaRPr lang="en-US" noProof="0" dirty="0"/>
        </a:p>
      </dgm:t>
    </dgm:pt>
    <dgm:pt modelId="{D096C1F1-B07C-466E-9416-FAFE5764A637}">
      <dgm:prSet phldrT="[Texte]"/>
      <dgm:spPr/>
      <dgm:t>
        <a:bodyPr/>
        <a:lstStyle/>
        <a:p>
          <a:r>
            <a:rPr lang="en-US" noProof="0" dirty="0"/>
            <a:t>Control system</a:t>
          </a:r>
        </a:p>
      </dgm:t>
    </dgm:pt>
    <dgm:pt modelId="{85038305-24BE-40B3-A1C9-49105C3B24B7}" type="parTrans" cxnId="{DCBA82BD-1569-4195-ABA2-70450CA7391E}">
      <dgm:prSet/>
      <dgm:spPr/>
      <dgm:t>
        <a:bodyPr/>
        <a:lstStyle/>
        <a:p>
          <a:endParaRPr lang="en-US" noProof="0" dirty="0"/>
        </a:p>
      </dgm:t>
    </dgm:pt>
    <dgm:pt modelId="{A5C9DFB1-11B8-4D55-BD50-6C76B07768F4}" type="sibTrans" cxnId="{DCBA82BD-1569-4195-ABA2-70450CA7391E}">
      <dgm:prSet/>
      <dgm:spPr/>
      <dgm:t>
        <a:bodyPr/>
        <a:lstStyle/>
        <a:p>
          <a:endParaRPr lang="en-US" noProof="0" dirty="0"/>
        </a:p>
      </dgm:t>
    </dgm:pt>
    <dgm:pt modelId="{2D0CB363-76A9-4542-9A46-12F6D1601398}" type="pres">
      <dgm:prSet presAssocID="{58FB9395-F958-41F2-9D34-4138BE40AF08}" presName="Name0" presStyleCnt="0">
        <dgm:presLayoutVars>
          <dgm:dir/>
          <dgm:animLvl val="lvl"/>
          <dgm:resizeHandles val="exact"/>
        </dgm:presLayoutVars>
      </dgm:prSet>
      <dgm:spPr/>
    </dgm:pt>
    <dgm:pt modelId="{73313023-9ECF-40B1-9B9A-8BF0EC2D27A9}" type="pres">
      <dgm:prSet presAssocID="{F797FDCF-C041-4F32-813E-1279CA6A71F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01EB66B-05BA-4EEB-9269-7E027EE55460}" type="pres">
      <dgm:prSet presAssocID="{6A0BF1A5-879B-467E-BAC5-092970204B00}" presName="parTxOnlySpace" presStyleCnt="0"/>
      <dgm:spPr/>
    </dgm:pt>
    <dgm:pt modelId="{67FD2BC0-85CA-4FBD-A67D-AD19642361B7}" type="pres">
      <dgm:prSet presAssocID="{64D9F2ED-28E9-4D11-B9C2-9FF6160C5B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5989977-CE38-40AB-AD19-575828EEC886}" type="pres">
      <dgm:prSet presAssocID="{6AAFFFC2-281E-4AA3-90D6-7727F9261D44}" presName="parTxOnlySpace" presStyleCnt="0"/>
      <dgm:spPr/>
    </dgm:pt>
    <dgm:pt modelId="{A13D18E3-9C45-4415-A6D8-5ED907BACB84}" type="pres">
      <dgm:prSet presAssocID="{23E8135B-360E-4FAC-88DD-FBD2031320F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7C0FED5-3FE0-4169-B162-69F681419773}" type="pres">
      <dgm:prSet presAssocID="{5B9623BE-3A6C-4044-903E-F898107DA611}" presName="parTxOnlySpace" presStyleCnt="0"/>
      <dgm:spPr/>
    </dgm:pt>
    <dgm:pt modelId="{59F59BFB-AD06-4630-A5A5-4C8256DEC994}" type="pres">
      <dgm:prSet presAssocID="{813FBCA4-9494-4371-AE3B-85DBDAE8854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0D281F-ACFD-48F7-9A54-8DE77E22A314}" type="pres">
      <dgm:prSet presAssocID="{89653823-41A3-4BB2-A32D-E55CC907FFA3}" presName="parTxOnlySpace" presStyleCnt="0"/>
      <dgm:spPr/>
    </dgm:pt>
    <dgm:pt modelId="{E7F00C0A-8AA8-4C47-BA55-8C5253889E66}" type="pres">
      <dgm:prSet presAssocID="{D096C1F1-B07C-466E-9416-FAFE5764A63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ECF152E-D593-445A-8280-9C67D55E4B52}" type="presOf" srcId="{58FB9395-F958-41F2-9D34-4138BE40AF08}" destId="{2D0CB363-76A9-4542-9A46-12F6D1601398}" srcOrd="0" destOrd="0" presId="urn:microsoft.com/office/officeart/2005/8/layout/chevron1"/>
    <dgm:cxn modelId="{ABF0A165-2C24-4B28-B3E3-65FDD2EC57A4}" type="presOf" srcId="{64D9F2ED-28E9-4D11-B9C2-9FF6160C5BAC}" destId="{67FD2BC0-85CA-4FBD-A67D-AD19642361B7}" srcOrd="0" destOrd="0" presId="urn:microsoft.com/office/officeart/2005/8/layout/chevron1"/>
    <dgm:cxn modelId="{73849970-20B5-40A2-AFFE-2E496E80AA56}" type="presOf" srcId="{F797FDCF-C041-4F32-813E-1279CA6A71F4}" destId="{73313023-9ECF-40B1-9B9A-8BF0EC2D27A9}" srcOrd="0" destOrd="0" presId="urn:microsoft.com/office/officeart/2005/8/layout/chevron1"/>
    <dgm:cxn modelId="{F0253174-A545-4147-A6C1-08E36FAAB072}" srcId="{58FB9395-F958-41F2-9D34-4138BE40AF08}" destId="{23E8135B-360E-4FAC-88DD-FBD2031320FD}" srcOrd="2" destOrd="0" parTransId="{299DA4CD-23ED-4E5F-9C09-C7FBE7E71460}" sibTransId="{5B9623BE-3A6C-4044-903E-F898107DA611}"/>
    <dgm:cxn modelId="{05801A7E-53BB-481D-BFE6-226AA08C417D}" type="presOf" srcId="{813FBCA4-9494-4371-AE3B-85DBDAE8854F}" destId="{59F59BFB-AD06-4630-A5A5-4C8256DEC994}" srcOrd="0" destOrd="0" presId="urn:microsoft.com/office/officeart/2005/8/layout/chevron1"/>
    <dgm:cxn modelId="{1628CE84-0104-4B2C-B62A-2816A54BB304}" type="presOf" srcId="{23E8135B-360E-4FAC-88DD-FBD2031320FD}" destId="{A13D18E3-9C45-4415-A6D8-5ED907BACB84}" srcOrd="0" destOrd="0" presId="urn:microsoft.com/office/officeart/2005/8/layout/chevron1"/>
    <dgm:cxn modelId="{150B3C97-9507-41A3-BD22-184A237F0393}" srcId="{58FB9395-F958-41F2-9D34-4138BE40AF08}" destId="{813FBCA4-9494-4371-AE3B-85DBDAE8854F}" srcOrd="3" destOrd="0" parTransId="{0FD1E5BA-B14E-4BF1-9323-5EC4EBABD82E}" sibTransId="{89653823-41A3-4BB2-A32D-E55CC907FFA3}"/>
    <dgm:cxn modelId="{B12F5BB5-DB9A-41B5-8757-E837D976170E}" srcId="{58FB9395-F958-41F2-9D34-4138BE40AF08}" destId="{64D9F2ED-28E9-4D11-B9C2-9FF6160C5BAC}" srcOrd="1" destOrd="0" parTransId="{0A509126-39D3-4EBA-B6DD-F87FA2F61D81}" sibTransId="{6AAFFFC2-281E-4AA3-90D6-7727F9261D44}"/>
    <dgm:cxn modelId="{DCBA82BD-1569-4195-ABA2-70450CA7391E}" srcId="{58FB9395-F958-41F2-9D34-4138BE40AF08}" destId="{D096C1F1-B07C-466E-9416-FAFE5764A637}" srcOrd="4" destOrd="0" parTransId="{85038305-24BE-40B3-A1C9-49105C3B24B7}" sibTransId="{A5C9DFB1-11B8-4D55-BD50-6C76B07768F4}"/>
    <dgm:cxn modelId="{DAD311CA-C667-4EA3-A01E-06AC2037D1A9}" type="presOf" srcId="{D096C1F1-B07C-466E-9416-FAFE5764A637}" destId="{E7F00C0A-8AA8-4C47-BA55-8C5253889E66}" srcOrd="0" destOrd="0" presId="urn:microsoft.com/office/officeart/2005/8/layout/chevron1"/>
    <dgm:cxn modelId="{70D190D7-F667-45B5-A98F-BC7BADC9C95D}" srcId="{58FB9395-F958-41F2-9D34-4138BE40AF08}" destId="{F797FDCF-C041-4F32-813E-1279CA6A71F4}" srcOrd="0" destOrd="0" parTransId="{F0CE8F9B-5B70-4D11-803F-A762DD6799E4}" sibTransId="{6A0BF1A5-879B-467E-BAC5-092970204B00}"/>
    <dgm:cxn modelId="{C6A4F47F-812C-4284-BE0A-472CD4FE328B}" type="presParOf" srcId="{2D0CB363-76A9-4542-9A46-12F6D1601398}" destId="{73313023-9ECF-40B1-9B9A-8BF0EC2D27A9}" srcOrd="0" destOrd="0" presId="urn:microsoft.com/office/officeart/2005/8/layout/chevron1"/>
    <dgm:cxn modelId="{C33FDAA0-7A48-42CA-AD8D-55D6599F05B2}" type="presParOf" srcId="{2D0CB363-76A9-4542-9A46-12F6D1601398}" destId="{F01EB66B-05BA-4EEB-9269-7E027EE55460}" srcOrd="1" destOrd="0" presId="urn:microsoft.com/office/officeart/2005/8/layout/chevron1"/>
    <dgm:cxn modelId="{4DE19B1A-BEB1-45B2-ABA9-B53B739D45B3}" type="presParOf" srcId="{2D0CB363-76A9-4542-9A46-12F6D1601398}" destId="{67FD2BC0-85CA-4FBD-A67D-AD19642361B7}" srcOrd="2" destOrd="0" presId="urn:microsoft.com/office/officeart/2005/8/layout/chevron1"/>
    <dgm:cxn modelId="{22F5403F-0C0F-42A6-96EC-8C73BEF9FA65}" type="presParOf" srcId="{2D0CB363-76A9-4542-9A46-12F6D1601398}" destId="{C5989977-CE38-40AB-AD19-575828EEC886}" srcOrd="3" destOrd="0" presId="urn:microsoft.com/office/officeart/2005/8/layout/chevron1"/>
    <dgm:cxn modelId="{AFD99E3F-22A1-4B85-8586-751CEB1326BE}" type="presParOf" srcId="{2D0CB363-76A9-4542-9A46-12F6D1601398}" destId="{A13D18E3-9C45-4415-A6D8-5ED907BACB84}" srcOrd="4" destOrd="0" presId="urn:microsoft.com/office/officeart/2005/8/layout/chevron1"/>
    <dgm:cxn modelId="{F190ABC3-FE5D-4FD2-A1C0-EA66A8D73B26}" type="presParOf" srcId="{2D0CB363-76A9-4542-9A46-12F6D1601398}" destId="{27C0FED5-3FE0-4169-B162-69F681419773}" srcOrd="5" destOrd="0" presId="urn:microsoft.com/office/officeart/2005/8/layout/chevron1"/>
    <dgm:cxn modelId="{98AD95F3-C7F4-4680-B2D2-C28448357C0D}" type="presParOf" srcId="{2D0CB363-76A9-4542-9A46-12F6D1601398}" destId="{59F59BFB-AD06-4630-A5A5-4C8256DEC994}" srcOrd="6" destOrd="0" presId="urn:microsoft.com/office/officeart/2005/8/layout/chevron1"/>
    <dgm:cxn modelId="{4A1FB8D8-CA65-44E3-8C72-11949F50D7D3}" type="presParOf" srcId="{2D0CB363-76A9-4542-9A46-12F6D1601398}" destId="{F00D281F-ACFD-48F7-9A54-8DE77E22A314}" srcOrd="7" destOrd="0" presId="urn:microsoft.com/office/officeart/2005/8/layout/chevron1"/>
    <dgm:cxn modelId="{B5C5C28D-5400-4ABB-8A2D-EF16126960AB}" type="presParOf" srcId="{2D0CB363-76A9-4542-9A46-12F6D1601398}" destId="{E7F00C0A-8AA8-4C47-BA55-8C5253889E66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01EEE-69B7-48CC-A341-80D3877B7A2B}">
      <dsp:nvSpPr>
        <dsp:cNvPr id="0" name=""/>
        <dsp:cNvSpPr/>
      </dsp:nvSpPr>
      <dsp:spPr>
        <a:xfrm>
          <a:off x="0" y="936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Control systems software factories</a:t>
          </a:r>
          <a:endParaRPr lang="fr-FR" sz="2000" kern="1200"/>
        </a:p>
      </dsp:txBody>
      <dsp:txXfrm>
        <a:off x="22846" y="116446"/>
        <a:ext cx="10850948" cy="422308"/>
      </dsp:txXfrm>
    </dsp:sp>
    <dsp:sp modelId="{CEF1AF36-9A59-4629-BD60-BEB03F095B44}">
      <dsp:nvSpPr>
        <dsp:cNvPr id="0" name=""/>
        <dsp:cNvSpPr/>
      </dsp:nvSpPr>
      <dsp:spPr>
        <a:xfrm>
          <a:off x="0" y="6192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Challenges for C++</a:t>
          </a:r>
          <a:endParaRPr lang="fr-FR" sz="2000" kern="1200"/>
        </a:p>
      </dsp:txBody>
      <dsp:txXfrm>
        <a:off x="22846" y="642046"/>
        <a:ext cx="10850948" cy="422308"/>
      </dsp:txXfrm>
    </dsp:sp>
    <dsp:sp modelId="{CF54F233-3472-46E5-B57A-7563E447A7C3}">
      <dsp:nvSpPr>
        <dsp:cNvPr id="0" name=""/>
        <dsp:cNvSpPr/>
      </dsp:nvSpPr>
      <dsp:spPr>
        <a:xfrm>
          <a:off x="0" y="11448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Conan overview</a:t>
          </a:r>
          <a:endParaRPr lang="fr-FR" sz="2000" kern="1200" dirty="0"/>
        </a:p>
      </dsp:txBody>
      <dsp:txXfrm>
        <a:off x="22846" y="1167646"/>
        <a:ext cx="10850948" cy="422308"/>
      </dsp:txXfrm>
    </dsp:sp>
    <dsp:sp modelId="{72B52674-3994-4D14-8721-A6826FBF8BBA}">
      <dsp:nvSpPr>
        <dsp:cNvPr id="0" name=""/>
        <dsp:cNvSpPr/>
      </dsp:nvSpPr>
      <dsp:spPr>
        <a:xfrm>
          <a:off x="0" y="16704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Conan recipe</a:t>
          </a:r>
        </a:p>
      </dsp:txBody>
      <dsp:txXfrm>
        <a:off x="22846" y="1693246"/>
        <a:ext cx="10850948" cy="422308"/>
      </dsp:txXfrm>
    </dsp:sp>
    <dsp:sp modelId="{158D0BE0-946F-4C44-82BF-298F1B423C64}">
      <dsp:nvSpPr>
        <dsp:cNvPr id="0" name=""/>
        <dsp:cNvSpPr/>
      </dsp:nvSpPr>
      <dsp:spPr>
        <a:xfrm>
          <a:off x="0" y="21960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Proof-of-concept projects</a:t>
          </a:r>
          <a:endParaRPr lang="fr-FR" sz="2000" kern="1200"/>
        </a:p>
      </dsp:txBody>
      <dsp:txXfrm>
        <a:off x="22846" y="2218846"/>
        <a:ext cx="10850948" cy="422308"/>
      </dsp:txXfrm>
    </dsp:sp>
    <dsp:sp modelId="{FA7BB4F4-C802-42C0-A858-84AB2D7F67CA}">
      <dsp:nvSpPr>
        <dsp:cNvPr id="0" name=""/>
        <dsp:cNvSpPr/>
      </dsp:nvSpPr>
      <dsp:spPr>
        <a:xfrm>
          <a:off x="0" y="27216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Deliverables</a:t>
          </a:r>
          <a:endParaRPr lang="fr-FR" sz="2000" kern="1200"/>
        </a:p>
      </dsp:txBody>
      <dsp:txXfrm>
        <a:off x="22846" y="2744446"/>
        <a:ext cx="10850948" cy="422308"/>
      </dsp:txXfrm>
    </dsp:sp>
    <dsp:sp modelId="{B5795635-A623-4799-9122-2AEA7899CC9A}">
      <dsp:nvSpPr>
        <dsp:cNvPr id="0" name=""/>
        <dsp:cNvSpPr/>
      </dsp:nvSpPr>
      <dsp:spPr>
        <a:xfrm>
          <a:off x="0" y="32472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Conan 2</a:t>
          </a:r>
          <a:endParaRPr lang="fr-FR" sz="2000" kern="1200"/>
        </a:p>
      </dsp:txBody>
      <dsp:txXfrm>
        <a:off x="22846" y="3270046"/>
        <a:ext cx="10850948" cy="422308"/>
      </dsp:txXfrm>
    </dsp:sp>
    <dsp:sp modelId="{C38560C4-1338-4BCE-8B87-A0F8A6FCB913}">
      <dsp:nvSpPr>
        <dsp:cNvPr id="0" name=""/>
        <dsp:cNvSpPr/>
      </dsp:nvSpPr>
      <dsp:spPr>
        <a:xfrm>
          <a:off x="0" y="37728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Pros and cons of Conan</a:t>
          </a:r>
          <a:endParaRPr lang="fr-FR" sz="2000" kern="1200"/>
        </a:p>
      </dsp:txBody>
      <dsp:txXfrm>
        <a:off x="22846" y="3795646"/>
        <a:ext cx="10850948" cy="422308"/>
      </dsp:txXfrm>
    </dsp:sp>
    <dsp:sp modelId="{F62C9DE3-5093-4E04-B0A9-2A24AEE26F40}">
      <dsp:nvSpPr>
        <dsp:cNvPr id="0" name=""/>
        <dsp:cNvSpPr/>
      </dsp:nvSpPr>
      <dsp:spPr>
        <a:xfrm>
          <a:off x="0" y="4298400"/>
          <a:ext cx="1089664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Conan as the alternative for our build system</a:t>
          </a:r>
          <a:endParaRPr lang="fr-FR" sz="2000" kern="1200"/>
        </a:p>
      </dsp:txBody>
      <dsp:txXfrm>
        <a:off x="22846" y="4321246"/>
        <a:ext cx="10850948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F32E1-8A7C-45F5-A069-BF66E37A45DB}">
      <dsp:nvSpPr>
        <dsp:cNvPr id="0" name=""/>
        <dsp:cNvSpPr/>
      </dsp:nvSpPr>
      <dsp:spPr>
        <a:xfrm>
          <a:off x="1955391" y="0"/>
          <a:ext cx="4217217" cy="1686887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E6A46-D9DB-490D-9AE5-BA8FB966DB19}">
      <dsp:nvSpPr>
        <dsp:cNvPr id="0" name=""/>
        <dsp:cNvSpPr/>
      </dsp:nvSpPr>
      <dsp:spPr>
        <a:xfrm>
          <a:off x="2461457" y="295205"/>
          <a:ext cx="1391681" cy="8265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C++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~460 projects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3 packages</a:t>
          </a:r>
        </a:p>
      </dsp:txBody>
      <dsp:txXfrm>
        <a:off x="2461457" y="295205"/>
        <a:ext cx="1391681" cy="826574"/>
      </dsp:txXfrm>
    </dsp:sp>
    <dsp:sp modelId="{DBADED56-C203-4661-AE21-3FF33BF4B328}">
      <dsp:nvSpPr>
        <dsp:cNvPr id="0" name=""/>
        <dsp:cNvSpPr/>
      </dsp:nvSpPr>
      <dsp:spPr>
        <a:xfrm>
          <a:off x="4064000" y="565107"/>
          <a:ext cx="1644714" cy="8265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Java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~80 projects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16 packages</a:t>
          </a:r>
        </a:p>
      </dsp:txBody>
      <dsp:txXfrm>
        <a:off x="4064000" y="565107"/>
        <a:ext cx="1644714" cy="826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13023-9ECF-40B1-9B9A-8BF0EC2D27A9}">
      <dsp:nvSpPr>
        <dsp:cNvPr id="0" name=""/>
        <dsp:cNvSpPr/>
      </dsp:nvSpPr>
      <dsp:spPr>
        <a:xfrm>
          <a:off x="2730" y="0"/>
          <a:ext cx="2430455" cy="422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Developers</a:t>
          </a:r>
        </a:p>
      </dsp:txBody>
      <dsp:txXfrm>
        <a:off x="214215" y="0"/>
        <a:ext cx="2007485" cy="422970"/>
      </dsp:txXfrm>
    </dsp:sp>
    <dsp:sp modelId="{67FD2BC0-85CA-4FBD-A67D-AD19642361B7}">
      <dsp:nvSpPr>
        <dsp:cNvPr id="0" name=""/>
        <dsp:cNvSpPr/>
      </dsp:nvSpPr>
      <dsp:spPr>
        <a:xfrm>
          <a:off x="2190140" y="0"/>
          <a:ext cx="2430455" cy="422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Source code</a:t>
          </a:r>
        </a:p>
      </dsp:txBody>
      <dsp:txXfrm>
        <a:off x="2401625" y="0"/>
        <a:ext cx="2007485" cy="422970"/>
      </dsp:txXfrm>
    </dsp:sp>
    <dsp:sp modelId="{A13D18E3-9C45-4415-A6D8-5ED907BACB84}">
      <dsp:nvSpPr>
        <dsp:cNvPr id="0" name=""/>
        <dsp:cNvSpPr/>
      </dsp:nvSpPr>
      <dsp:spPr>
        <a:xfrm>
          <a:off x="4377551" y="0"/>
          <a:ext cx="2430455" cy="422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Binaries (app., lib., …)</a:t>
          </a:r>
        </a:p>
      </dsp:txBody>
      <dsp:txXfrm>
        <a:off x="4589036" y="0"/>
        <a:ext cx="2007485" cy="422970"/>
      </dsp:txXfrm>
    </dsp:sp>
    <dsp:sp modelId="{59F59BFB-AD06-4630-A5A5-4C8256DEC994}">
      <dsp:nvSpPr>
        <dsp:cNvPr id="0" name=""/>
        <dsp:cNvSpPr/>
      </dsp:nvSpPr>
      <dsp:spPr>
        <a:xfrm>
          <a:off x="6564961" y="0"/>
          <a:ext cx="2430455" cy="422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Packages</a:t>
          </a:r>
        </a:p>
      </dsp:txBody>
      <dsp:txXfrm>
        <a:off x="6776446" y="0"/>
        <a:ext cx="2007485" cy="422970"/>
      </dsp:txXfrm>
    </dsp:sp>
    <dsp:sp modelId="{E7F00C0A-8AA8-4C47-BA55-8C5253889E66}">
      <dsp:nvSpPr>
        <dsp:cNvPr id="0" name=""/>
        <dsp:cNvSpPr/>
      </dsp:nvSpPr>
      <dsp:spPr>
        <a:xfrm>
          <a:off x="8752371" y="0"/>
          <a:ext cx="2430455" cy="422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Control system</a:t>
          </a:r>
        </a:p>
      </dsp:txBody>
      <dsp:txXfrm>
        <a:off x="8963856" y="0"/>
        <a:ext cx="2007485" cy="42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4175789" y="4523636"/>
            <a:ext cx="802344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175789" y="5275833"/>
            <a:ext cx="801621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5787" y="4705394"/>
            <a:ext cx="791440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A58E11A8-91E0-46CC-A3B0-DF40D17F3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9FD8BCD-C05D-4DF1-B1CF-9CBCCFEB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75BDE66-8820-4C18-9675-6C7C44B8E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6A7FF82-A9A9-4D71-BEED-89C2FFDEC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67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75787" y="4409665"/>
            <a:ext cx="7914404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F23CAD-DF1A-437A-8D98-8D559CD8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FF45F05-FEAC-4390-A645-749E936D7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9451" y="620691"/>
            <a:ext cx="103632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FB2EB7AA-EF71-4413-BBFC-EDFF6AD7B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7EFB19C-0AE2-4D71-B42D-9ACDD238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255575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5" y="4699563"/>
            <a:ext cx="9609297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D3952CB-4F2B-430F-8308-4E01B4101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EF18DB-B8C2-4C6B-920F-FE27058D5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37A02D6-CCF5-47FA-8A1C-91D5417ED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D18F5F7-F547-41FC-B9B6-CD37A5347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9C75574D-135F-4B62-99CB-8C433DB6F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42918DD-1EBF-443F-9F9C-F7A66E47C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5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13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3C003975-69D8-403A-8648-FF8AB986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634C8BC-AC0C-4EC4-8B90-31260BDC1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AF736EC-DA2B-4E06-939B-FCD12482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AB059E4-FB2B-4F4B-A82D-3CE5476DC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5577E63-86D5-4C34-AB5C-0B955682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9D69DC1-4B91-4FAA-A572-2F9262C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83B7B6-1546-4928-AD6E-163050B1CF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5262DA0A-EE0E-4DE5-874E-CB945E0F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BCC2979-6816-4199-BB5A-C9AAF2942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03FC5A0-37B0-4817-9C32-1C5A41A96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A1BD18-571A-4741-BD98-D804AF3AA3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F6AF71-CFEE-4C86-BEE5-26D2AA6B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04000" y="195673"/>
            <a:ext cx="9615232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60000"/>
            <a:ext cx="105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7F50B7-AC59-44C7-90D9-50BC7A6511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320FD6-047B-4AA5-B6C5-C53745F7BF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E9D345-06EA-4D5E-9ACB-769628741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33EB9B5-65DB-43B0-9FD5-B443DB1D5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36" r:id="rId3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59999"/>
            <a:ext cx="1089664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11ABE6-9017-4EFA-B499-B82D90A82C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AE03444-D3FA-455B-BD1B-EC42FA3DE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Tango Community meeting - P. MADELA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7DD3C33-BB2F-430A-A227-B57AACA94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734" r:id="rId3"/>
    <p:sldLayoutId id="2147483737" r:id="rId4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onan.io/2/whatsnew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diagramColors" Target="../diagrams/colors3.xml"/><Relationship Id="rId25" Type="http://schemas.openxmlformats.org/officeDocument/2006/relationships/image" Target="../media/image24.png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15.emf"/><Relationship Id="rId24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22.png"/><Relationship Id="rId10" Type="http://schemas.openxmlformats.org/officeDocument/2006/relationships/image" Target="../media/image14.emf"/><Relationship Id="rId19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diagramData" Target="../diagrams/data3.xml"/><Relationship Id="rId2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Conan for building C++ Tango devices</a:t>
            </a:r>
            <a:br>
              <a:rPr lang="fr-FR" dirty="0"/>
            </a:br>
            <a:r>
              <a:rPr lang="fr-FR" sz="2400" dirty="0"/>
              <a:t>Tango </a:t>
            </a:r>
            <a:r>
              <a:rPr lang="fr-FR" sz="2400" dirty="0" err="1"/>
              <a:t>community</a:t>
            </a:r>
            <a:r>
              <a:rPr lang="fr-FR" sz="2400" dirty="0"/>
              <a:t> meeting – 2023 – 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130FB-4011-13C8-E94E-C1353F9B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Conan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EEDF1-3B15-980A-562D-B6E8519B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>
                <a:hlinkClick r:id="rId2"/>
              </a:rPr>
              <a:t>What’s new in Conan 2.0</a:t>
            </a:r>
            <a:r>
              <a:rPr lang="en-US" sz="1600" dirty="0"/>
              <a:t> </a:t>
            </a:r>
          </a:p>
          <a:p>
            <a:pPr marL="0" indent="0" algn="ctr">
              <a:buNone/>
            </a:pPr>
            <a:r>
              <a:rPr lang="en-US" sz="1600" dirty="0"/>
              <a:t>(released </a:t>
            </a:r>
            <a:r>
              <a:rPr lang="en-US" sz="1600" b="1" dirty="0"/>
              <a:t>2.0.0</a:t>
            </a:r>
            <a:r>
              <a:rPr lang="en-US" sz="1600" dirty="0"/>
              <a:t> 22-Feb-2023, latest </a:t>
            </a:r>
            <a:r>
              <a:rPr lang="en-US" sz="1600" b="1" dirty="0"/>
              <a:t>2.0.7 </a:t>
            </a:r>
            <a:r>
              <a:rPr lang="en-US" sz="1600" dirty="0"/>
              <a:t>21-Jun-2023)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New graph model</a:t>
            </a:r>
          </a:p>
          <a:p>
            <a:pPr lvl="1"/>
            <a:r>
              <a:rPr lang="en-US" sz="1400" dirty="0"/>
              <a:t>Conan 2 introduces new requirement traits and package types for relationships between C and C++ binaries</a:t>
            </a:r>
          </a:p>
          <a:p>
            <a:pPr lvl="1"/>
            <a:endParaRPr lang="en-US" sz="1400" dirty="0"/>
          </a:p>
          <a:p>
            <a:r>
              <a:rPr lang="en-US" sz="1600" dirty="0"/>
              <a:t>New modular Python API</a:t>
            </a:r>
          </a:p>
          <a:p>
            <a:pPr lvl="1"/>
            <a:r>
              <a:rPr lang="en-US" sz="1400" dirty="0"/>
              <a:t>Conan 2 introduces a modular architecture for easier extension and customization.</a:t>
            </a:r>
          </a:p>
          <a:p>
            <a:pPr lvl="1"/>
            <a:endParaRPr lang="en-US" sz="1400" dirty="0"/>
          </a:p>
          <a:p>
            <a:r>
              <a:rPr lang="en-US" sz="1600" dirty="0"/>
              <a:t>New build system integrations</a:t>
            </a:r>
          </a:p>
          <a:p>
            <a:pPr lvl="1"/>
            <a:r>
              <a:rPr lang="en-US" sz="1400" dirty="0"/>
              <a:t>Conan 2 uses modern build system integrations like </a:t>
            </a:r>
            <a:r>
              <a:rPr lang="en-US" sz="1400" dirty="0" err="1"/>
              <a:t>CMakeDeps</a:t>
            </a:r>
            <a:r>
              <a:rPr lang="en-US" sz="1400" dirty="0"/>
              <a:t> and </a:t>
            </a:r>
            <a:r>
              <a:rPr lang="en-US" sz="1400" dirty="0" err="1"/>
              <a:t>CMakeToolchain</a:t>
            </a:r>
            <a:r>
              <a:rPr lang="en-US" sz="1400" dirty="0"/>
              <a:t> that are fully transparent </a:t>
            </a:r>
            <a:r>
              <a:rPr lang="en-US" sz="1400" dirty="0" err="1"/>
              <a:t>CMake</a:t>
            </a:r>
            <a:r>
              <a:rPr lang="en-US" sz="1400" dirty="0"/>
              <a:t> integration</a:t>
            </a:r>
          </a:p>
          <a:p>
            <a:endParaRPr lang="en-US" sz="1600" dirty="0"/>
          </a:p>
          <a:p>
            <a:r>
              <a:rPr lang="en-US" sz="1600" dirty="0"/>
              <a:t>Revision Support</a:t>
            </a:r>
          </a:p>
          <a:p>
            <a:pPr lvl="1"/>
            <a:r>
              <a:rPr lang="en-US" sz="1400" dirty="0"/>
              <a:t>Conan 2 adds support for package revisions, enabling management of multiple versions of a package within the same repository.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600" dirty="0"/>
              <a:t>Documentation Improvements</a:t>
            </a:r>
          </a:p>
          <a:p>
            <a:pPr lvl="1"/>
            <a:r>
              <a:rPr lang="en-US" sz="1400" dirty="0"/>
              <a:t>Documentation enhancements in Conan 2.0 for better understanding of features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3320D9-B420-5A63-902B-CF7A7EAB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4DE8FF-AD38-DD67-E6EA-2D613230E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0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EB38650C-725F-E7CD-1AA7-4D30CA5E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1" y="1001730"/>
            <a:ext cx="5580770" cy="537576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1555B64-ADE9-34D2-C7AC-3D14921C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32" y="1276565"/>
            <a:ext cx="2371725" cy="6858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C687945-9846-8D3F-C309-E0E7B2C3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51" y="964772"/>
            <a:ext cx="5580769" cy="537576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ABD0B53-B572-58F1-4E4B-F962C2D6F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747" y="1266903"/>
            <a:ext cx="2371725" cy="685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7A78A0-9813-BEAA-39F7-F0991DED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Conan</a:t>
            </a:r>
            <a:endParaRPr lang="fr-FR" dirty="0"/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CF183F8A-2DCC-FDFD-C0C4-863837F88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05067"/>
              </p:ext>
            </p:extLst>
          </p:nvPr>
        </p:nvGraphicFramePr>
        <p:xfrm>
          <a:off x="960438" y="2167537"/>
          <a:ext cx="5279578" cy="32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9578">
                  <a:extLst>
                    <a:ext uri="{9D8B030D-6E8A-4147-A177-3AD203B41FA5}">
                      <a16:colId xmlns:a16="http://schemas.microsoft.com/office/drawing/2014/main" val="1749640151"/>
                    </a:ext>
                  </a:extLst>
                </a:gridCol>
              </a:tblGrid>
              <a:tr h="534280">
                <a:tc>
                  <a:txBody>
                    <a:bodyPr/>
                    <a:lstStyle/>
                    <a:p>
                      <a:pPr marL="360363" indent="0"/>
                      <a:r>
                        <a:rPr lang="en-US" sz="18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Packages and dependencies management</a:t>
                      </a:r>
                      <a:endParaRPr lang="en-US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211116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Multiplatform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74585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with build systems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466971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 and revision control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478749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popular open-source libraries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638890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endParaRPr lang="en-US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880682"/>
                  </a:ext>
                </a:extLst>
              </a:tr>
            </a:tbl>
          </a:graphicData>
        </a:graphic>
      </p:graphicFrame>
      <p:pic>
        <p:nvPicPr>
          <p:cNvPr id="36" name="Image 35">
            <a:extLst>
              <a:ext uri="{FF2B5EF4-FFF2-40B4-BE49-F238E27FC236}">
                <a16:creationId xmlns:a16="http://schemas.microsoft.com/office/drawing/2014/main" id="{8FB02F94-FFD1-F6BE-299C-283969596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807" y="1266903"/>
            <a:ext cx="2371725" cy="685800"/>
          </a:xfrm>
          <a:prstGeom prst="rect">
            <a:avLst/>
          </a:prstGeom>
        </p:spPr>
      </p:pic>
      <p:graphicFrame>
        <p:nvGraphicFramePr>
          <p:cNvPr id="3" name="Tableau 8">
            <a:extLst>
              <a:ext uri="{FF2B5EF4-FFF2-40B4-BE49-F238E27FC236}">
                <a16:creationId xmlns:a16="http://schemas.microsoft.com/office/drawing/2014/main" id="{83F1E40D-4EE3-411C-C46E-1BA52E2F3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358764"/>
              </p:ext>
            </p:extLst>
          </p:nvPr>
        </p:nvGraphicFramePr>
        <p:xfrm>
          <a:off x="6528048" y="2167537"/>
          <a:ext cx="5279578" cy="38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9578">
                  <a:extLst>
                    <a:ext uri="{9D8B030D-6E8A-4147-A177-3AD203B41FA5}">
                      <a16:colId xmlns:a16="http://schemas.microsoft.com/office/drawing/2014/main" val="3115286940"/>
                    </a:ext>
                  </a:extLst>
                </a:gridCol>
              </a:tblGrid>
              <a:tr h="534280">
                <a:tc>
                  <a:txBody>
                    <a:bodyPr/>
                    <a:lstStyle/>
                    <a:p>
                      <a:pPr marL="360363" indent="0"/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learning curve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211116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indent="0" algn="l" defTabSz="914400" rtl="0" eaLnBrk="1" latinLnBrk="0" hangingPunct="1"/>
                      <a:r>
                        <a:rPr lang="en-US" sz="18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Introduces 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complexity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174585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requires knowledge of sub build systems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466971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recent version of tools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019632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Compatibility limitation of Conan-Center recipes for our legacy platforms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478749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638890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88068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E602D7-813E-5C0E-DC5F-7CD0DE405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8183C0-14B6-6599-1C71-D82FC089E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4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3AC5B3-C0F6-B484-7DD9-4D6AF7B46B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921" y="1844824"/>
            <a:ext cx="4764426" cy="42212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88C126-3595-70BA-DF54-B0102F29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Conan as the alternative for our build system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DFE47-A740-73A2-7355-9CE6CE6A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628799"/>
            <a:ext cx="7080216" cy="44911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Conan with </a:t>
            </a:r>
            <a:r>
              <a:rPr lang="en-US" sz="1600" dirty="0" err="1"/>
              <a:t>Cmake</a:t>
            </a:r>
            <a:r>
              <a:rPr lang="en-US" sz="1600" dirty="0"/>
              <a:t> build system is good alternative to replace our existing Maven-based build system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Simultaneously builds devices for legacy and future platforms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Facilitates collaborations while maintaining OS independence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Simplifies upgrading third-party libraries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Centralized Jenkins pipelines templates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Shared profiles/configurations between CI/CD and developer’s environments</a:t>
            </a:r>
          </a:p>
          <a:p>
            <a:r>
              <a:rPr lang="en-US" sz="1600" dirty="0"/>
              <a:t>Prepares to the next challenges</a:t>
            </a:r>
          </a:p>
          <a:p>
            <a:pPr lvl="1"/>
            <a:r>
              <a:rPr lang="en-US" sz="1400" dirty="0"/>
              <a:t>The migration to 64-bit and newest compilers/standards</a:t>
            </a:r>
          </a:p>
          <a:p>
            <a:pPr lvl="1"/>
            <a:r>
              <a:rPr lang="en-US" sz="1400" dirty="0"/>
              <a:t>The update of our deployment process</a:t>
            </a:r>
          </a:p>
          <a:p>
            <a:pPr lvl="1"/>
            <a:r>
              <a:rPr lang="en-US" sz="1400" dirty="0"/>
              <a:t>The CI/CD for electronics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6CE697-EC69-4A23-415B-4AB8ACE41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6EE648-16E1-8FC0-693F-A167C69B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0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61DF3D6D-252D-0361-7381-498E923C6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855048"/>
            <a:ext cx="5472608" cy="514790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DB8711-E0D2-20D5-7633-88F5762D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CEDDA9-9043-7023-AF85-1EB6197D3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18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5F0FBAA-CD5D-4F51-99BD-6D20EC2C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B1FEF366-D18A-6322-B53E-C6A548A30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15273"/>
              </p:ext>
            </p:extLst>
          </p:nvPr>
        </p:nvGraphicFramePr>
        <p:xfrm>
          <a:off x="960000" y="1259999"/>
          <a:ext cx="1089664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B41094-F11E-A551-D2C2-C5E245B11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sz="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86792F-7A85-EAB7-14B4-6D4913FB5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06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2EC1A-5724-4C77-BE84-F548116A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 software factories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730898-6D9E-4CBC-8B56-EEFEF21E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Continuous integration </a:t>
            </a:r>
            <a:r>
              <a:rPr lang="en-US" dirty="0"/>
              <a:t>to build software artifacts</a:t>
            </a:r>
          </a:p>
          <a:p>
            <a:r>
              <a:rPr lang="en-US" b="1" dirty="0"/>
              <a:t>Deployment </a:t>
            </a:r>
            <a:r>
              <a:rPr lang="en-US" dirty="0"/>
              <a:t>of packages at each </a:t>
            </a:r>
            <a:r>
              <a:rPr lang="en-US" b="1" dirty="0"/>
              <a:t>technical shutdown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2B50530F-5039-4F25-8324-401BBC2D31E9}"/>
              </a:ext>
            </a:extLst>
          </p:cNvPr>
          <p:cNvGrpSpPr/>
          <p:nvPr/>
        </p:nvGrpSpPr>
        <p:grpSpPr>
          <a:xfrm>
            <a:off x="1919536" y="4970374"/>
            <a:ext cx="8128000" cy="1686887"/>
            <a:chOff x="1854355" y="4970374"/>
            <a:chExt cx="8128000" cy="1686887"/>
          </a:xfrm>
        </p:grpSpPr>
        <p:graphicFrame>
          <p:nvGraphicFramePr>
            <p:cNvPr id="52" name="Diagramme 51">
              <a:extLst>
                <a:ext uri="{FF2B5EF4-FFF2-40B4-BE49-F238E27FC236}">
                  <a16:creationId xmlns:a16="http://schemas.microsoft.com/office/drawing/2014/main" id="{7FFD95B3-F77F-446F-A2A5-D74C226CB0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6226459"/>
                </p:ext>
              </p:extLst>
            </p:nvPr>
          </p:nvGraphicFramePr>
          <p:xfrm>
            <a:off x="1854355" y="4970374"/>
            <a:ext cx="8128000" cy="1686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A754A34-ACB6-4ECA-9F6C-877C9ACB42A9}"/>
                </a:ext>
              </a:extLst>
            </p:cNvPr>
            <p:cNvSpPr/>
            <p:nvPr/>
          </p:nvSpPr>
          <p:spPr>
            <a:xfrm>
              <a:off x="2605003" y="5154329"/>
              <a:ext cx="963158" cy="97288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02151D-0F39-487A-9D61-1470E7F9C542}"/>
                </a:ext>
              </a:extLst>
            </p:cNvPr>
            <p:cNvSpPr/>
            <p:nvPr/>
          </p:nvSpPr>
          <p:spPr>
            <a:xfrm>
              <a:off x="8209502" y="5320088"/>
              <a:ext cx="963158" cy="972887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B8D670AA-083E-48F8-A65A-0034AE3D8B3F}"/>
              </a:ext>
            </a:extLst>
          </p:cNvPr>
          <p:cNvGrpSpPr/>
          <p:nvPr/>
        </p:nvGrpSpPr>
        <p:grpSpPr>
          <a:xfrm>
            <a:off x="409089" y="2276872"/>
            <a:ext cx="11185558" cy="2485604"/>
            <a:chOff x="409089" y="2276872"/>
            <a:chExt cx="11185558" cy="2485604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5AE831A8-D40B-4C49-BD0F-FE8705C89BA8}"/>
                </a:ext>
              </a:extLst>
            </p:cNvPr>
            <p:cNvGrpSpPr/>
            <p:nvPr/>
          </p:nvGrpSpPr>
          <p:grpSpPr>
            <a:xfrm>
              <a:off x="409089" y="2276872"/>
              <a:ext cx="11185558" cy="1683884"/>
              <a:chOff x="409089" y="2132856"/>
              <a:chExt cx="11185558" cy="1683884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4D0CCE23-4C1C-4B6E-89C5-1FA0C5664661}"/>
                  </a:ext>
                </a:extLst>
              </p:cNvPr>
              <p:cNvGrpSpPr/>
              <p:nvPr/>
            </p:nvGrpSpPr>
            <p:grpSpPr>
              <a:xfrm>
                <a:off x="824353" y="2687375"/>
                <a:ext cx="1274419" cy="1129365"/>
                <a:chOff x="505536" y="3914839"/>
                <a:chExt cx="1970715" cy="1746409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D7AC2E0A-D466-4896-AD7B-5EC9F9735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05536" y="3914839"/>
                  <a:ext cx="571500" cy="571500"/>
                </a:xfrm>
                <a:prstGeom prst="rect">
                  <a:avLst/>
                </a:prstGeom>
              </p:spPr>
            </p:pic>
            <p:grpSp>
              <p:nvGrpSpPr>
                <p:cNvPr id="6" name="Group 59">
                  <a:extLst>
                    <a:ext uri="{FF2B5EF4-FFF2-40B4-BE49-F238E27FC236}">
                      <a16:creationId xmlns:a16="http://schemas.microsoft.com/office/drawing/2014/main" id="{5F11B9AC-9AED-420C-B6E0-3BD1CF18491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12601" y="4072055"/>
                  <a:ext cx="1263650" cy="1298575"/>
                  <a:chOff x="1512" y="1403"/>
                  <a:chExt cx="1334" cy="1373"/>
                </a:xfrm>
              </p:grpSpPr>
              <p:sp>
                <p:nvSpPr>
                  <p:cNvPr id="10" name="Oval 60">
                    <a:extLst>
                      <a:ext uri="{FF2B5EF4-FFF2-40B4-BE49-F238E27FC236}">
                        <a16:creationId xmlns:a16="http://schemas.microsoft.com/office/drawing/2014/main" id="{189E70F3-9AFF-495B-9984-683D4E2315A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1817618">
                    <a:off x="1512" y="2002"/>
                    <a:ext cx="667" cy="3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100000">
                        <a:srgbClr val="5F5F5F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fr-FR" dirty="0"/>
                  </a:p>
                </p:txBody>
              </p:sp>
              <p:sp>
                <p:nvSpPr>
                  <p:cNvPr id="11" name="Oval 61">
                    <a:extLst>
                      <a:ext uri="{FF2B5EF4-FFF2-40B4-BE49-F238E27FC236}">
                        <a16:creationId xmlns:a16="http://schemas.microsoft.com/office/drawing/2014/main" id="{256CCC56-68C4-4DE6-87F0-8A445574FF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379604">
                    <a:off x="1893" y="2110"/>
                    <a:ext cx="953" cy="4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100000">
                        <a:srgbClr val="5F5F5F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fr-FR" dirty="0"/>
                  </a:p>
                </p:txBody>
              </p:sp>
              <p:pic>
                <p:nvPicPr>
                  <p:cNvPr id="12" name="Picture 62">
                    <a:extLst>
                      <a:ext uri="{FF2B5EF4-FFF2-40B4-BE49-F238E27FC236}">
                        <a16:creationId xmlns:a16="http://schemas.microsoft.com/office/drawing/2014/main" id="{49689487-021C-4450-837D-2AC2349482A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55" y="1627"/>
                    <a:ext cx="476" cy="6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" name="Oval 63">
                    <a:extLst>
                      <a:ext uri="{FF2B5EF4-FFF2-40B4-BE49-F238E27FC236}">
                        <a16:creationId xmlns:a16="http://schemas.microsoft.com/office/drawing/2014/main" id="{E2219DE5-3867-44B9-BC02-03100DA32F4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379604">
                    <a:off x="1536" y="2318"/>
                    <a:ext cx="953" cy="45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F5F5F"/>
                      </a:gs>
                      <a:gs pos="100000">
                        <a:srgbClr val="5F5F5F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fr-FR" dirty="0"/>
                  </a:p>
                </p:txBody>
              </p:sp>
              <p:pic>
                <p:nvPicPr>
                  <p:cNvPr id="14" name="Picture 64">
                    <a:extLst>
                      <a:ext uri="{FF2B5EF4-FFF2-40B4-BE49-F238E27FC236}">
                        <a16:creationId xmlns:a16="http://schemas.microsoft.com/office/drawing/2014/main" id="{7065757C-9361-4E7E-A10B-D32D616253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4" y="1403"/>
                    <a:ext cx="833" cy="10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5" name="Picture 65">
                    <a:extLst>
                      <a:ext uri="{FF2B5EF4-FFF2-40B4-BE49-F238E27FC236}">
                        <a16:creationId xmlns:a16="http://schemas.microsoft.com/office/drawing/2014/main" id="{98980273-29E5-43B4-B97C-016874B1683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37" y="2186"/>
                    <a:ext cx="810" cy="5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" name="Group 45">
                  <a:extLst>
                    <a:ext uri="{FF2B5EF4-FFF2-40B4-BE49-F238E27FC236}">
                      <a16:creationId xmlns:a16="http://schemas.microsoft.com/office/drawing/2014/main" id="{8D2C5E0A-701A-4FEC-9CB0-0EAC1D4D9C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60470" y="4451748"/>
                  <a:ext cx="1053042" cy="1209500"/>
                  <a:chOff x="3182" y="3082"/>
                  <a:chExt cx="940" cy="1080"/>
                </a:xfrm>
              </p:grpSpPr>
              <p:sp>
                <p:nvSpPr>
                  <p:cNvPr id="8" name="Oval 44">
                    <a:extLst>
                      <a:ext uri="{FF2B5EF4-FFF2-40B4-BE49-F238E27FC236}">
                        <a16:creationId xmlns:a16="http://schemas.microsoft.com/office/drawing/2014/main" id="{121C0B79-BA4F-4E20-8B0E-CAF934EEDB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556385">
                    <a:off x="3182" y="3678"/>
                    <a:ext cx="903" cy="4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4D4D4D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9" name="Picture 43">
                    <a:extLst>
                      <a:ext uri="{FF2B5EF4-FFF2-40B4-BE49-F238E27FC236}">
                        <a16:creationId xmlns:a16="http://schemas.microsoft.com/office/drawing/2014/main" id="{8A2FCEE1-36CA-477B-B0BE-A8280C40DB1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32" y="3082"/>
                    <a:ext cx="890" cy="9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aphicFrame>
            <p:nvGraphicFramePr>
              <p:cNvPr id="16" name="Diagramme 15">
                <a:extLst>
                  <a:ext uri="{FF2B5EF4-FFF2-40B4-BE49-F238E27FC236}">
                    <a16:creationId xmlns:a16="http://schemas.microsoft.com/office/drawing/2014/main" id="{8E747E5D-D83E-429D-ACCE-D7332AB3B079}"/>
                  </a:ext>
                </a:extLst>
              </p:cNvPr>
              <p:cNvGraphicFramePr/>
              <p:nvPr/>
            </p:nvGraphicFramePr>
            <p:xfrm>
              <a:off x="409089" y="2132856"/>
              <a:ext cx="11185558" cy="4229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BA1306F-A4E4-45BB-9242-074034A6ACA5}"/>
                  </a:ext>
                </a:extLst>
              </p:cNvPr>
              <p:cNvGrpSpPr/>
              <p:nvPr/>
            </p:nvGrpSpPr>
            <p:grpSpPr>
              <a:xfrm>
                <a:off x="3294076" y="2797257"/>
                <a:ext cx="849802" cy="909601"/>
                <a:chOff x="3197376" y="4063024"/>
                <a:chExt cx="1231756" cy="1318433"/>
              </a:xfrm>
            </p:grpSpPr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0E12588F-9AE1-4484-A29F-F0C83B6FCF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2682" y="4063024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22" name="Image 21">
                  <a:extLst>
                    <a:ext uri="{FF2B5EF4-FFF2-40B4-BE49-F238E27FC236}">
                      <a16:creationId xmlns:a16="http://schemas.microsoft.com/office/drawing/2014/main" id="{AFB9305A-715C-4B1E-8A0F-B433E557C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9532" y="4771857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3527195B-63E5-41DF-8CBF-B684662DE6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7376" y="4553967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19" name="Flèche : droite 18">
                <a:extLst>
                  <a:ext uri="{FF2B5EF4-FFF2-40B4-BE49-F238E27FC236}">
                    <a16:creationId xmlns:a16="http://schemas.microsoft.com/office/drawing/2014/main" id="{9933B5F0-5F17-43CD-9B5C-3A31DDED23EA}"/>
                  </a:ext>
                </a:extLst>
              </p:cNvPr>
              <p:cNvSpPr/>
              <p:nvPr/>
            </p:nvSpPr>
            <p:spPr>
              <a:xfrm>
                <a:off x="2453806" y="3107958"/>
                <a:ext cx="550912" cy="3162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27AF8CF-2253-48A8-AE4E-9263E996AAD3}"/>
                  </a:ext>
                </a:extLst>
              </p:cNvPr>
              <p:cNvSpPr txBox="1"/>
              <p:nvPr/>
            </p:nvSpPr>
            <p:spPr>
              <a:xfrm>
                <a:off x="2346648" y="2765705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code</a:t>
                </a:r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4B49916A-380B-439B-8D2E-4DDDCF3424D2}"/>
                  </a:ext>
                </a:extLst>
              </p:cNvPr>
              <p:cNvGrpSpPr/>
              <p:nvPr/>
            </p:nvGrpSpPr>
            <p:grpSpPr>
              <a:xfrm>
                <a:off x="5663944" y="2854408"/>
                <a:ext cx="780852" cy="795298"/>
                <a:chOff x="5351922" y="4107821"/>
                <a:chExt cx="1260340" cy="1283657"/>
              </a:xfrm>
            </p:grpSpPr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78A30C1F-3A6D-4A1E-84C1-D75F39558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1922" y="4380008"/>
                  <a:ext cx="571500" cy="571500"/>
                </a:xfrm>
                <a:prstGeom prst="rect">
                  <a:avLst/>
                </a:prstGeom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EE0A9530-D0F3-4A67-B2B5-99C9FFDCF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1176" y="4819978"/>
                  <a:ext cx="571500" cy="571500"/>
                </a:xfrm>
                <a:prstGeom prst="rect">
                  <a:avLst/>
                </a:prstGeom>
              </p:spPr>
            </p:pic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4E212AC1-33AD-4359-8A43-BBEA98135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0762" y="4107821"/>
                  <a:ext cx="571500" cy="5715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6" name="Flèche : droite 25">
                <a:extLst>
                  <a:ext uri="{FF2B5EF4-FFF2-40B4-BE49-F238E27FC236}">
                    <a16:creationId xmlns:a16="http://schemas.microsoft.com/office/drawing/2014/main" id="{D00A7715-2520-4CE9-86EE-F04B65D924D8}"/>
                  </a:ext>
                </a:extLst>
              </p:cNvPr>
              <p:cNvSpPr/>
              <p:nvPr/>
            </p:nvSpPr>
            <p:spPr>
              <a:xfrm>
                <a:off x="4644365" y="3107958"/>
                <a:ext cx="550912" cy="3162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80B1211-7DE5-4848-9877-4ACFB736A704}"/>
                  </a:ext>
                </a:extLst>
              </p:cNvPr>
              <p:cNvSpPr txBox="1"/>
              <p:nvPr/>
            </p:nvSpPr>
            <p:spPr>
              <a:xfrm>
                <a:off x="4583832" y="2762187"/>
                <a:ext cx="615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build</a:t>
                </a:r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C1A64894-DA12-4B12-8DF3-CDEB772FF43D}"/>
                  </a:ext>
                </a:extLst>
              </p:cNvPr>
              <p:cNvGrpSpPr/>
              <p:nvPr/>
            </p:nvGrpSpPr>
            <p:grpSpPr>
              <a:xfrm>
                <a:off x="7885061" y="2741139"/>
                <a:ext cx="806020" cy="1021837"/>
                <a:chOff x="7673149" y="4016347"/>
                <a:chExt cx="1108132" cy="1404841"/>
              </a:xfrm>
            </p:grpSpPr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6A21597F-81AE-4255-A3B5-224A82259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3149" y="4016347"/>
                  <a:ext cx="762000" cy="762000"/>
                </a:xfrm>
                <a:prstGeom prst="rect">
                  <a:avLst/>
                </a:prstGeom>
              </p:spPr>
            </p:pic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441BFEB9-A29F-4720-ACC8-0D3CFB728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9281" y="4659188"/>
                  <a:ext cx="762000" cy="762000"/>
                </a:xfrm>
                <a:prstGeom prst="rect">
                  <a:avLst/>
                </a:prstGeom>
              </p:spPr>
            </p:pic>
          </p:grpSp>
          <p:sp>
            <p:nvSpPr>
              <p:cNvPr id="33" name="Flèche : droite 32">
                <a:extLst>
                  <a:ext uri="{FF2B5EF4-FFF2-40B4-BE49-F238E27FC236}">
                    <a16:creationId xmlns:a16="http://schemas.microsoft.com/office/drawing/2014/main" id="{BA937DA2-A853-44D8-9A9B-7E3406A3A5E2}"/>
                  </a:ext>
                </a:extLst>
              </p:cNvPr>
              <p:cNvSpPr/>
              <p:nvPr/>
            </p:nvSpPr>
            <p:spPr>
              <a:xfrm>
                <a:off x="6867249" y="3107958"/>
                <a:ext cx="550912" cy="3162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E258D41-8705-4A95-8D57-26725EC8541C}"/>
                  </a:ext>
                </a:extLst>
              </p:cNvPr>
              <p:cNvSpPr txBox="1"/>
              <p:nvPr/>
            </p:nvSpPr>
            <p:spPr>
              <a:xfrm>
                <a:off x="6672064" y="2762187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release</a:t>
                </a:r>
              </a:p>
            </p:txBody>
          </p:sp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888E4AF8-80B5-4E6F-A7EE-3ABF6FCDC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6400" y="2771822"/>
                <a:ext cx="1536754" cy="960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Flèche : droite 38">
                <a:extLst>
                  <a:ext uri="{FF2B5EF4-FFF2-40B4-BE49-F238E27FC236}">
                    <a16:creationId xmlns:a16="http://schemas.microsoft.com/office/drawing/2014/main" id="{55788D7A-C97B-4DA8-BB40-FA82204D523F}"/>
                  </a:ext>
                </a:extLst>
              </p:cNvPr>
              <p:cNvSpPr/>
              <p:nvPr/>
            </p:nvSpPr>
            <p:spPr>
              <a:xfrm>
                <a:off x="8988774" y="3107958"/>
                <a:ext cx="550912" cy="3162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B7115E7-F2D0-4C2E-B380-73355A40DECF}"/>
                  </a:ext>
                </a:extLst>
              </p:cNvPr>
              <p:cNvSpPr txBox="1"/>
              <p:nvPr/>
            </p:nvSpPr>
            <p:spPr>
              <a:xfrm>
                <a:off x="8832061" y="2762187"/>
                <a:ext cx="7873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deploy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6FDB9CAA-FEC5-443A-BD55-6880D6DE8A82}"/>
                </a:ext>
              </a:extLst>
            </p:cNvPr>
            <p:cNvGrpSpPr/>
            <p:nvPr/>
          </p:nvGrpSpPr>
          <p:grpSpPr>
            <a:xfrm>
              <a:off x="2653496" y="4149080"/>
              <a:ext cx="6610851" cy="613396"/>
              <a:chOff x="2653496" y="4149080"/>
              <a:chExt cx="6610851" cy="613396"/>
            </a:xfrm>
          </p:grpSpPr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F6C72873-DD14-46AF-AAEC-ABD1BBFC48C4}"/>
                  </a:ext>
                </a:extLst>
              </p:cNvPr>
              <p:cNvSpPr/>
              <p:nvPr/>
            </p:nvSpPr>
            <p:spPr>
              <a:xfrm>
                <a:off x="2653496" y="4149080"/>
                <a:ext cx="6610851" cy="6133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D87E4D62-F4B4-4441-8E94-70CBCFD5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1664" y="4217653"/>
                <a:ext cx="476250" cy="476250"/>
              </a:xfrm>
              <a:prstGeom prst="rect">
                <a:avLst/>
              </a:prstGeom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585B307-88F1-40A1-A625-A6FDFEDFBC5B}"/>
                  </a:ext>
                </a:extLst>
              </p:cNvPr>
              <p:cNvSpPr txBox="1"/>
              <p:nvPr/>
            </p:nvSpPr>
            <p:spPr>
              <a:xfrm>
                <a:off x="3568161" y="4271112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Gitlab Soleil</a:t>
                </a:r>
              </a:p>
            </p:txBody>
          </p:sp>
          <p:pic>
            <p:nvPicPr>
              <p:cNvPr id="43" name="Picture 2" descr="Maven Logo">
                <a:extLst>
                  <a:ext uri="{FF2B5EF4-FFF2-40B4-BE49-F238E27FC236}">
                    <a16:creationId xmlns:a16="http://schemas.microsoft.com/office/drawing/2014/main" id="{F2B46ABF-D782-4725-9546-EFBA3125F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6046" y="4324431"/>
                <a:ext cx="1111618" cy="281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69C193D-378F-413A-9C89-14D7B850C1E5}"/>
                  </a:ext>
                </a:extLst>
              </p:cNvPr>
              <p:cNvSpPr txBox="1"/>
              <p:nvPr/>
            </p:nvSpPr>
            <p:spPr>
              <a:xfrm>
                <a:off x="6095573" y="4271112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Jenkins</a:t>
                </a:r>
              </a:p>
            </p:txBody>
          </p:sp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8819C714-AFF9-4FF7-8CDE-D588E96FE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1305" y="4208441"/>
                <a:ext cx="476250" cy="476250"/>
              </a:xfrm>
              <a:prstGeom prst="rect">
                <a:avLst/>
              </a:prstGeom>
            </p:spPr>
          </p:pic>
        </p:grp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20558FE-B038-429B-86F5-583F574AC442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2653496" y="2699842"/>
              <a:ext cx="0" cy="1755936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E40FA48-F446-41C3-85AE-E02B2AA4B33C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9264347" y="2708920"/>
              <a:ext cx="0" cy="174685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3F1B8317-9205-57C3-0D1A-87DD9AB04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AE4A175A-988B-5E95-9B86-7FBABCD88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97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1DED8-48D0-EDA9-B4D0-47800CE2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 for C++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667EB-E7BD-F888-C07B-2DA31A554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our C++ factory are severely outdated</a:t>
            </a:r>
          </a:p>
          <a:p>
            <a:pPr lvl="1"/>
            <a:r>
              <a:rPr lang="en-US" dirty="0"/>
              <a:t>No support for building 64-bit binaries</a:t>
            </a:r>
          </a:p>
          <a:p>
            <a:pPr lvl="1"/>
            <a:r>
              <a:rPr lang="en-US" dirty="0"/>
              <a:t>No support for C++11 and higher standards</a:t>
            </a:r>
          </a:p>
          <a:p>
            <a:pPr lvl="1"/>
            <a:r>
              <a:rPr lang="en-US" dirty="0"/>
              <a:t>No support for building third-party code</a:t>
            </a:r>
          </a:p>
          <a:p>
            <a:r>
              <a:rPr lang="en-US" dirty="0"/>
              <a:t>Maven is not common for C++ development</a:t>
            </a:r>
          </a:p>
          <a:p>
            <a:pPr lvl="1"/>
            <a:endParaRPr lang="en-US" dirty="0"/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DE05C04-9FAF-B1BA-D606-ED6E7802C40C}"/>
              </a:ext>
            </a:extLst>
          </p:cNvPr>
          <p:cNvSpPr txBox="1">
            <a:spLocks/>
          </p:cNvSpPr>
          <p:nvPr/>
        </p:nvSpPr>
        <p:spPr>
          <a:xfrm>
            <a:off x="1112400" y="5949280"/>
            <a:ext cx="10312192" cy="477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No support for </a:t>
            </a:r>
            <a:r>
              <a:rPr lang="en-US" sz="2000" b="1" dirty="0"/>
              <a:t>future platforms </a:t>
            </a:r>
            <a:r>
              <a:rPr lang="en-US" sz="2000" dirty="0"/>
              <a:t>and </a:t>
            </a:r>
            <a:r>
              <a:rPr lang="en-US" sz="2000" b="1" dirty="0"/>
              <a:t>new programming standards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51343B8-E186-9E4E-8B84-9A79AA47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71" y="3284984"/>
            <a:ext cx="5173058" cy="2586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4620870-1E8F-3937-BDCC-B728CC9B4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86" y="3985245"/>
            <a:ext cx="2400300" cy="5238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54851F-093B-4A0C-B5E7-C6EDE877D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55" y="4994418"/>
            <a:ext cx="2409825" cy="5238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FDC7B2-9BE0-EF54-8817-9BCD1F90A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850" y="3428061"/>
            <a:ext cx="2343150" cy="5238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D636999-60CF-6B9C-4E31-3349A1277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352" y="4213370"/>
            <a:ext cx="2495550" cy="5238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B3C023-3A37-A6D7-BFE9-16CAE8180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8489" y="5145399"/>
            <a:ext cx="2371725" cy="523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E3AC35-754B-FBA0-26CA-7DC502554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2806" y="5046883"/>
            <a:ext cx="781786" cy="56334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064A15-D914-3926-78F4-E05A69DFF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5E898C4-4D1B-D833-BFB5-48930415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40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A73A6-3FFA-D801-0E97-AF80CEA6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Conan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E4D18-2958-470D-0B15-E61D383C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812" y="1259999"/>
            <a:ext cx="8429016" cy="4860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Conan = Package and dependency manager for C/C++</a:t>
            </a:r>
          </a:p>
          <a:p>
            <a:pPr lvl="1"/>
            <a:r>
              <a:rPr lang="en-US" dirty="0"/>
              <a:t>A repository like other package managers: Maven, </a:t>
            </a:r>
            <a:r>
              <a:rPr lang="en-US" dirty="0" err="1"/>
              <a:t>npm</a:t>
            </a:r>
            <a:r>
              <a:rPr lang="en-US" dirty="0"/>
              <a:t>, </a:t>
            </a:r>
            <a:r>
              <a:rPr lang="en-US" dirty="0" err="1"/>
              <a:t>PyPI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But not a deployment package manager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Plus</a:t>
            </a:r>
          </a:p>
          <a:p>
            <a:pPr lvl="1"/>
            <a:r>
              <a:rPr lang="en-US" dirty="0"/>
              <a:t>An abstract build system for any other build system</a:t>
            </a:r>
          </a:p>
          <a:p>
            <a:pPr lvl="1"/>
            <a:r>
              <a:rPr lang="en-US" dirty="0"/>
              <a:t>Packages can be used from any build system: </a:t>
            </a:r>
            <a:r>
              <a:rPr lang="en-US" dirty="0" err="1"/>
              <a:t>CMake</a:t>
            </a:r>
            <a:r>
              <a:rPr lang="en-US" dirty="0"/>
              <a:t>, Make, </a:t>
            </a:r>
            <a:r>
              <a:rPr lang="en-US" dirty="0" err="1"/>
              <a:t>MSBuild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A repository system for multi-platforms and multi-binaries packages </a:t>
            </a:r>
          </a:p>
          <a:p>
            <a:pPr lvl="1"/>
            <a:r>
              <a:rPr lang="en-US" dirty="0"/>
              <a:t>A public central repository for the most popular open-source C/C++ libraries</a:t>
            </a:r>
          </a:p>
          <a:p>
            <a:pPr lvl="1"/>
            <a:r>
              <a:rPr lang="en-US" dirty="0"/>
              <a:t>A good solution for C/C++ continuous integration workflows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860D4D-A991-978D-2445-7299AE3C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31" y="1916832"/>
            <a:ext cx="4936537" cy="27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D7C2CD-90AE-872E-1CE4-74923D69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951486-C9E0-90C5-DA38-D70791F2F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00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4C572-42A6-472D-6CD7-68BB7A7E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Conan recipe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6CE70-B940-72E7-66C5-ABC29F8C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259999"/>
            <a:ext cx="5352718" cy="4860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 recipe is a python script that describes how to build and package an application, a library, a tools …</a:t>
            </a:r>
          </a:p>
          <a:p>
            <a:endParaRPr lang="en-US" dirty="0"/>
          </a:p>
          <a:p>
            <a:r>
              <a:rPr lang="en-US" dirty="0"/>
              <a:t>It specifies the dependencies, build instructions, and other metadata</a:t>
            </a:r>
          </a:p>
          <a:p>
            <a:endParaRPr lang="en-US" dirty="0"/>
          </a:p>
          <a:p>
            <a:r>
              <a:rPr lang="en-US" dirty="0"/>
              <a:t>It provides information about a library to consumers.</a:t>
            </a:r>
            <a:endParaRPr lang="fr-FR" dirty="0"/>
          </a:p>
          <a:p>
            <a:endParaRPr lang="en-US" dirty="0"/>
          </a:p>
          <a:p>
            <a:r>
              <a:rPr lang="en-US" dirty="0"/>
              <a:t>Conan provides a collection of tools to help with building within recipes</a:t>
            </a:r>
          </a:p>
          <a:p>
            <a:endParaRPr lang="en-US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269E5A2C-D86C-1BF2-097E-4772A46CA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4478"/>
              </p:ext>
            </p:extLst>
          </p:nvPr>
        </p:nvGraphicFramePr>
        <p:xfrm>
          <a:off x="6456040" y="940648"/>
          <a:ext cx="5352718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718">
                  <a:extLst>
                    <a:ext uri="{9D8B030D-6E8A-4147-A177-3AD203B41FA5}">
                      <a16:colId xmlns:a16="http://schemas.microsoft.com/office/drawing/2014/main" val="2975761919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r>
                        <a:rPr lang="fr-FR" sz="1800" dirty="0"/>
                        <a:t>conanfile.py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82196"/>
                  </a:ext>
                </a:extLst>
              </a:tr>
              <a:tr h="4910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586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conan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586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ConanFile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586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conan.tools.cmake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586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CMake, 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cmake_layout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4EC9B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mydeviceRecipe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dirty="0" err="1">
                          <a:solidFill>
                            <a:srgbClr val="4EC9B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ConanFile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mydevice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"0.0.7"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"MIT"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url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"https://gitlab.synchrotron-soleil.fr/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mydevice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"A 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fantastic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device"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settings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"os"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"compiler"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build_type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arch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generators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CMakeToolchain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"CMakeDeps"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exports_sources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"CMakeLists.txt"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"src/*"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requires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1100" dirty="0" err="1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cpptango</a:t>
                      </a:r>
                      <a:r>
                        <a:rPr lang="fr-FR" sz="1100" dirty="0">
                          <a:solidFill>
                            <a:srgbClr val="CE9178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/9.2.5@soleil/stable"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DCDCAA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cmake_layout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CDCAA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CMake(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.configure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.build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fr-FR" sz="1100" dirty="0" err="1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CDCAA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package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D4D4D4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CMake(</a:t>
                      </a:r>
                      <a:r>
                        <a:rPr lang="fr-FR" sz="1100" dirty="0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  <a:r>
                        <a:rPr lang="fr-FR" sz="1100" dirty="0" err="1">
                          <a:solidFill>
                            <a:srgbClr val="9CDCF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cmake</a:t>
                      </a:r>
                      <a:r>
                        <a:rPr lang="fr-FR" sz="1100" dirty="0" err="1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.install</a:t>
                      </a:r>
                      <a:r>
                        <a:rPr lang="fr-FR" sz="1100" dirty="0">
                          <a:solidFill>
                            <a:srgbClr val="CCCCCC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800" b="0" dirty="0">
                        <a:solidFill>
                          <a:srgbClr val="D4D4D4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8743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1E046C-A0C9-B741-0BFC-FE675140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352C0D-E804-6B42-833D-EFE38E7E5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65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1EDD46-E612-4873-4207-4CBD4DAE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9" y="988546"/>
            <a:ext cx="7071973" cy="5608806"/>
          </a:xfrm>
          <a:prstGeom prst="rect">
            <a:avLst/>
          </a:prstGeom>
        </p:spPr>
      </p:pic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1224FC5-184B-C862-F635-ECE39E21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259999"/>
            <a:ext cx="4127888" cy="4860000"/>
          </a:xfrm>
        </p:spPr>
        <p:txBody>
          <a:bodyPr>
            <a:normAutofit/>
          </a:bodyPr>
          <a:lstStyle/>
          <a:p>
            <a:r>
              <a:rPr lang="en-US" sz="2000" dirty="0"/>
              <a:t>Unable to build Lima using legacy software factory</a:t>
            </a:r>
          </a:p>
          <a:p>
            <a:pPr lvl="1"/>
            <a:r>
              <a:rPr lang="en-US" sz="1800" dirty="0"/>
              <a:t>5 target platforms</a:t>
            </a:r>
          </a:p>
          <a:p>
            <a:pPr lvl="1"/>
            <a:endParaRPr lang="en-US" sz="1800" dirty="0"/>
          </a:p>
          <a:p>
            <a:r>
              <a:rPr lang="en-US" sz="2000" dirty="0"/>
              <a:t>Partial scripted build</a:t>
            </a:r>
          </a:p>
          <a:p>
            <a:pPr lvl="1"/>
            <a:r>
              <a:rPr lang="en-US" sz="1800" dirty="0"/>
              <a:t>None of platforms share the same dependency graph</a:t>
            </a:r>
          </a:p>
          <a:p>
            <a:pPr lvl="1"/>
            <a:endParaRPr lang="en-US" sz="1800" dirty="0"/>
          </a:p>
          <a:p>
            <a:r>
              <a:rPr lang="en-US" sz="2000" dirty="0"/>
              <a:t>With Conan</a:t>
            </a:r>
          </a:p>
          <a:p>
            <a:pPr lvl="1"/>
            <a:r>
              <a:rPr lang="en-US" sz="1800" dirty="0"/>
              <a:t>Successful build of Lima devices across all platforms sharing the same dependency graph</a:t>
            </a:r>
          </a:p>
          <a:p>
            <a:endParaRPr lang="fr-FR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953A8D-4B0F-7054-6650-CD656E2B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Proof-of-concept Lima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B66353-4153-F5E1-00F4-D5FD58997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6B932C-B666-77B4-C371-0109E428B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0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238EC-5BBC-36F2-B66A-B2180B34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Proof-of-concept </a:t>
            </a:r>
            <a:r>
              <a:rPr lang="fr-FR" dirty="0" err="1"/>
              <a:t>ChimeraTK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4913F-5A49-8A44-4248-A43D1EBF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3573015"/>
            <a:ext cx="5352024" cy="2546983"/>
          </a:xfrm>
        </p:spPr>
        <p:txBody>
          <a:bodyPr>
            <a:normAutofit/>
          </a:bodyPr>
          <a:lstStyle/>
          <a:p>
            <a:r>
              <a:rPr lang="en-US" sz="2000" dirty="0"/>
              <a:t>Manually</a:t>
            </a:r>
          </a:p>
          <a:p>
            <a:pPr lvl="1"/>
            <a:r>
              <a:rPr lang="en-US" sz="1800" dirty="0"/>
              <a:t>Unable to build </a:t>
            </a:r>
            <a:r>
              <a:rPr lang="en-US" sz="1800" dirty="0" err="1"/>
              <a:t>ChimeraTK</a:t>
            </a:r>
            <a:r>
              <a:rPr lang="en-US" sz="1800" dirty="0"/>
              <a:t> on CentOS 6/7</a:t>
            </a:r>
          </a:p>
          <a:p>
            <a:pPr lvl="1"/>
            <a:endParaRPr lang="en-US" sz="1800" dirty="0"/>
          </a:p>
          <a:p>
            <a:r>
              <a:rPr lang="en-US" sz="2000" dirty="0"/>
              <a:t>With Conan</a:t>
            </a:r>
          </a:p>
          <a:p>
            <a:pPr lvl="1"/>
            <a:r>
              <a:rPr lang="en-US" sz="1800" dirty="0"/>
              <a:t>Successful build of </a:t>
            </a:r>
            <a:r>
              <a:rPr lang="en-US" sz="1800" dirty="0" err="1"/>
              <a:t>ChimeraTK</a:t>
            </a:r>
            <a:r>
              <a:rPr lang="en-US" sz="1800" dirty="0"/>
              <a:t> Tango device on CentOS 6 and CentOS 7</a:t>
            </a:r>
          </a:p>
        </p:txBody>
      </p:sp>
      <p:pic>
        <p:nvPicPr>
          <p:cNvPr id="4" name="Espace réservé du contenu 12">
            <a:extLst>
              <a:ext uri="{FF2B5EF4-FFF2-40B4-BE49-F238E27FC236}">
                <a16:creationId xmlns:a16="http://schemas.microsoft.com/office/drawing/2014/main" id="{B6C798B4-B828-F42D-D1FF-F74AE86E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49" t="5280" r="14200" b="17664"/>
          <a:stretch/>
        </p:blipFill>
        <p:spPr>
          <a:xfrm>
            <a:off x="2255573" y="764704"/>
            <a:ext cx="9241027" cy="572063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D40C03-18C7-EC33-CC18-A628258B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5C471A-E131-E25B-A7EE-5F2DF5269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14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>
            <a:extLst>
              <a:ext uri="{FF2B5EF4-FFF2-40B4-BE49-F238E27FC236}">
                <a16:creationId xmlns:a16="http://schemas.microsoft.com/office/drawing/2014/main" id="{037DBB6E-C4F3-C8F2-3EAA-2A506F4D6E68}"/>
              </a:ext>
            </a:extLst>
          </p:cNvPr>
          <p:cNvGrpSpPr/>
          <p:nvPr/>
        </p:nvGrpSpPr>
        <p:grpSpPr>
          <a:xfrm>
            <a:off x="2749062" y="4947372"/>
            <a:ext cx="2455426" cy="1243119"/>
            <a:chOff x="2749062" y="1244114"/>
            <a:chExt cx="2455426" cy="1243119"/>
          </a:xfrm>
        </p:grpSpPr>
        <p:grpSp>
          <p:nvGrpSpPr>
            <p:cNvPr id="9" name="Graphique 6">
              <a:extLst>
                <a:ext uri="{FF2B5EF4-FFF2-40B4-BE49-F238E27FC236}">
                  <a16:creationId xmlns:a16="http://schemas.microsoft.com/office/drawing/2014/main" id="{32EB5446-6A7C-80C7-A3D5-D5E7CE680A13}"/>
                </a:ext>
              </a:extLst>
            </p:cNvPr>
            <p:cNvGrpSpPr/>
            <p:nvPr/>
          </p:nvGrpSpPr>
          <p:grpSpPr>
            <a:xfrm>
              <a:off x="2749062" y="1244114"/>
              <a:ext cx="2455426" cy="1243119"/>
              <a:chOff x="2749062" y="849313"/>
              <a:chExt cx="2455426" cy="1243119"/>
            </a:xfrm>
            <a:noFill/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6D9761F2-8C32-D817-151D-B2CC2435B280}"/>
                  </a:ext>
                </a:extLst>
              </p:cNvPr>
              <p:cNvSpPr/>
              <p:nvPr/>
            </p:nvSpPr>
            <p:spPr>
              <a:xfrm>
                <a:off x="2778090" y="863231"/>
                <a:ext cx="2426398" cy="1229201"/>
              </a:xfrm>
              <a:custGeom>
                <a:avLst/>
                <a:gdLst>
                  <a:gd name="connsiteX0" fmla="*/ 51511 w 2426398"/>
                  <a:gd name="connsiteY0" fmla="*/ 68781 h 1229201"/>
                  <a:gd name="connsiteX1" fmla="*/ 51511 w 2426398"/>
                  <a:gd name="connsiteY1" fmla="*/ 68781 h 1229201"/>
                  <a:gd name="connsiteX2" fmla="*/ 51511 w 2426398"/>
                  <a:gd name="connsiteY2" fmla="*/ 68781 h 1229201"/>
                  <a:gd name="connsiteX3" fmla="*/ 51511 w 2426398"/>
                  <a:gd name="connsiteY3" fmla="*/ 68781 h 1229201"/>
                  <a:gd name="connsiteX4" fmla="*/ 48939 w 2426398"/>
                  <a:gd name="connsiteY4" fmla="*/ 129741 h 1229201"/>
                  <a:gd name="connsiteX5" fmla="*/ 148952 w 2426398"/>
                  <a:gd name="connsiteY5" fmla="*/ 14679 h 1229201"/>
                  <a:gd name="connsiteX6" fmla="*/ 48939 w 2426398"/>
                  <a:gd name="connsiteY6" fmla="*/ 129741 h 1229201"/>
                  <a:gd name="connsiteX7" fmla="*/ 148952 w 2426398"/>
                  <a:gd name="connsiteY7" fmla="*/ 14679 h 1229201"/>
                  <a:gd name="connsiteX8" fmla="*/ 2743 w 2426398"/>
                  <a:gd name="connsiteY8" fmla="*/ 240993 h 1229201"/>
                  <a:gd name="connsiteX9" fmla="*/ 208959 w 2426398"/>
                  <a:gd name="connsiteY9" fmla="*/ 3725 h 1229201"/>
                  <a:gd name="connsiteX10" fmla="*/ 2743 w 2426398"/>
                  <a:gd name="connsiteY10" fmla="*/ 240993 h 1229201"/>
                  <a:gd name="connsiteX11" fmla="*/ 208959 w 2426398"/>
                  <a:gd name="connsiteY11" fmla="*/ 3725 h 1229201"/>
                  <a:gd name="connsiteX12" fmla="*/ 266 w 2426398"/>
                  <a:gd name="connsiteY12" fmla="*/ 301953 h 1229201"/>
                  <a:gd name="connsiteX13" fmla="*/ 262680 w 2426398"/>
                  <a:gd name="connsiteY13" fmla="*/ 10 h 1229201"/>
                  <a:gd name="connsiteX14" fmla="*/ 266 w 2426398"/>
                  <a:gd name="connsiteY14" fmla="*/ 301953 h 1229201"/>
                  <a:gd name="connsiteX15" fmla="*/ 262680 w 2426398"/>
                  <a:gd name="connsiteY15" fmla="*/ 10 h 1229201"/>
                  <a:gd name="connsiteX16" fmla="*/ 3981 w 2426398"/>
                  <a:gd name="connsiteY16" fmla="*/ 355674 h 1229201"/>
                  <a:gd name="connsiteX17" fmla="*/ 303923 w 2426398"/>
                  <a:gd name="connsiteY17" fmla="*/ 10583 h 1229201"/>
                  <a:gd name="connsiteX18" fmla="*/ 3981 w 2426398"/>
                  <a:gd name="connsiteY18" fmla="*/ 355674 h 1229201"/>
                  <a:gd name="connsiteX19" fmla="*/ 303923 w 2426398"/>
                  <a:gd name="connsiteY19" fmla="*/ 10583 h 1229201"/>
                  <a:gd name="connsiteX20" fmla="*/ 1504 w 2426398"/>
                  <a:gd name="connsiteY20" fmla="*/ 416634 h 1229201"/>
                  <a:gd name="connsiteX21" fmla="*/ 351453 w 2426398"/>
                  <a:gd name="connsiteY21" fmla="*/ 14012 h 1229201"/>
                  <a:gd name="connsiteX22" fmla="*/ 1504 w 2426398"/>
                  <a:gd name="connsiteY22" fmla="*/ 416634 h 1229201"/>
                  <a:gd name="connsiteX23" fmla="*/ 351453 w 2426398"/>
                  <a:gd name="connsiteY23" fmla="*/ 14012 h 1229201"/>
                  <a:gd name="connsiteX24" fmla="*/ 5314 w 2426398"/>
                  <a:gd name="connsiteY24" fmla="*/ 470354 h 1229201"/>
                  <a:gd name="connsiteX25" fmla="*/ 405174 w 2426398"/>
                  <a:gd name="connsiteY25" fmla="*/ 10297 h 1229201"/>
                  <a:gd name="connsiteX26" fmla="*/ 5314 w 2426398"/>
                  <a:gd name="connsiteY26" fmla="*/ 470354 h 1229201"/>
                  <a:gd name="connsiteX27" fmla="*/ 405174 w 2426398"/>
                  <a:gd name="connsiteY27" fmla="*/ 10297 h 1229201"/>
                  <a:gd name="connsiteX28" fmla="*/ 2743 w 2426398"/>
                  <a:gd name="connsiteY28" fmla="*/ 531315 h 1229201"/>
                  <a:gd name="connsiteX29" fmla="*/ 452704 w 2426398"/>
                  <a:gd name="connsiteY29" fmla="*/ 13726 h 1229201"/>
                  <a:gd name="connsiteX30" fmla="*/ 2743 w 2426398"/>
                  <a:gd name="connsiteY30" fmla="*/ 531315 h 1229201"/>
                  <a:gd name="connsiteX31" fmla="*/ 452704 w 2426398"/>
                  <a:gd name="connsiteY31" fmla="*/ 13726 h 1229201"/>
                  <a:gd name="connsiteX32" fmla="*/ 266 w 2426398"/>
                  <a:gd name="connsiteY32" fmla="*/ 592275 h 1229201"/>
                  <a:gd name="connsiteX33" fmla="*/ 506425 w 2426398"/>
                  <a:gd name="connsiteY33" fmla="*/ 10011 h 1229201"/>
                  <a:gd name="connsiteX34" fmla="*/ 266 w 2426398"/>
                  <a:gd name="connsiteY34" fmla="*/ 592275 h 1229201"/>
                  <a:gd name="connsiteX35" fmla="*/ 506425 w 2426398"/>
                  <a:gd name="connsiteY35" fmla="*/ 10011 h 1229201"/>
                  <a:gd name="connsiteX36" fmla="*/ 4076 w 2426398"/>
                  <a:gd name="connsiteY36" fmla="*/ 645996 h 1229201"/>
                  <a:gd name="connsiteX37" fmla="*/ 553955 w 2426398"/>
                  <a:gd name="connsiteY37" fmla="*/ 13440 h 1229201"/>
                  <a:gd name="connsiteX38" fmla="*/ 4076 w 2426398"/>
                  <a:gd name="connsiteY38" fmla="*/ 645996 h 1229201"/>
                  <a:gd name="connsiteX39" fmla="*/ 553955 w 2426398"/>
                  <a:gd name="connsiteY39" fmla="*/ 13440 h 1229201"/>
                  <a:gd name="connsiteX40" fmla="*/ 1600 w 2426398"/>
                  <a:gd name="connsiteY40" fmla="*/ 706956 h 1229201"/>
                  <a:gd name="connsiteX41" fmla="*/ 607676 w 2426398"/>
                  <a:gd name="connsiteY41" fmla="*/ 9630 h 1229201"/>
                  <a:gd name="connsiteX42" fmla="*/ 1600 w 2426398"/>
                  <a:gd name="connsiteY42" fmla="*/ 706956 h 1229201"/>
                  <a:gd name="connsiteX43" fmla="*/ 607676 w 2426398"/>
                  <a:gd name="connsiteY43" fmla="*/ 9630 h 1229201"/>
                  <a:gd name="connsiteX44" fmla="*/ 5314 w 2426398"/>
                  <a:gd name="connsiteY44" fmla="*/ 760677 h 1229201"/>
                  <a:gd name="connsiteX45" fmla="*/ 655205 w 2426398"/>
                  <a:gd name="connsiteY45" fmla="*/ 13059 h 1229201"/>
                  <a:gd name="connsiteX46" fmla="*/ 5314 w 2426398"/>
                  <a:gd name="connsiteY46" fmla="*/ 760677 h 1229201"/>
                  <a:gd name="connsiteX47" fmla="*/ 655205 w 2426398"/>
                  <a:gd name="connsiteY47" fmla="*/ 13059 h 1229201"/>
                  <a:gd name="connsiteX48" fmla="*/ 2838 w 2426398"/>
                  <a:gd name="connsiteY48" fmla="*/ 821637 h 1229201"/>
                  <a:gd name="connsiteX49" fmla="*/ 708926 w 2426398"/>
                  <a:gd name="connsiteY49" fmla="*/ 9345 h 1229201"/>
                  <a:gd name="connsiteX50" fmla="*/ 2838 w 2426398"/>
                  <a:gd name="connsiteY50" fmla="*/ 821637 h 1229201"/>
                  <a:gd name="connsiteX51" fmla="*/ 708926 w 2426398"/>
                  <a:gd name="connsiteY51" fmla="*/ 9345 h 1229201"/>
                  <a:gd name="connsiteX52" fmla="*/ 361 w 2426398"/>
                  <a:gd name="connsiteY52" fmla="*/ 882597 h 1229201"/>
                  <a:gd name="connsiteX53" fmla="*/ 756456 w 2426398"/>
                  <a:gd name="connsiteY53" fmla="*/ 12774 h 1229201"/>
                  <a:gd name="connsiteX54" fmla="*/ 361 w 2426398"/>
                  <a:gd name="connsiteY54" fmla="*/ 882597 h 1229201"/>
                  <a:gd name="connsiteX55" fmla="*/ 756456 w 2426398"/>
                  <a:gd name="connsiteY55" fmla="*/ 12774 h 1229201"/>
                  <a:gd name="connsiteX56" fmla="*/ 4076 w 2426398"/>
                  <a:gd name="connsiteY56" fmla="*/ 936318 h 1229201"/>
                  <a:gd name="connsiteX57" fmla="*/ 810177 w 2426398"/>
                  <a:gd name="connsiteY57" fmla="*/ 8964 h 1229201"/>
                  <a:gd name="connsiteX58" fmla="*/ 4076 w 2426398"/>
                  <a:gd name="connsiteY58" fmla="*/ 936318 h 1229201"/>
                  <a:gd name="connsiteX59" fmla="*/ 810177 w 2426398"/>
                  <a:gd name="connsiteY59" fmla="*/ 8964 h 1229201"/>
                  <a:gd name="connsiteX60" fmla="*/ 7886 w 2426398"/>
                  <a:gd name="connsiteY60" fmla="*/ 990039 h 1229201"/>
                  <a:gd name="connsiteX61" fmla="*/ 857707 w 2426398"/>
                  <a:gd name="connsiteY61" fmla="*/ 12393 h 1229201"/>
                  <a:gd name="connsiteX62" fmla="*/ 7886 w 2426398"/>
                  <a:gd name="connsiteY62" fmla="*/ 990039 h 1229201"/>
                  <a:gd name="connsiteX63" fmla="*/ 857707 w 2426398"/>
                  <a:gd name="connsiteY63" fmla="*/ 12393 h 1229201"/>
                  <a:gd name="connsiteX64" fmla="*/ 17887 w 2426398"/>
                  <a:gd name="connsiteY64" fmla="*/ 1036616 h 1229201"/>
                  <a:gd name="connsiteX65" fmla="*/ 911428 w 2426398"/>
                  <a:gd name="connsiteY65" fmla="*/ 8678 h 1229201"/>
                  <a:gd name="connsiteX66" fmla="*/ 17887 w 2426398"/>
                  <a:gd name="connsiteY66" fmla="*/ 1036616 h 1229201"/>
                  <a:gd name="connsiteX67" fmla="*/ 911428 w 2426398"/>
                  <a:gd name="connsiteY67" fmla="*/ 8678 h 1229201"/>
                  <a:gd name="connsiteX68" fmla="*/ 21602 w 2426398"/>
                  <a:gd name="connsiteY68" fmla="*/ 1090337 h 1229201"/>
                  <a:gd name="connsiteX69" fmla="*/ 958958 w 2426398"/>
                  <a:gd name="connsiteY69" fmla="*/ 12107 h 1229201"/>
                  <a:gd name="connsiteX70" fmla="*/ 21602 w 2426398"/>
                  <a:gd name="connsiteY70" fmla="*/ 1090337 h 1229201"/>
                  <a:gd name="connsiteX71" fmla="*/ 958958 w 2426398"/>
                  <a:gd name="connsiteY71" fmla="*/ 12107 h 1229201"/>
                  <a:gd name="connsiteX72" fmla="*/ 50368 w 2426398"/>
                  <a:gd name="connsiteY72" fmla="*/ 1115388 h 1229201"/>
                  <a:gd name="connsiteX73" fmla="*/ 1012679 w 2426398"/>
                  <a:gd name="connsiteY73" fmla="*/ 8297 h 1229201"/>
                  <a:gd name="connsiteX74" fmla="*/ 50368 w 2426398"/>
                  <a:gd name="connsiteY74" fmla="*/ 1115388 h 1229201"/>
                  <a:gd name="connsiteX75" fmla="*/ 1012679 w 2426398"/>
                  <a:gd name="connsiteY75" fmla="*/ 8297 h 1229201"/>
                  <a:gd name="connsiteX76" fmla="*/ 79133 w 2426398"/>
                  <a:gd name="connsiteY76" fmla="*/ 1140343 h 1229201"/>
                  <a:gd name="connsiteX77" fmla="*/ 1060208 w 2426398"/>
                  <a:gd name="connsiteY77" fmla="*/ 11726 h 1229201"/>
                  <a:gd name="connsiteX78" fmla="*/ 79133 w 2426398"/>
                  <a:gd name="connsiteY78" fmla="*/ 1140343 h 1229201"/>
                  <a:gd name="connsiteX79" fmla="*/ 1060208 w 2426398"/>
                  <a:gd name="connsiteY79" fmla="*/ 11726 h 1229201"/>
                  <a:gd name="connsiteX80" fmla="*/ 107899 w 2426398"/>
                  <a:gd name="connsiteY80" fmla="*/ 1165394 h 1229201"/>
                  <a:gd name="connsiteX81" fmla="*/ 1107738 w 2426398"/>
                  <a:gd name="connsiteY81" fmla="*/ 15155 h 1229201"/>
                  <a:gd name="connsiteX82" fmla="*/ 107899 w 2426398"/>
                  <a:gd name="connsiteY82" fmla="*/ 1165394 h 1229201"/>
                  <a:gd name="connsiteX83" fmla="*/ 1107738 w 2426398"/>
                  <a:gd name="connsiteY83" fmla="*/ 15155 h 1229201"/>
                  <a:gd name="connsiteX84" fmla="*/ 142855 w 2426398"/>
                  <a:gd name="connsiteY84" fmla="*/ 1183206 h 1229201"/>
                  <a:gd name="connsiteX85" fmla="*/ 1161459 w 2426398"/>
                  <a:gd name="connsiteY85" fmla="*/ 11440 h 1229201"/>
                  <a:gd name="connsiteX86" fmla="*/ 142855 w 2426398"/>
                  <a:gd name="connsiteY86" fmla="*/ 1183206 h 1229201"/>
                  <a:gd name="connsiteX87" fmla="*/ 1161459 w 2426398"/>
                  <a:gd name="connsiteY87" fmla="*/ 11440 h 1229201"/>
                  <a:gd name="connsiteX88" fmla="*/ 184099 w 2426398"/>
                  <a:gd name="connsiteY88" fmla="*/ 1193778 h 1229201"/>
                  <a:gd name="connsiteX89" fmla="*/ 1208989 w 2426398"/>
                  <a:gd name="connsiteY89" fmla="*/ 14869 h 1229201"/>
                  <a:gd name="connsiteX90" fmla="*/ 184099 w 2426398"/>
                  <a:gd name="connsiteY90" fmla="*/ 1193778 h 1229201"/>
                  <a:gd name="connsiteX91" fmla="*/ 1208989 w 2426398"/>
                  <a:gd name="connsiteY91" fmla="*/ 14869 h 1229201"/>
                  <a:gd name="connsiteX92" fmla="*/ 219151 w 2426398"/>
                  <a:gd name="connsiteY92" fmla="*/ 1211590 h 1229201"/>
                  <a:gd name="connsiteX93" fmla="*/ 1262710 w 2426398"/>
                  <a:gd name="connsiteY93" fmla="*/ 11059 h 1229201"/>
                  <a:gd name="connsiteX94" fmla="*/ 219151 w 2426398"/>
                  <a:gd name="connsiteY94" fmla="*/ 1211590 h 1229201"/>
                  <a:gd name="connsiteX95" fmla="*/ 1262710 w 2426398"/>
                  <a:gd name="connsiteY95" fmla="*/ 11059 h 1229201"/>
                  <a:gd name="connsiteX96" fmla="*/ 272872 w 2426398"/>
                  <a:gd name="connsiteY96" fmla="*/ 1207875 h 1229201"/>
                  <a:gd name="connsiteX97" fmla="*/ 1310240 w 2426398"/>
                  <a:gd name="connsiteY97" fmla="*/ 14488 h 1229201"/>
                  <a:gd name="connsiteX98" fmla="*/ 272872 w 2426398"/>
                  <a:gd name="connsiteY98" fmla="*/ 1207875 h 1229201"/>
                  <a:gd name="connsiteX99" fmla="*/ 1310240 w 2426398"/>
                  <a:gd name="connsiteY99" fmla="*/ 14488 h 1229201"/>
                  <a:gd name="connsiteX100" fmla="*/ 307924 w 2426398"/>
                  <a:gd name="connsiteY100" fmla="*/ 1225687 h 1229201"/>
                  <a:gd name="connsiteX101" fmla="*/ 1363961 w 2426398"/>
                  <a:gd name="connsiteY101" fmla="*/ 10773 h 1229201"/>
                  <a:gd name="connsiteX102" fmla="*/ 307924 w 2426398"/>
                  <a:gd name="connsiteY102" fmla="*/ 1225687 h 1229201"/>
                  <a:gd name="connsiteX103" fmla="*/ 1363961 w 2426398"/>
                  <a:gd name="connsiteY103" fmla="*/ 10773 h 1229201"/>
                  <a:gd name="connsiteX104" fmla="*/ 355358 w 2426398"/>
                  <a:gd name="connsiteY104" fmla="*/ 1229116 h 1229201"/>
                  <a:gd name="connsiteX105" fmla="*/ 1411490 w 2426398"/>
                  <a:gd name="connsiteY105" fmla="*/ 14202 h 1229201"/>
                  <a:gd name="connsiteX106" fmla="*/ 355358 w 2426398"/>
                  <a:gd name="connsiteY106" fmla="*/ 1229116 h 1229201"/>
                  <a:gd name="connsiteX107" fmla="*/ 1411490 w 2426398"/>
                  <a:gd name="connsiteY107" fmla="*/ 14202 h 1229201"/>
                  <a:gd name="connsiteX108" fmla="*/ 409174 w 2426398"/>
                  <a:gd name="connsiteY108" fmla="*/ 1225306 h 1229201"/>
                  <a:gd name="connsiteX109" fmla="*/ 1465211 w 2426398"/>
                  <a:gd name="connsiteY109" fmla="*/ 10488 h 1229201"/>
                  <a:gd name="connsiteX110" fmla="*/ 409174 w 2426398"/>
                  <a:gd name="connsiteY110" fmla="*/ 1225306 h 1229201"/>
                  <a:gd name="connsiteX111" fmla="*/ 1465211 w 2426398"/>
                  <a:gd name="connsiteY111" fmla="*/ 10488 h 1229201"/>
                  <a:gd name="connsiteX112" fmla="*/ 456609 w 2426398"/>
                  <a:gd name="connsiteY112" fmla="*/ 1228735 h 1229201"/>
                  <a:gd name="connsiteX113" fmla="*/ 1512741 w 2426398"/>
                  <a:gd name="connsiteY113" fmla="*/ 13916 h 1229201"/>
                  <a:gd name="connsiteX114" fmla="*/ 456609 w 2426398"/>
                  <a:gd name="connsiteY114" fmla="*/ 1228735 h 1229201"/>
                  <a:gd name="connsiteX115" fmla="*/ 1512741 w 2426398"/>
                  <a:gd name="connsiteY115" fmla="*/ 13916 h 1229201"/>
                  <a:gd name="connsiteX116" fmla="*/ 510425 w 2426398"/>
                  <a:gd name="connsiteY116" fmla="*/ 1225020 h 1229201"/>
                  <a:gd name="connsiteX117" fmla="*/ 1566462 w 2426398"/>
                  <a:gd name="connsiteY117" fmla="*/ 10107 h 1229201"/>
                  <a:gd name="connsiteX118" fmla="*/ 510425 w 2426398"/>
                  <a:gd name="connsiteY118" fmla="*/ 1225020 h 1229201"/>
                  <a:gd name="connsiteX119" fmla="*/ 1566462 w 2426398"/>
                  <a:gd name="connsiteY119" fmla="*/ 10107 h 1229201"/>
                  <a:gd name="connsiteX120" fmla="*/ 557860 w 2426398"/>
                  <a:gd name="connsiteY120" fmla="*/ 1228449 h 1229201"/>
                  <a:gd name="connsiteX121" fmla="*/ 1613992 w 2426398"/>
                  <a:gd name="connsiteY121" fmla="*/ 13536 h 1229201"/>
                  <a:gd name="connsiteX122" fmla="*/ 557860 w 2426398"/>
                  <a:gd name="connsiteY122" fmla="*/ 1228449 h 1229201"/>
                  <a:gd name="connsiteX123" fmla="*/ 1613992 w 2426398"/>
                  <a:gd name="connsiteY123" fmla="*/ 13536 h 1229201"/>
                  <a:gd name="connsiteX124" fmla="*/ 611676 w 2426398"/>
                  <a:gd name="connsiteY124" fmla="*/ 1224639 h 1229201"/>
                  <a:gd name="connsiteX125" fmla="*/ 1667713 w 2426398"/>
                  <a:gd name="connsiteY125" fmla="*/ 9821 h 1229201"/>
                  <a:gd name="connsiteX126" fmla="*/ 611676 w 2426398"/>
                  <a:gd name="connsiteY126" fmla="*/ 1224639 h 1229201"/>
                  <a:gd name="connsiteX127" fmla="*/ 1667713 w 2426398"/>
                  <a:gd name="connsiteY127" fmla="*/ 9821 h 1229201"/>
                  <a:gd name="connsiteX128" fmla="*/ 659206 w 2426398"/>
                  <a:gd name="connsiteY128" fmla="*/ 1228068 h 1229201"/>
                  <a:gd name="connsiteX129" fmla="*/ 1715243 w 2426398"/>
                  <a:gd name="connsiteY129" fmla="*/ 13250 h 1229201"/>
                  <a:gd name="connsiteX130" fmla="*/ 659206 w 2426398"/>
                  <a:gd name="connsiteY130" fmla="*/ 1228068 h 1229201"/>
                  <a:gd name="connsiteX131" fmla="*/ 1715243 w 2426398"/>
                  <a:gd name="connsiteY131" fmla="*/ 13250 h 1229201"/>
                  <a:gd name="connsiteX132" fmla="*/ 712927 w 2426398"/>
                  <a:gd name="connsiteY132" fmla="*/ 1224354 h 1229201"/>
                  <a:gd name="connsiteX133" fmla="*/ 1768964 w 2426398"/>
                  <a:gd name="connsiteY133" fmla="*/ 9440 h 1229201"/>
                  <a:gd name="connsiteX134" fmla="*/ 712927 w 2426398"/>
                  <a:gd name="connsiteY134" fmla="*/ 1224354 h 1229201"/>
                  <a:gd name="connsiteX135" fmla="*/ 1768964 w 2426398"/>
                  <a:gd name="connsiteY135" fmla="*/ 9440 h 1229201"/>
                  <a:gd name="connsiteX136" fmla="*/ 760457 w 2426398"/>
                  <a:gd name="connsiteY136" fmla="*/ 1227783 h 1229201"/>
                  <a:gd name="connsiteX137" fmla="*/ 1816493 w 2426398"/>
                  <a:gd name="connsiteY137" fmla="*/ 12869 h 1229201"/>
                  <a:gd name="connsiteX138" fmla="*/ 760457 w 2426398"/>
                  <a:gd name="connsiteY138" fmla="*/ 1227783 h 1229201"/>
                  <a:gd name="connsiteX139" fmla="*/ 1816493 w 2426398"/>
                  <a:gd name="connsiteY139" fmla="*/ 12869 h 1229201"/>
                  <a:gd name="connsiteX140" fmla="*/ 814178 w 2426398"/>
                  <a:gd name="connsiteY140" fmla="*/ 1223973 h 1229201"/>
                  <a:gd name="connsiteX141" fmla="*/ 1870214 w 2426398"/>
                  <a:gd name="connsiteY141" fmla="*/ 9154 h 1229201"/>
                  <a:gd name="connsiteX142" fmla="*/ 814178 w 2426398"/>
                  <a:gd name="connsiteY142" fmla="*/ 1223973 h 1229201"/>
                  <a:gd name="connsiteX143" fmla="*/ 1870214 w 2426398"/>
                  <a:gd name="connsiteY143" fmla="*/ 9154 h 1229201"/>
                  <a:gd name="connsiteX144" fmla="*/ 861707 w 2426398"/>
                  <a:gd name="connsiteY144" fmla="*/ 1227402 h 1229201"/>
                  <a:gd name="connsiteX145" fmla="*/ 1917744 w 2426398"/>
                  <a:gd name="connsiteY145" fmla="*/ 12583 h 1229201"/>
                  <a:gd name="connsiteX146" fmla="*/ 861707 w 2426398"/>
                  <a:gd name="connsiteY146" fmla="*/ 1227402 h 1229201"/>
                  <a:gd name="connsiteX147" fmla="*/ 1917744 w 2426398"/>
                  <a:gd name="connsiteY147" fmla="*/ 12583 h 1229201"/>
                  <a:gd name="connsiteX148" fmla="*/ 915428 w 2426398"/>
                  <a:gd name="connsiteY148" fmla="*/ 1223687 h 1229201"/>
                  <a:gd name="connsiteX149" fmla="*/ 1971465 w 2426398"/>
                  <a:gd name="connsiteY149" fmla="*/ 8773 h 1229201"/>
                  <a:gd name="connsiteX150" fmla="*/ 915428 w 2426398"/>
                  <a:gd name="connsiteY150" fmla="*/ 1223687 h 1229201"/>
                  <a:gd name="connsiteX151" fmla="*/ 1971465 w 2426398"/>
                  <a:gd name="connsiteY151" fmla="*/ 8773 h 1229201"/>
                  <a:gd name="connsiteX152" fmla="*/ 962958 w 2426398"/>
                  <a:gd name="connsiteY152" fmla="*/ 1227116 h 1229201"/>
                  <a:gd name="connsiteX153" fmla="*/ 2018995 w 2426398"/>
                  <a:gd name="connsiteY153" fmla="*/ 12202 h 1229201"/>
                  <a:gd name="connsiteX154" fmla="*/ 962958 w 2426398"/>
                  <a:gd name="connsiteY154" fmla="*/ 1227116 h 1229201"/>
                  <a:gd name="connsiteX155" fmla="*/ 2018995 w 2426398"/>
                  <a:gd name="connsiteY155" fmla="*/ 12202 h 1229201"/>
                  <a:gd name="connsiteX156" fmla="*/ 1016679 w 2426398"/>
                  <a:gd name="connsiteY156" fmla="*/ 1223306 h 1229201"/>
                  <a:gd name="connsiteX157" fmla="*/ 2072716 w 2426398"/>
                  <a:gd name="connsiteY157" fmla="*/ 8487 h 1229201"/>
                  <a:gd name="connsiteX158" fmla="*/ 1016679 w 2426398"/>
                  <a:gd name="connsiteY158" fmla="*/ 1223306 h 1229201"/>
                  <a:gd name="connsiteX159" fmla="*/ 2072716 w 2426398"/>
                  <a:gd name="connsiteY159" fmla="*/ 8487 h 1229201"/>
                  <a:gd name="connsiteX160" fmla="*/ 1064209 w 2426398"/>
                  <a:gd name="connsiteY160" fmla="*/ 1226735 h 1229201"/>
                  <a:gd name="connsiteX161" fmla="*/ 2120246 w 2426398"/>
                  <a:gd name="connsiteY161" fmla="*/ 11916 h 1229201"/>
                  <a:gd name="connsiteX162" fmla="*/ 1064209 w 2426398"/>
                  <a:gd name="connsiteY162" fmla="*/ 1226735 h 1229201"/>
                  <a:gd name="connsiteX163" fmla="*/ 2120246 w 2426398"/>
                  <a:gd name="connsiteY163" fmla="*/ 11916 h 1229201"/>
                  <a:gd name="connsiteX164" fmla="*/ 1117930 w 2426398"/>
                  <a:gd name="connsiteY164" fmla="*/ 1223020 h 1229201"/>
                  <a:gd name="connsiteX165" fmla="*/ 2161489 w 2426398"/>
                  <a:gd name="connsiteY165" fmla="*/ 22489 h 1229201"/>
                  <a:gd name="connsiteX166" fmla="*/ 1117930 w 2426398"/>
                  <a:gd name="connsiteY166" fmla="*/ 1223020 h 1229201"/>
                  <a:gd name="connsiteX167" fmla="*/ 2161489 w 2426398"/>
                  <a:gd name="connsiteY167" fmla="*/ 22489 h 1229201"/>
                  <a:gd name="connsiteX168" fmla="*/ 1165460 w 2426398"/>
                  <a:gd name="connsiteY168" fmla="*/ 1226449 h 1229201"/>
                  <a:gd name="connsiteX169" fmla="*/ 2209019 w 2426398"/>
                  <a:gd name="connsiteY169" fmla="*/ 25918 h 1229201"/>
                  <a:gd name="connsiteX170" fmla="*/ 1165460 w 2426398"/>
                  <a:gd name="connsiteY170" fmla="*/ 1226449 h 1229201"/>
                  <a:gd name="connsiteX171" fmla="*/ 2209019 w 2426398"/>
                  <a:gd name="connsiteY171" fmla="*/ 25918 h 1229201"/>
                  <a:gd name="connsiteX172" fmla="*/ 1219181 w 2426398"/>
                  <a:gd name="connsiteY172" fmla="*/ 1222734 h 1229201"/>
                  <a:gd name="connsiteX173" fmla="*/ 2250262 w 2426398"/>
                  <a:gd name="connsiteY173" fmla="*/ 36586 h 1229201"/>
                  <a:gd name="connsiteX174" fmla="*/ 1219181 w 2426398"/>
                  <a:gd name="connsiteY174" fmla="*/ 1222734 h 1229201"/>
                  <a:gd name="connsiteX175" fmla="*/ 2250262 w 2426398"/>
                  <a:gd name="connsiteY175" fmla="*/ 36586 h 1229201"/>
                  <a:gd name="connsiteX176" fmla="*/ 1266710 w 2426398"/>
                  <a:gd name="connsiteY176" fmla="*/ 1226163 h 1229201"/>
                  <a:gd name="connsiteX177" fmla="*/ 2291505 w 2426398"/>
                  <a:gd name="connsiteY177" fmla="*/ 47159 h 1229201"/>
                  <a:gd name="connsiteX178" fmla="*/ 1266710 w 2426398"/>
                  <a:gd name="connsiteY178" fmla="*/ 1226163 h 1229201"/>
                  <a:gd name="connsiteX179" fmla="*/ 2291505 w 2426398"/>
                  <a:gd name="connsiteY179" fmla="*/ 47159 h 1229201"/>
                  <a:gd name="connsiteX180" fmla="*/ 1320431 w 2426398"/>
                  <a:gd name="connsiteY180" fmla="*/ 1222353 h 1229201"/>
                  <a:gd name="connsiteX181" fmla="*/ 2320271 w 2426398"/>
                  <a:gd name="connsiteY181" fmla="*/ 72210 h 1229201"/>
                  <a:gd name="connsiteX182" fmla="*/ 1320431 w 2426398"/>
                  <a:gd name="connsiteY182" fmla="*/ 1222353 h 1229201"/>
                  <a:gd name="connsiteX183" fmla="*/ 2320271 w 2426398"/>
                  <a:gd name="connsiteY183" fmla="*/ 72210 h 1229201"/>
                  <a:gd name="connsiteX184" fmla="*/ 1367961 w 2426398"/>
                  <a:gd name="connsiteY184" fmla="*/ 1225782 h 1229201"/>
                  <a:gd name="connsiteX185" fmla="*/ 2349036 w 2426398"/>
                  <a:gd name="connsiteY185" fmla="*/ 97165 h 1229201"/>
                  <a:gd name="connsiteX186" fmla="*/ 1367961 w 2426398"/>
                  <a:gd name="connsiteY186" fmla="*/ 1225782 h 1229201"/>
                  <a:gd name="connsiteX187" fmla="*/ 2349036 w 2426398"/>
                  <a:gd name="connsiteY187" fmla="*/ 97165 h 1229201"/>
                  <a:gd name="connsiteX188" fmla="*/ 1415396 w 2426398"/>
                  <a:gd name="connsiteY188" fmla="*/ 1229211 h 1229201"/>
                  <a:gd name="connsiteX189" fmla="*/ 2371515 w 2426398"/>
                  <a:gd name="connsiteY189" fmla="*/ 129360 h 1229201"/>
                  <a:gd name="connsiteX190" fmla="*/ 1415396 w 2426398"/>
                  <a:gd name="connsiteY190" fmla="*/ 1229211 h 1229201"/>
                  <a:gd name="connsiteX191" fmla="*/ 2371515 w 2426398"/>
                  <a:gd name="connsiteY191" fmla="*/ 129360 h 1229201"/>
                  <a:gd name="connsiteX192" fmla="*/ 1469212 w 2426398"/>
                  <a:gd name="connsiteY192" fmla="*/ 1225496 h 1229201"/>
                  <a:gd name="connsiteX193" fmla="*/ 2387803 w 2426398"/>
                  <a:gd name="connsiteY193" fmla="*/ 168698 h 1229201"/>
                  <a:gd name="connsiteX194" fmla="*/ 1469212 w 2426398"/>
                  <a:gd name="connsiteY194" fmla="*/ 1225496 h 1229201"/>
                  <a:gd name="connsiteX195" fmla="*/ 2387803 w 2426398"/>
                  <a:gd name="connsiteY195" fmla="*/ 168698 h 1229201"/>
                  <a:gd name="connsiteX196" fmla="*/ 1516646 w 2426398"/>
                  <a:gd name="connsiteY196" fmla="*/ 1228926 h 1229201"/>
                  <a:gd name="connsiteX197" fmla="*/ 2403995 w 2426398"/>
                  <a:gd name="connsiteY197" fmla="*/ 208131 h 1229201"/>
                  <a:gd name="connsiteX198" fmla="*/ 1516646 w 2426398"/>
                  <a:gd name="connsiteY198" fmla="*/ 1228926 h 1229201"/>
                  <a:gd name="connsiteX199" fmla="*/ 2403995 w 2426398"/>
                  <a:gd name="connsiteY199" fmla="*/ 208131 h 1229201"/>
                  <a:gd name="connsiteX200" fmla="*/ 1570463 w 2426398"/>
                  <a:gd name="connsiteY200" fmla="*/ 1225116 h 1229201"/>
                  <a:gd name="connsiteX201" fmla="*/ 2420283 w 2426398"/>
                  <a:gd name="connsiteY201" fmla="*/ 247470 h 1229201"/>
                  <a:gd name="connsiteX202" fmla="*/ 1570463 w 2426398"/>
                  <a:gd name="connsiteY202" fmla="*/ 1225116 h 1229201"/>
                  <a:gd name="connsiteX203" fmla="*/ 2420283 w 2426398"/>
                  <a:gd name="connsiteY203" fmla="*/ 247470 h 1229201"/>
                  <a:gd name="connsiteX204" fmla="*/ 1617897 w 2426398"/>
                  <a:gd name="connsiteY204" fmla="*/ 1228545 h 1229201"/>
                  <a:gd name="connsiteX205" fmla="*/ 2417807 w 2426398"/>
                  <a:gd name="connsiteY205" fmla="*/ 308429 h 1229201"/>
                  <a:gd name="connsiteX206" fmla="*/ 1617897 w 2426398"/>
                  <a:gd name="connsiteY206" fmla="*/ 1228545 h 1229201"/>
                  <a:gd name="connsiteX207" fmla="*/ 2417807 w 2426398"/>
                  <a:gd name="connsiteY207" fmla="*/ 308429 h 1229201"/>
                  <a:gd name="connsiteX208" fmla="*/ 1671713 w 2426398"/>
                  <a:gd name="connsiteY208" fmla="*/ 1224830 h 1229201"/>
                  <a:gd name="connsiteX209" fmla="*/ 2421521 w 2426398"/>
                  <a:gd name="connsiteY209" fmla="*/ 362151 h 1229201"/>
                  <a:gd name="connsiteX210" fmla="*/ 1671713 w 2426398"/>
                  <a:gd name="connsiteY210" fmla="*/ 1224830 h 1229201"/>
                  <a:gd name="connsiteX211" fmla="*/ 2421521 w 2426398"/>
                  <a:gd name="connsiteY211" fmla="*/ 362151 h 1229201"/>
                  <a:gd name="connsiteX212" fmla="*/ 1719148 w 2426398"/>
                  <a:gd name="connsiteY212" fmla="*/ 1228259 h 1229201"/>
                  <a:gd name="connsiteX213" fmla="*/ 2419045 w 2426398"/>
                  <a:gd name="connsiteY213" fmla="*/ 423111 h 1229201"/>
                  <a:gd name="connsiteX214" fmla="*/ 1719148 w 2426398"/>
                  <a:gd name="connsiteY214" fmla="*/ 1228259 h 1229201"/>
                  <a:gd name="connsiteX215" fmla="*/ 2419045 w 2426398"/>
                  <a:gd name="connsiteY215" fmla="*/ 423111 h 1229201"/>
                  <a:gd name="connsiteX216" fmla="*/ 1772964 w 2426398"/>
                  <a:gd name="connsiteY216" fmla="*/ 1224449 h 1229201"/>
                  <a:gd name="connsiteX217" fmla="*/ 2422855 w 2426398"/>
                  <a:gd name="connsiteY217" fmla="*/ 476832 h 1229201"/>
                  <a:gd name="connsiteX218" fmla="*/ 1772964 w 2426398"/>
                  <a:gd name="connsiteY218" fmla="*/ 1224449 h 1229201"/>
                  <a:gd name="connsiteX219" fmla="*/ 2422855 w 2426398"/>
                  <a:gd name="connsiteY219" fmla="*/ 476832 h 1229201"/>
                  <a:gd name="connsiteX220" fmla="*/ 1820399 w 2426398"/>
                  <a:gd name="connsiteY220" fmla="*/ 1227878 h 1229201"/>
                  <a:gd name="connsiteX221" fmla="*/ 2420283 w 2426398"/>
                  <a:gd name="connsiteY221" fmla="*/ 537792 h 1229201"/>
                  <a:gd name="connsiteX222" fmla="*/ 1820399 w 2426398"/>
                  <a:gd name="connsiteY222" fmla="*/ 1227878 h 1229201"/>
                  <a:gd name="connsiteX223" fmla="*/ 2420283 w 2426398"/>
                  <a:gd name="connsiteY223" fmla="*/ 537792 h 1229201"/>
                  <a:gd name="connsiteX224" fmla="*/ 1874215 w 2426398"/>
                  <a:gd name="connsiteY224" fmla="*/ 1224163 h 1229201"/>
                  <a:gd name="connsiteX225" fmla="*/ 2424093 w 2426398"/>
                  <a:gd name="connsiteY225" fmla="*/ 591513 h 1229201"/>
                  <a:gd name="connsiteX226" fmla="*/ 1874215 w 2426398"/>
                  <a:gd name="connsiteY226" fmla="*/ 1224163 h 1229201"/>
                  <a:gd name="connsiteX227" fmla="*/ 2424093 w 2426398"/>
                  <a:gd name="connsiteY227" fmla="*/ 591513 h 1229201"/>
                  <a:gd name="connsiteX228" fmla="*/ 1921649 w 2426398"/>
                  <a:gd name="connsiteY228" fmla="*/ 1227592 h 1229201"/>
                  <a:gd name="connsiteX229" fmla="*/ 2421617 w 2426398"/>
                  <a:gd name="connsiteY229" fmla="*/ 652473 h 1229201"/>
                  <a:gd name="connsiteX230" fmla="*/ 1921649 w 2426398"/>
                  <a:gd name="connsiteY230" fmla="*/ 1227592 h 1229201"/>
                  <a:gd name="connsiteX231" fmla="*/ 2421617 w 2426398"/>
                  <a:gd name="connsiteY231" fmla="*/ 652473 h 1229201"/>
                  <a:gd name="connsiteX232" fmla="*/ 1975465 w 2426398"/>
                  <a:gd name="connsiteY232" fmla="*/ 1223782 h 1229201"/>
                  <a:gd name="connsiteX233" fmla="*/ 2425331 w 2426398"/>
                  <a:gd name="connsiteY233" fmla="*/ 706193 h 1229201"/>
                  <a:gd name="connsiteX234" fmla="*/ 1975465 w 2426398"/>
                  <a:gd name="connsiteY234" fmla="*/ 1223782 h 1229201"/>
                  <a:gd name="connsiteX235" fmla="*/ 2425331 w 2426398"/>
                  <a:gd name="connsiteY235" fmla="*/ 706193 h 1229201"/>
                  <a:gd name="connsiteX236" fmla="*/ 2022900 w 2426398"/>
                  <a:gd name="connsiteY236" fmla="*/ 1227211 h 1229201"/>
                  <a:gd name="connsiteX237" fmla="*/ 2422855 w 2426398"/>
                  <a:gd name="connsiteY237" fmla="*/ 767154 h 1229201"/>
                  <a:gd name="connsiteX238" fmla="*/ 2022900 w 2426398"/>
                  <a:gd name="connsiteY238" fmla="*/ 1227211 h 1229201"/>
                  <a:gd name="connsiteX239" fmla="*/ 2422855 w 2426398"/>
                  <a:gd name="connsiteY239" fmla="*/ 767154 h 1229201"/>
                  <a:gd name="connsiteX240" fmla="*/ 2095385 w 2426398"/>
                  <a:gd name="connsiteY240" fmla="*/ 1201970 h 1229201"/>
                  <a:gd name="connsiteX241" fmla="*/ 2426665 w 2426398"/>
                  <a:gd name="connsiteY241" fmla="*/ 820970 h 1229201"/>
                  <a:gd name="connsiteX242" fmla="*/ 2095385 w 2426398"/>
                  <a:gd name="connsiteY242" fmla="*/ 1201970 h 1229201"/>
                  <a:gd name="connsiteX243" fmla="*/ 2426665 w 2426398"/>
                  <a:gd name="connsiteY243" fmla="*/ 820970 h 1229201"/>
                  <a:gd name="connsiteX244" fmla="*/ 2155393 w 2426398"/>
                  <a:gd name="connsiteY244" fmla="*/ 1191016 h 1229201"/>
                  <a:gd name="connsiteX245" fmla="*/ 2405424 w 2426398"/>
                  <a:gd name="connsiteY245" fmla="*/ 903456 h 1229201"/>
                  <a:gd name="connsiteX246" fmla="*/ 2155393 w 2426398"/>
                  <a:gd name="connsiteY246" fmla="*/ 1191016 h 1229201"/>
                  <a:gd name="connsiteX247" fmla="*/ 2405424 w 2426398"/>
                  <a:gd name="connsiteY247" fmla="*/ 903456 h 1229201"/>
                  <a:gd name="connsiteX248" fmla="*/ 2209209 w 2426398"/>
                  <a:gd name="connsiteY248" fmla="*/ 1187206 h 1229201"/>
                  <a:gd name="connsiteX249" fmla="*/ 2396661 w 2426398"/>
                  <a:gd name="connsiteY249" fmla="*/ 971560 h 1229201"/>
                  <a:gd name="connsiteX250" fmla="*/ 2209209 w 2426398"/>
                  <a:gd name="connsiteY250" fmla="*/ 1187206 h 1229201"/>
                  <a:gd name="connsiteX251" fmla="*/ 2396661 w 2426398"/>
                  <a:gd name="connsiteY251" fmla="*/ 971560 h 1229201"/>
                  <a:gd name="connsiteX252" fmla="*/ 2281694 w 2426398"/>
                  <a:gd name="connsiteY252" fmla="*/ 1161870 h 1229201"/>
                  <a:gd name="connsiteX253" fmla="*/ 2362943 w 2426398"/>
                  <a:gd name="connsiteY253" fmla="*/ 1068429 h 1229201"/>
                  <a:gd name="connsiteX254" fmla="*/ 2281694 w 2426398"/>
                  <a:gd name="connsiteY254" fmla="*/ 1161870 h 1229201"/>
                  <a:gd name="connsiteX255" fmla="*/ 2362943 w 2426398"/>
                  <a:gd name="connsiteY255" fmla="*/ 1068429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511" y="68781"/>
                    </a:moveTo>
                    <a:cubicBezTo>
                      <a:pt x="51511" y="68781"/>
                      <a:pt x="51511" y="68781"/>
                      <a:pt x="51511" y="68781"/>
                    </a:cubicBezTo>
                    <a:moveTo>
                      <a:pt x="51511" y="68781"/>
                    </a:moveTo>
                    <a:cubicBezTo>
                      <a:pt x="51511" y="68781"/>
                      <a:pt x="51511" y="68781"/>
                      <a:pt x="51511" y="68781"/>
                    </a:cubicBezTo>
                    <a:moveTo>
                      <a:pt x="48939" y="129741"/>
                    </a:moveTo>
                    <a:cubicBezTo>
                      <a:pt x="95707" y="102499"/>
                      <a:pt x="107708" y="45254"/>
                      <a:pt x="148952" y="14679"/>
                    </a:cubicBezTo>
                    <a:moveTo>
                      <a:pt x="48939" y="129741"/>
                    </a:moveTo>
                    <a:cubicBezTo>
                      <a:pt x="87134" y="83830"/>
                      <a:pt x="127520" y="33443"/>
                      <a:pt x="148952" y="14679"/>
                    </a:cubicBezTo>
                    <a:moveTo>
                      <a:pt x="2743" y="240993"/>
                    </a:moveTo>
                    <a:cubicBezTo>
                      <a:pt x="72942" y="161364"/>
                      <a:pt x="95992" y="118692"/>
                      <a:pt x="208959" y="3725"/>
                    </a:cubicBezTo>
                    <a:moveTo>
                      <a:pt x="2743" y="240993"/>
                    </a:moveTo>
                    <a:cubicBezTo>
                      <a:pt x="81419" y="154506"/>
                      <a:pt x="162763" y="48207"/>
                      <a:pt x="208959" y="3725"/>
                    </a:cubicBezTo>
                    <a:moveTo>
                      <a:pt x="266" y="301953"/>
                    </a:moveTo>
                    <a:cubicBezTo>
                      <a:pt x="71513" y="215656"/>
                      <a:pt x="166954" y="142504"/>
                      <a:pt x="262680" y="10"/>
                    </a:cubicBezTo>
                    <a:moveTo>
                      <a:pt x="266" y="301953"/>
                    </a:moveTo>
                    <a:cubicBezTo>
                      <a:pt x="63322" y="220514"/>
                      <a:pt x="146761" y="151077"/>
                      <a:pt x="262680" y="10"/>
                    </a:cubicBezTo>
                    <a:moveTo>
                      <a:pt x="3981" y="355674"/>
                    </a:moveTo>
                    <a:cubicBezTo>
                      <a:pt x="57035" y="290713"/>
                      <a:pt x="117043" y="187081"/>
                      <a:pt x="303923" y="10583"/>
                    </a:cubicBezTo>
                    <a:moveTo>
                      <a:pt x="3981" y="355674"/>
                    </a:moveTo>
                    <a:cubicBezTo>
                      <a:pt x="85229" y="267758"/>
                      <a:pt x="166001" y="170698"/>
                      <a:pt x="303923" y="10583"/>
                    </a:cubicBezTo>
                    <a:moveTo>
                      <a:pt x="1504" y="416634"/>
                    </a:moveTo>
                    <a:cubicBezTo>
                      <a:pt x="95992" y="319288"/>
                      <a:pt x="183241" y="183652"/>
                      <a:pt x="351453" y="14012"/>
                    </a:cubicBezTo>
                    <a:moveTo>
                      <a:pt x="1504" y="416634"/>
                    </a:moveTo>
                    <a:cubicBezTo>
                      <a:pt x="102469" y="294904"/>
                      <a:pt x="203625" y="185176"/>
                      <a:pt x="351453" y="14012"/>
                    </a:cubicBezTo>
                    <a:moveTo>
                      <a:pt x="5314" y="470354"/>
                    </a:moveTo>
                    <a:cubicBezTo>
                      <a:pt x="94183" y="356531"/>
                      <a:pt x="204387" y="242136"/>
                      <a:pt x="405174" y="10297"/>
                    </a:cubicBezTo>
                    <a:moveTo>
                      <a:pt x="5314" y="470354"/>
                    </a:moveTo>
                    <a:cubicBezTo>
                      <a:pt x="115804" y="342148"/>
                      <a:pt x="243249" y="206607"/>
                      <a:pt x="405174" y="10297"/>
                    </a:cubicBezTo>
                    <a:moveTo>
                      <a:pt x="2743" y="531315"/>
                    </a:moveTo>
                    <a:cubicBezTo>
                      <a:pt x="167525" y="329861"/>
                      <a:pt x="328879" y="136980"/>
                      <a:pt x="452704" y="13726"/>
                    </a:cubicBezTo>
                    <a:moveTo>
                      <a:pt x="2743" y="531315"/>
                    </a:moveTo>
                    <a:cubicBezTo>
                      <a:pt x="178669" y="316145"/>
                      <a:pt x="371646" y="122311"/>
                      <a:pt x="452704" y="13726"/>
                    </a:cubicBezTo>
                    <a:moveTo>
                      <a:pt x="266" y="592275"/>
                    </a:moveTo>
                    <a:cubicBezTo>
                      <a:pt x="190480" y="386916"/>
                      <a:pt x="386219" y="150600"/>
                      <a:pt x="506425" y="10011"/>
                    </a:cubicBezTo>
                    <a:moveTo>
                      <a:pt x="266" y="592275"/>
                    </a:moveTo>
                    <a:cubicBezTo>
                      <a:pt x="194195" y="364437"/>
                      <a:pt x="408603" y="139837"/>
                      <a:pt x="506425" y="10011"/>
                    </a:cubicBezTo>
                    <a:moveTo>
                      <a:pt x="4076" y="645996"/>
                    </a:moveTo>
                    <a:cubicBezTo>
                      <a:pt x="151333" y="449304"/>
                      <a:pt x="337832" y="256995"/>
                      <a:pt x="553955" y="13440"/>
                    </a:cubicBezTo>
                    <a:moveTo>
                      <a:pt x="4076" y="645996"/>
                    </a:moveTo>
                    <a:cubicBezTo>
                      <a:pt x="195243" y="421587"/>
                      <a:pt x="377361" y="191653"/>
                      <a:pt x="553955" y="13440"/>
                    </a:cubicBezTo>
                    <a:moveTo>
                      <a:pt x="1600" y="706956"/>
                    </a:moveTo>
                    <a:cubicBezTo>
                      <a:pt x="250488" y="409204"/>
                      <a:pt x="474707" y="136980"/>
                      <a:pt x="607676" y="9630"/>
                    </a:cubicBezTo>
                    <a:moveTo>
                      <a:pt x="1600" y="706956"/>
                    </a:moveTo>
                    <a:cubicBezTo>
                      <a:pt x="186861" y="503216"/>
                      <a:pt x="348786" y="294523"/>
                      <a:pt x="607676" y="9630"/>
                    </a:cubicBezTo>
                    <a:moveTo>
                      <a:pt x="5314" y="760677"/>
                    </a:moveTo>
                    <a:cubicBezTo>
                      <a:pt x="229057" y="499692"/>
                      <a:pt x="449561" y="225276"/>
                      <a:pt x="655205" y="13059"/>
                    </a:cubicBezTo>
                    <a:moveTo>
                      <a:pt x="5314" y="760677"/>
                    </a:moveTo>
                    <a:cubicBezTo>
                      <a:pt x="204673" y="536553"/>
                      <a:pt x="390982" y="317954"/>
                      <a:pt x="655205" y="13059"/>
                    </a:cubicBezTo>
                    <a:moveTo>
                      <a:pt x="2838" y="821637"/>
                    </a:moveTo>
                    <a:cubicBezTo>
                      <a:pt x="214674" y="550174"/>
                      <a:pt x="456799" y="305001"/>
                      <a:pt x="708926" y="9345"/>
                    </a:cubicBezTo>
                    <a:moveTo>
                      <a:pt x="2838" y="821637"/>
                    </a:moveTo>
                    <a:cubicBezTo>
                      <a:pt x="147999" y="647710"/>
                      <a:pt x="298303" y="490833"/>
                      <a:pt x="708926" y="9345"/>
                    </a:cubicBezTo>
                    <a:moveTo>
                      <a:pt x="361" y="882597"/>
                    </a:moveTo>
                    <a:cubicBezTo>
                      <a:pt x="249821" y="581607"/>
                      <a:pt x="532238" y="308811"/>
                      <a:pt x="756456" y="12774"/>
                    </a:cubicBezTo>
                    <a:moveTo>
                      <a:pt x="361" y="882597"/>
                    </a:moveTo>
                    <a:cubicBezTo>
                      <a:pt x="240582" y="594275"/>
                      <a:pt x="492137" y="312716"/>
                      <a:pt x="756456" y="12774"/>
                    </a:cubicBezTo>
                    <a:moveTo>
                      <a:pt x="4076" y="936318"/>
                    </a:moveTo>
                    <a:cubicBezTo>
                      <a:pt x="278111" y="652377"/>
                      <a:pt x="512140" y="357769"/>
                      <a:pt x="810177" y="8964"/>
                    </a:cubicBezTo>
                    <a:moveTo>
                      <a:pt x="4076" y="936318"/>
                    </a:moveTo>
                    <a:cubicBezTo>
                      <a:pt x="282873" y="626374"/>
                      <a:pt x="550240" y="321765"/>
                      <a:pt x="810177" y="8964"/>
                    </a:cubicBezTo>
                    <a:moveTo>
                      <a:pt x="7886" y="990039"/>
                    </a:moveTo>
                    <a:cubicBezTo>
                      <a:pt x="205816" y="761629"/>
                      <a:pt x="428224" y="479784"/>
                      <a:pt x="857707" y="12393"/>
                    </a:cubicBezTo>
                    <a:moveTo>
                      <a:pt x="7886" y="990039"/>
                    </a:moveTo>
                    <a:cubicBezTo>
                      <a:pt x="321640" y="629422"/>
                      <a:pt x="643299" y="263948"/>
                      <a:pt x="857707" y="12393"/>
                    </a:cubicBezTo>
                    <a:moveTo>
                      <a:pt x="17887" y="1036616"/>
                    </a:moveTo>
                    <a:cubicBezTo>
                      <a:pt x="312020" y="696192"/>
                      <a:pt x="630345" y="330909"/>
                      <a:pt x="911428" y="8678"/>
                    </a:cubicBezTo>
                    <a:moveTo>
                      <a:pt x="17887" y="1036616"/>
                    </a:moveTo>
                    <a:cubicBezTo>
                      <a:pt x="333641" y="679333"/>
                      <a:pt x="666921" y="308144"/>
                      <a:pt x="911428" y="8678"/>
                    </a:cubicBezTo>
                    <a:moveTo>
                      <a:pt x="21602" y="1090337"/>
                    </a:moveTo>
                    <a:cubicBezTo>
                      <a:pt x="368217" y="694097"/>
                      <a:pt x="713403" y="297190"/>
                      <a:pt x="958958" y="12107"/>
                    </a:cubicBezTo>
                    <a:moveTo>
                      <a:pt x="21602" y="1090337"/>
                    </a:moveTo>
                    <a:cubicBezTo>
                      <a:pt x="317830" y="760677"/>
                      <a:pt x="587006" y="426444"/>
                      <a:pt x="958958" y="12107"/>
                    </a:cubicBezTo>
                    <a:moveTo>
                      <a:pt x="50368" y="1115388"/>
                    </a:moveTo>
                    <a:cubicBezTo>
                      <a:pt x="388600" y="707051"/>
                      <a:pt x="738359" y="300238"/>
                      <a:pt x="1012679" y="8297"/>
                    </a:cubicBezTo>
                    <a:moveTo>
                      <a:pt x="50368" y="1115388"/>
                    </a:moveTo>
                    <a:cubicBezTo>
                      <a:pt x="422033" y="708956"/>
                      <a:pt x="788651" y="280236"/>
                      <a:pt x="1012679" y="8297"/>
                    </a:cubicBezTo>
                    <a:moveTo>
                      <a:pt x="79133" y="1140343"/>
                    </a:moveTo>
                    <a:cubicBezTo>
                      <a:pt x="399745" y="759915"/>
                      <a:pt x="720642" y="383391"/>
                      <a:pt x="1060208" y="11726"/>
                    </a:cubicBezTo>
                    <a:moveTo>
                      <a:pt x="79133" y="1140343"/>
                    </a:moveTo>
                    <a:cubicBezTo>
                      <a:pt x="315353" y="874596"/>
                      <a:pt x="535000" y="617516"/>
                      <a:pt x="1060208" y="11726"/>
                    </a:cubicBezTo>
                    <a:moveTo>
                      <a:pt x="107899" y="1165394"/>
                    </a:moveTo>
                    <a:cubicBezTo>
                      <a:pt x="426700" y="787251"/>
                      <a:pt x="754265" y="437493"/>
                      <a:pt x="1107738" y="15155"/>
                    </a:cubicBezTo>
                    <a:moveTo>
                      <a:pt x="107899" y="1165394"/>
                    </a:moveTo>
                    <a:cubicBezTo>
                      <a:pt x="471563" y="766963"/>
                      <a:pt x="811225" y="372057"/>
                      <a:pt x="1107738" y="15155"/>
                    </a:cubicBezTo>
                    <a:moveTo>
                      <a:pt x="142855" y="1183206"/>
                    </a:moveTo>
                    <a:cubicBezTo>
                      <a:pt x="432606" y="857927"/>
                      <a:pt x="730643" y="523028"/>
                      <a:pt x="1161459" y="11440"/>
                    </a:cubicBezTo>
                    <a:moveTo>
                      <a:pt x="142855" y="1183206"/>
                    </a:moveTo>
                    <a:cubicBezTo>
                      <a:pt x="385648" y="910695"/>
                      <a:pt x="621201" y="638376"/>
                      <a:pt x="1161459" y="11440"/>
                    </a:cubicBezTo>
                    <a:moveTo>
                      <a:pt x="184099" y="1193778"/>
                    </a:moveTo>
                    <a:cubicBezTo>
                      <a:pt x="516236" y="789728"/>
                      <a:pt x="850087" y="393583"/>
                      <a:pt x="1208989" y="14869"/>
                    </a:cubicBezTo>
                    <a:moveTo>
                      <a:pt x="184099" y="1193778"/>
                    </a:moveTo>
                    <a:cubicBezTo>
                      <a:pt x="435464" y="917077"/>
                      <a:pt x="664635" y="649043"/>
                      <a:pt x="1208989" y="14869"/>
                    </a:cubicBezTo>
                    <a:moveTo>
                      <a:pt x="219151" y="1211590"/>
                    </a:moveTo>
                    <a:cubicBezTo>
                      <a:pt x="583958" y="754485"/>
                      <a:pt x="957529" y="343958"/>
                      <a:pt x="1262710" y="11059"/>
                    </a:cubicBezTo>
                    <a:moveTo>
                      <a:pt x="219151" y="1211590"/>
                    </a:moveTo>
                    <a:cubicBezTo>
                      <a:pt x="612152" y="775821"/>
                      <a:pt x="990009" y="331099"/>
                      <a:pt x="1262710" y="11059"/>
                    </a:cubicBezTo>
                    <a:moveTo>
                      <a:pt x="272872" y="1207875"/>
                    </a:moveTo>
                    <a:cubicBezTo>
                      <a:pt x="581196" y="840972"/>
                      <a:pt x="907523" y="485404"/>
                      <a:pt x="1310240" y="14488"/>
                    </a:cubicBezTo>
                    <a:moveTo>
                      <a:pt x="272872" y="1207875"/>
                    </a:moveTo>
                    <a:cubicBezTo>
                      <a:pt x="544239" y="880501"/>
                      <a:pt x="836085" y="548269"/>
                      <a:pt x="1310240" y="14488"/>
                    </a:cubicBezTo>
                    <a:moveTo>
                      <a:pt x="307924" y="1225687"/>
                    </a:moveTo>
                    <a:cubicBezTo>
                      <a:pt x="696068" y="774869"/>
                      <a:pt x="1085354" y="298619"/>
                      <a:pt x="1363961" y="10773"/>
                    </a:cubicBezTo>
                    <a:moveTo>
                      <a:pt x="307924" y="1225687"/>
                    </a:moveTo>
                    <a:cubicBezTo>
                      <a:pt x="597389" y="900218"/>
                      <a:pt x="881805" y="575415"/>
                      <a:pt x="1363961" y="10773"/>
                    </a:cubicBezTo>
                    <a:moveTo>
                      <a:pt x="355358" y="1229116"/>
                    </a:moveTo>
                    <a:cubicBezTo>
                      <a:pt x="708926" y="803920"/>
                      <a:pt x="1056303" y="416062"/>
                      <a:pt x="1411490" y="14202"/>
                    </a:cubicBezTo>
                    <a:moveTo>
                      <a:pt x="355358" y="1229116"/>
                    </a:moveTo>
                    <a:cubicBezTo>
                      <a:pt x="696544" y="844401"/>
                      <a:pt x="1015060" y="462830"/>
                      <a:pt x="1411490" y="14202"/>
                    </a:cubicBezTo>
                    <a:moveTo>
                      <a:pt x="409174" y="1225306"/>
                    </a:moveTo>
                    <a:cubicBezTo>
                      <a:pt x="769029" y="826971"/>
                      <a:pt x="1095165" y="445209"/>
                      <a:pt x="1465211" y="10488"/>
                    </a:cubicBezTo>
                    <a:moveTo>
                      <a:pt x="409174" y="1225306"/>
                    </a:moveTo>
                    <a:cubicBezTo>
                      <a:pt x="651872" y="958035"/>
                      <a:pt x="876376" y="688287"/>
                      <a:pt x="1465211" y="10488"/>
                    </a:cubicBezTo>
                    <a:moveTo>
                      <a:pt x="456609" y="1228735"/>
                    </a:moveTo>
                    <a:cubicBezTo>
                      <a:pt x="754075" y="846687"/>
                      <a:pt x="1085545" y="498263"/>
                      <a:pt x="1512741" y="13916"/>
                    </a:cubicBezTo>
                    <a:moveTo>
                      <a:pt x="456609" y="1228735"/>
                    </a:moveTo>
                    <a:cubicBezTo>
                      <a:pt x="736930" y="916125"/>
                      <a:pt x="1028300" y="579702"/>
                      <a:pt x="1512741" y="13916"/>
                    </a:cubicBezTo>
                    <a:moveTo>
                      <a:pt x="510425" y="1225020"/>
                    </a:moveTo>
                    <a:cubicBezTo>
                      <a:pt x="842848" y="880406"/>
                      <a:pt x="1134884" y="495215"/>
                      <a:pt x="1566462" y="10107"/>
                    </a:cubicBezTo>
                    <a:moveTo>
                      <a:pt x="510425" y="1225020"/>
                    </a:moveTo>
                    <a:cubicBezTo>
                      <a:pt x="734263" y="946319"/>
                      <a:pt x="958862" y="687048"/>
                      <a:pt x="1566462" y="10107"/>
                    </a:cubicBezTo>
                    <a:moveTo>
                      <a:pt x="557860" y="1228449"/>
                    </a:moveTo>
                    <a:cubicBezTo>
                      <a:pt x="841800" y="903075"/>
                      <a:pt x="1154030" y="556651"/>
                      <a:pt x="1613992" y="13536"/>
                    </a:cubicBezTo>
                    <a:moveTo>
                      <a:pt x="557860" y="1228449"/>
                    </a:moveTo>
                    <a:cubicBezTo>
                      <a:pt x="841800" y="902409"/>
                      <a:pt x="1118501" y="592846"/>
                      <a:pt x="1613992" y="13536"/>
                    </a:cubicBezTo>
                    <a:moveTo>
                      <a:pt x="611676" y="1224639"/>
                    </a:moveTo>
                    <a:cubicBezTo>
                      <a:pt x="1006392" y="785537"/>
                      <a:pt x="1410347" y="339672"/>
                      <a:pt x="1667713" y="9821"/>
                    </a:cubicBezTo>
                    <a:moveTo>
                      <a:pt x="611676" y="1224639"/>
                    </a:moveTo>
                    <a:cubicBezTo>
                      <a:pt x="938669" y="836686"/>
                      <a:pt x="1272806" y="459210"/>
                      <a:pt x="1667713" y="9821"/>
                    </a:cubicBezTo>
                    <a:moveTo>
                      <a:pt x="659206" y="1228068"/>
                    </a:moveTo>
                    <a:cubicBezTo>
                      <a:pt x="997343" y="846687"/>
                      <a:pt x="1314335" y="450066"/>
                      <a:pt x="1715243" y="13250"/>
                    </a:cubicBezTo>
                    <a:moveTo>
                      <a:pt x="659206" y="1228068"/>
                    </a:moveTo>
                    <a:cubicBezTo>
                      <a:pt x="993152" y="865737"/>
                      <a:pt x="1312240" y="511503"/>
                      <a:pt x="1715243" y="13250"/>
                    </a:cubicBezTo>
                    <a:moveTo>
                      <a:pt x="712927" y="1224354"/>
                    </a:moveTo>
                    <a:cubicBezTo>
                      <a:pt x="1023728" y="858975"/>
                      <a:pt x="1347197" y="498072"/>
                      <a:pt x="1768964" y="9440"/>
                    </a:cubicBezTo>
                    <a:moveTo>
                      <a:pt x="712927" y="1224354"/>
                    </a:moveTo>
                    <a:cubicBezTo>
                      <a:pt x="999725" y="872214"/>
                      <a:pt x="1311954" y="533315"/>
                      <a:pt x="1768964" y="9440"/>
                    </a:cubicBezTo>
                    <a:moveTo>
                      <a:pt x="760457" y="1227783"/>
                    </a:moveTo>
                    <a:cubicBezTo>
                      <a:pt x="1034872" y="902980"/>
                      <a:pt x="1301000" y="597799"/>
                      <a:pt x="1816493" y="12869"/>
                    </a:cubicBezTo>
                    <a:moveTo>
                      <a:pt x="760457" y="1227783"/>
                    </a:moveTo>
                    <a:cubicBezTo>
                      <a:pt x="1151744" y="795348"/>
                      <a:pt x="1531410" y="337386"/>
                      <a:pt x="1816493" y="12869"/>
                    </a:cubicBezTo>
                    <a:moveTo>
                      <a:pt x="814178" y="1223973"/>
                    </a:moveTo>
                    <a:cubicBezTo>
                      <a:pt x="1056398" y="964988"/>
                      <a:pt x="1280903" y="654378"/>
                      <a:pt x="1870214" y="9154"/>
                    </a:cubicBezTo>
                    <a:moveTo>
                      <a:pt x="814178" y="1223973"/>
                    </a:moveTo>
                    <a:cubicBezTo>
                      <a:pt x="1193558" y="778774"/>
                      <a:pt x="1580369" y="325384"/>
                      <a:pt x="1870214" y="9154"/>
                    </a:cubicBezTo>
                    <a:moveTo>
                      <a:pt x="861707" y="1227402"/>
                    </a:moveTo>
                    <a:cubicBezTo>
                      <a:pt x="1203083" y="838115"/>
                      <a:pt x="1514265" y="485118"/>
                      <a:pt x="1917744" y="12583"/>
                    </a:cubicBezTo>
                    <a:moveTo>
                      <a:pt x="861707" y="1227402"/>
                    </a:moveTo>
                    <a:cubicBezTo>
                      <a:pt x="1235087" y="793062"/>
                      <a:pt x="1599514" y="371866"/>
                      <a:pt x="1917744" y="12583"/>
                    </a:cubicBezTo>
                    <a:moveTo>
                      <a:pt x="915428" y="1223687"/>
                    </a:moveTo>
                    <a:cubicBezTo>
                      <a:pt x="1329004" y="761915"/>
                      <a:pt x="1729244" y="268234"/>
                      <a:pt x="1971465" y="8773"/>
                    </a:cubicBezTo>
                    <a:moveTo>
                      <a:pt x="915428" y="1223687"/>
                    </a:moveTo>
                    <a:cubicBezTo>
                      <a:pt x="1268711" y="838686"/>
                      <a:pt x="1591418" y="458258"/>
                      <a:pt x="1971465" y="8773"/>
                    </a:cubicBezTo>
                    <a:moveTo>
                      <a:pt x="962958" y="1227116"/>
                    </a:moveTo>
                    <a:cubicBezTo>
                      <a:pt x="1290047" y="860499"/>
                      <a:pt x="1614278" y="491500"/>
                      <a:pt x="2018995" y="12202"/>
                    </a:cubicBezTo>
                    <a:moveTo>
                      <a:pt x="962958" y="1227116"/>
                    </a:moveTo>
                    <a:cubicBezTo>
                      <a:pt x="1296524" y="822018"/>
                      <a:pt x="1642472" y="448257"/>
                      <a:pt x="2018995" y="12202"/>
                    </a:cubicBezTo>
                    <a:moveTo>
                      <a:pt x="1016679" y="1223306"/>
                    </a:moveTo>
                    <a:cubicBezTo>
                      <a:pt x="1417872" y="751152"/>
                      <a:pt x="1865642" y="245374"/>
                      <a:pt x="2072716" y="8487"/>
                    </a:cubicBezTo>
                    <a:moveTo>
                      <a:pt x="1016679" y="1223306"/>
                    </a:moveTo>
                    <a:cubicBezTo>
                      <a:pt x="1375010" y="813255"/>
                      <a:pt x="1728006" y="400441"/>
                      <a:pt x="2072716" y="8487"/>
                    </a:cubicBezTo>
                    <a:moveTo>
                      <a:pt x="1064209" y="1226735"/>
                    </a:moveTo>
                    <a:cubicBezTo>
                      <a:pt x="1310716" y="962511"/>
                      <a:pt x="1545221" y="700574"/>
                      <a:pt x="2120246" y="11916"/>
                    </a:cubicBezTo>
                    <a:moveTo>
                      <a:pt x="1064209" y="1226735"/>
                    </a:moveTo>
                    <a:cubicBezTo>
                      <a:pt x="1292428" y="939175"/>
                      <a:pt x="1538649" y="661331"/>
                      <a:pt x="2120246" y="11916"/>
                    </a:cubicBezTo>
                    <a:moveTo>
                      <a:pt x="1117930" y="1223020"/>
                    </a:moveTo>
                    <a:cubicBezTo>
                      <a:pt x="1470450" y="772868"/>
                      <a:pt x="1857736" y="368628"/>
                      <a:pt x="2161489" y="22489"/>
                    </a:cubicBezTo>
                    <a:moveTo>
                      <a:pt x="1117930" y="1223020"/>
                    </a:moveTo>
                    <a:cubicBezTo>
                      <a:pt x="1519599" y="782393"/>
                      <a:pt x="1898027" y="332909"/>
                      <a:pt x="2161489" y="22489"/>
                    </a:cubicBezTo>
                    <a:moveTo>
                      <a:pt x="1165460" y="1226449"/>
                    </a:moveTo>
                    <a:cubicBezTo>
                      <a:pt x="1422158" y="891645"/>
                      <a:pt x="1706670" y="602085"/>
                      <a:pt x="2209019" y="25918"/>
                    </a:cubicBezTo>
                    <a:moveTo>
                      <a:pt x="1165460" y="1226449"/>
                    </a:moveTo>
                    <a:cubicBezTo>
                      <a:pt x="1414729" y="966607"/>
                      <a:pt x="1660188" y="678381"/>
                      <a:pt x="2209019" y="25918"/>
                    </a:cubicBezTo>
                    <a:moveTo>
                      <a:pt x="1219181" y="1222734"/>
                    </a:moveTo>
                    <a:cubicBezTo>
                      <a:pt x="1552270" y="821541"/>
                      <a:pt x="1928222" y="401203"/>
                      <a:pt x="2250262" y="36586"/>
                    </a:cubicBezTo>
                    <a:moveTo>
                      <a:pt x="1219181" y="1222734"/>
                    </a:moveTo>
                    <a:cubicBezTo>
                      <a:pt x="1428731" y="980418"/>
                      <a:pt x="1633994" y="746865"/>
                      <a:pt x="2250262" y="36586"/>
                    </a:cubicBezTo>
                    <a:moveTo>
                      <a:pt x="1266710" y="1226163"/>
                    </a:moveTo>
                    <a:cubicBezTo>
                      <a:pt x="1635423" y="781917"/>
                      <a:pt x="2026519" y="324336"/>
                      <a:pt x="2291505" y="47159"/>
                    </a:cubicBezTo>
                    <a:moveTo>
                      <a:pt x="1266710" y="1226163"/>
                    </a:moveTo>
                    <a:cubicBezTo>
                      <a:pt x="1647710" y="798967"/>
                      <a:pt x="2021852" y="368913"/>
                      <a:pt x="2291505" y="47159"/>
                    </a:cubicBezTo>
                    <a:moveTo>
                      <a:pt x="1320431" y="1222353"/>
                    </a:moveTo>
                    <a:cubicBezTo>
                      <a:pt x="1669142" y="798205"/>
                      <a:pt x="2022233" y="402727"/>
                      <a:pt x="2320271" y="72210"/>
                    </a:cubicBezTo>
                    <a:moveTo>
                      <a:pt x="1320431" y="1222353"/>
                    </a:moveTo>
                    <a:cubicBezTo>
                      <a:pt x="1675619" y="810016"/>
                      <a:pt x="2015947" y="411776"/>
                      <a:pt x="2320271" y="72210"/>
                    </a:cubicBezTo>
                    <a:moveTo>
                      <a:pt x="1367961" y="1225782"/>
                    </a:moveTo>
                    <a:cubicBezTo>
                      <a:pt x="1727435" y="825637"/>
                      <a:pt x="2055952" y="451495"/>
                      <a:pt x="2349036" y="97165"/>
                    </a:cubicBezTo>
                    <a:moveTo>
                      <a:pt x="1367961" y="1225782"/>
                    </a:moveTo>
                    <a:cubicBezTo>
                      <a:pt x="1631613" y="932317"/>
                      <a:pt x="1892693" y="630851"/>
                      <a:pt x="2349036" y="97165"/>
                    </a:cubicBezTo>
                    <a:moveTo>
                      <a:pt x="1415396" y="1229211"/>
                    </a:moveTo>
                    <a:cubicBezTo>
                      <a:pt x="1745342" y="875358"/>
                      <a:pt x="2067191" y="526743"/>
                      <a:pt x="2371515" y="129360"/>
                    </a:cubicBezTo>
                    <a:moveTo>
                      <a:pt x="1415396" y="1229211"/>
                    </a:moveTo>
                    <a:cubicBezTo>
                      <a:pt x="1757534" y="829828"/>
                      <a:pt x="2106149" y="438636"/>
                      <a:pt x="2371515" y="129360"/>
                    </a:cubicBezTo>
                    <a:moveTo>
                      <a:pt x="1469212" y="1225496"/>
                    </a:moveTo>
                    <a:cubicBezTo>
                      <a:pt x="1718005" y="924602"/>
                      <a:pt x="1979942" y="641328"/>
                      <a:pt x="2387803" y="168698"/>
                    </a:cubicBezTo>
                    <a:moveTo>
                      <a:pt x="1469212" y="1225496"/>
                    </a:moveTo>
                    <a:cubicBezTo>
                      <a:pt x="1675047" y="975275"/>
                      <a:pt x="1875263" y="740198"/>
                      <a:pt x="2387803" y="168698"/>
                    </a:cubicBezTo>
                    <a:moveTo>
                      <a:pt x="1516646" y="1228926"/>
                    </a:moveTo>
                    <a:cubicBezTo>
                      <a:pt x="1803825" y="907171"/>
                      <a:pt x="2082527" y="565128"/>
                      <a:pt x="2403995" y="208131"/>
                    </a:cubicBezTo>
                    <a:moveTo>
                      <a:pt x="1516646" y="1228926"/>
                    </a:moveTo>
                    <a:cubicBezTo>
                      <a:pt x="1838115" y="856117"/>
                      <a:pt x="2153678" y="496739"/>
                      <a:pt x="2403995" y="208131"/>
                    </a:cubicBezTo>
                    <a:moveTo>
                      <a:pt x="1570463" y="1225116"/>
                    </a:moveTo>
                    <a:cubicBezTo>
                      <a:pt x="1838496" y="906981"/>
                      <a:pt x="2121008" y="587893"/>
                      <a:pt x="2420283" y="247470"/>
                    </a:cubicBezTo>
                    <a:moveTo>
                      <a:pt x="1570463" y="1225116"/>
                    </a:moveTo>
                    <a:cubicBezTo>
                      <a:pt x="1874024" y="854593"/>
                      <a:pt x="2210733" y="496358"/>
                      <a:pt x="2420283" y="247470"/>
                    </a:cubicBezTo>
                    <a:moveTo>
                      <a:pt x="1617897" y="1228545"/>
                    </a:moveTo>
                    <a:cubicBezTo>
                      <a:pt x="1922792" y="896217"/>
                      <a:pt x="2192159" y="563985"/>
                      <a:pt x="2417807" y="308429"/>
                    </a:cubicBezTo>
                    <a:moveTo>
                      <a:pt x="1617897" y="1228545"/>
                    </a:moveTo>
                    <a:cubicBezTo>
                      <a:pt x="1819065" y="998135"/>
                      <a:pt x="2028044" y="763629"/>
                      <a:pt x="2417807" y="308429"/>
                    </a:cubicBezTo>
                    <a:moveTo>
                      <a:pt x="1671713" y="1224830"/>
                    </a:moveTo>
                    <a:cubicBezTo>
                      <a:pt x="1972418" y="909266"/>
                      <a:pt x="2219877" y="605991"/>
                      <a:pt x="2421521" y="362151"/>
                    </a:cubicBezTo>
                    <a:moveTo>
                      <a:pt x="1671713" y="1224830"/>
                    </a:moveTo>
                    <a:cubicBezTo>
                      <a:pt x="1896884" y="963559"/>
                      <a:pt x="2122246" y="707337"/>
                      <a:pt x="2421521" y="362151"/>
                    </a:cubicBezTo>
                    <a:moveTo>
                      <a:pt x="1719148" y="1228259"/>
                    </a:moveTo>
                    <a:cubicBezTo>
                      <a:pt x="2006041" y="897646"/>
                      <a:pt x="2241308" y="588179"/>
                      <a:pt x="2419045" y="423111"/>
                    </a:cubicBezTo>
                    <a:moveTo>
                      <a:pt x="1719148" y="1228259"/>
                    </a:moveTo>
                    <a:cubicBezTo>
                      <a:pt x="1962035" y="957654"/>
                      <a:pt x="2190445" y="680571"/>
                      <a:pt x="2419045" y="423111"/>
                    </a:cubicBezTo>
                    <a:moveTo>
                      <a:pt x="1772964" y="1224449"/>
                    </a:moveTo>
                    <a:cubicBezTo>
                      <a:pt x="1994992" y="981847"/>
                      <a:pt x="2229974" y="690001"/>
                      <a:pt x="2422855" y="476832"/>
                    </a:cubicBezTo>
                    <a:moveTo>
                      <a:pt x="1772964" y="1224449"/>
                    </a:moveTo>
                    <a:cubicBezTo>
                      <a:pt x="2012327" y="955749"/>
                      <a:pt x="2257787" y="666665"/>
                      <a:pt x="2422855" y="476832"/>
                    </a:cubicBezTo>
                    <a:moveTo>
                      <a:pt x="1820399" y="1227878"/>
                    </a:moveTo>
                    <a:cubicBezTo>
                      <a:pt x="1976132" y="1051856"/>
                      <a:pt x="2148821" y="842782"/>
                      <a:pt x="2420283" y="537792"/>
                    </a:cubicBezTo>
                    <a:moveTo>
                      <a:pt x="1820399" y="1227878"/>
                    </a:moveTo>
                    <a:cubicBezTo>
                      <a:pt x="2025662" y="1001373"/>
                      <a:pt x="2215686" y="780203"/>
                      <a:pt x="2420283" y="537792"/>
                    </a:cubicBezTo>
                    <a:moveTo>
                      <a:pt x="1874215" y="1224163"/>
                    </a:moveTo>
                    <a:cubicBezTo>
                      <a:pt x="2050523" y="1025948"/>
                      <a:pt x="2233403" y="812588"/>
                      <a:pt x="2424093" y="591513"/>
                    </a:cubicBezTo>
                    <a:moveTo>
                      <a:pt x="1874215" y="1224163"/>
                    </a:moveTo>
                    <a:cubicBezTo>
                      <a:pt x="2031568" y="1050427"/>
                      <a:pt x="2184635" y="863451"/>
                      <a:pt x="2424093" y="591513"/>
                    </a:cubicBezTo>
                    <a:moveTo>
                      <a:pt x="1921649" y="1227592"/>
                    </a:moveTo>
                    <a:cubicBezTo>
                      <a:pt x="2014994" y="1088432"/>
                      <a:pt x="2146725" y="966321"/>
                      <a:pt x="2421617" y="652473"/>
                    </a:cubicBezTo>
                    <a:moveTo>
                      <a:pt x="1921649" y="1227592"/>
                    </a:moveTo>
                    <a:cubicBezTo>
                      <a:pt x="2044808" y="1074716"/>
                      <a:pt x="2181587" y="929079"/>
                      <a:pt x="2421617" y="652473"/>
                    </a:cubicBezTo>
                    <a:moveTo>
                      <a:pt x="1975465" y="1223782"/>
                    </a:moveTo>
                    <a:cubicBezTo>
                      <a:pt x="2145963" y="1024138"/>
                      <a:pt x="2309698" y="854974"/>
                      <a:pt x="2425331" y="706193"/>
                    </a:cubicBezTo>
                    <a:moveTo>
                      <a:pt x="1975465" y="1223782"/>
                    </a:moveTo>
                    <a:cubicBezTo>
                      <a:pt x="2104720" y="1081002"/>
                      <a:pt x="2229116" y="940223"/>
                      <a:pt x="2425331" y="706193"/>
                    </a:cubicBezTo>
                    <a:moveTo>
                      <a:pt x="2022900" y="1227211"/>
                    </a:moveTo>
                    <a:cubicBezTo>
                      <a:pt x="2082241" y="1120722"/>
                      <a:pt x="2187397" y="1023757"/>
                      <a:pt x="2422855" y="767154"/>
                    </a:cubicBezTo>
                    <a:moveTo>
                      <a:pt x="2022900" y="1227211"/>
                    </a:moveTo>
                    <a:cubicBezTo>
                      <a:pt x="2124056" y="1117102"/>
                      <a:pt x="2233974" y="990324"/>
                      <a:pt x="2422855" y="767154"/>
                    </a:cubicBezTo>
                    <a:moveTo>
                      <a:pt x="2095385" y="1201970"/>
                    </a:moveTo>
                    <a:cubicBezTo>
                      <a:pt x="2219401" y="1065762"/>
                      <a:pt x="2323509" y="971941"/>
                      <a:pt x="2426665" y="820970"/>
                    </a:cubicBezTo>
                    <a:moveTo>
                      <a:pt x="2095385" y="1201970"/>
                    </a:moveTo>
                    <a:cubicBezTo>
                      <a:pt x="2203970" y="1074049"/>
                      <a:pt x="2305983" y="961083"/>
                      <a:pt x="2426665" y="820970"/>
                    </a:cubicBezTo>
                    <a:moveTo>
                      <a:pt x="2155393" y="1191016"/>
                    </a:moveTo>
                    <a:cubicBezTo>
                      <a:pt x="2220544" y="1098528"/>
                      <a:pt x="2318461" y="1015756"/>
                      <a:pt x="2405424" y="903456"/>
                    </a:cubicBezTo>
                    <a:moveTo>
                      <a:pt x="2155393" y="1191016"/>
                    </a:moveTo>
                    <a:cubicBezTo>
                      <a:pt x="2230736" y="1106815"/>
                      <a:pt x="2314746" y="1000516"/>
                      <a:pt x="2405424" y="903456"/>
                    </a:cubicBezTo>
                    <a:moveTo>
                      <a:pt x="2209209" y="1187206"/>
                    </a:moveTo>
                    <a:cubicBezTo>
                      <a:pt x="2248547" y="1118626"/>
                      <a:pt x="2303792" y="1090432"/>
                      <a:pt x="2396661" y="971560"/>
                    </a:cubicBezTo>
                    <a:moveTo>
                      <a:pt x="2209209" y="1187206"/>
                    </a:moveTo>
                    <a:cubicBezTo>
                      <a:pt x="2277694" y="1119102"/>
                      <a:pt x="2330939" y="1044331"/>
                      <a:pt x="2396661" y="971560"/>
                    </a:cubicBezTo>
                    <a:moveTo>
                      <a:pt x="2281694" y="1161870"/>
                    </a:moveTo>
                    <a:cubicBezTo>
                      <a:pt x="2319128" y="1126151"/>
                      <a:pt x="2340654" y="1114721"/>
                      <a:pt x="2362943" y="1068429"/>
                    </a:cubicBezTo>
                    <a:moveTo>
                      <a:pt x="2281694" y="1161870"/>
                    </a:moveTo>
                    <a:cubicBezTo>
                      <a:pt x="2314556" y="1126437"/>
                      <a:pt x="2335415" y="1099005"/>
                      <a:pt x="2362943" y="1068429"/>
                    </a:cubicBezTo>
                  </a:path>
                </a:pathLst>
              </a:custGeom>
              <a:noFill/>
              <a:ln w="4763" cap="rnd">
                <a:solidFill>
                  <a:srgbClr val="96F2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BC7AF302-F1A0-8B47-D5C0-9F257119CF84}"/>
                  </a:ext>
                </a:extLst>
              </p:cNvPr>
              <p:cNvSpPr/>
              <p:nvPr/>
            </p:nvSpPr>
            <p:spPr>
              <a:xfrm>
                <a:off x="2749062" y="849313"/>
                <a:ext cx="2426443" cy="1220506"/>
              </a:xfrm>
              <a:custGeom>
                <a:avLst/>
                <a:gdLst>
                  <a:gd name="connsiteX0" fmla="*/ 308662 w 2426443"/>
                  <a:gd name="connsiteY0" fmla="*/ 5546 h 1220506"/>
                  <a:gd name="connsiteX1" fmla="*/ 2123175 w 2426443"/>
                  <a:gd name="connsiteY1" fmla="*/ 5546 h 1220506"/>
                  <a:gd name="connsiteX2" fmla="*/ 308662 w 2426443"/>
                  <a:gd name="connsiteY2" fmla="*/ 5546 h 1220506"/>
                  <a:gd name="connsiteX3" fmla="*/ 2123175 w 2426443"/>
                  <a:gd name="connsiteY3" fmla="*/ 5546 h 1220506"/>
                  <a:gd name="connsiteX4" fmla="*/ 2123175 w 2426443"/>
                  <a:gd name="connsiteY4" fmla="*/ 5546 h 1220506"/>
                  <a:gd name="connsiteX5" fmla="*/ 2425593 w 2426443"/>
                  <a:gd name="connsiteY5" fmla="*/ 307965 h 1220506"/>
                  <a:gd name="connsiteX6" fmla="*/ 2123175 w 2426443"/>
                  <a:gd name="connsiteY6" fmla="*/ 5546 h 1220506"/>
                  <a:gd name="connsiteX7" fmla="*/ 2425593 w 2426443"/>
                  <a:gd name="connsiteY7" fmla="*/ 307965 h 1220506"/>
                  <a:gd name="connsiteX8" fmla="*/ 2425593 w 2426443"/>
                  <a:gd name="connsiteY8" fmla="*/ 307965 h 1220506"/>
                  <a:gd name="connsiteX9" fmla="*/ 2425593 w 2426443"/>
                  <a:gd name="connsiteY9" fmla="*/ 912803 h 1220506"/>
                  <a:gd name="connsiteX10" fmla="*/ 2425593 w 2426443"/>
                  <a:gd name="connsiteY10" fmla="*/ 307965 h 1220506"/>
                  <a:gd name="connsiteX11" fmla="*/ 2425593 w 2426443"/>
                  <a:gd name="connsiteY11" fmla="*/ 912803 h 1220506"/>
                  <a:gd name="connsiteX12" fmla="*/ 2425593 w 2426443"/>
                  <a:gd name="connsiteY12" fmla="*/ 912803 h 1220506"/>
                  <a:gd name="connsiteX13" fmla="*/ 2123175 w 2426443"/>
                  <a:gd name="connsiteY13" fmla="*/ 1215222 h 1220506"/>
                  <a:gd name="connsiteX14" fmla="*/ 2425593 w 2426443"/>
                  <a:gd name="connsiteY14" fmla="*/ 912803 h 1220506"/>
                  <a:gd name="connsiteX15" fmla="*/ 2123175 w 2426443"/>
                  <a:gd name="connsiteY15" fmla="*/ 1215222 h 1220506"/>
                  <a:gd name="connsiteX16" fmla="*/ 2123175 w 2426443"/>
                  <a:gd name="connsiteY16" fmla="*/ 1215222 h 1220506"/>
                  <a:gd name="connsiteX17" fmla="*/ 308662 w 2426443"/>
                  <a:gd name="connsiteY17" fmla="*/ 1215222 h 1220506"/>
                  <a:gd name="connsiteX18" fmla="*/ 2123175 w 2426443"/>
                  <a:gd name="connsiteY18" fmla="*/ 1215222 h 1220506"/>
                  <a:gd name="connsiteX19" fmla="*/ 308662 w 2426443"/>
                  <a:gd name="connsiteY19" fmla="*/ 1215222 h 1220506"/>
                  <a:gd name="connsiteX20" fmla="*/ 308662 w 2426443"/>
                  <a:gd name="connsiteY20" fmla="*/ 1215222 h 1220506"/>
                  <a:gd name="connsiteX21" fmla="*/ 6243 w 2426443"/>
                  <a:gd name="connsiteY21" fmla="*/ 912803 h 1220506"/>
                  <a:gd name="connsiteX22" fmla="*/ 308662 w 2426443"/>
                  <a:gd name="connsiteY22" fmla="*/ 1215222 h 1220506"/>
                  <a:gd name="connsiteX23" fmla="*/ 6243 w 2426443"/>
                  <a:gd name="connsiteY23" fmla="*/ 912803 h 1220506"/>
                  <a:gd name="connsiteX24" fmla="*/ 6243 w 2426443"/>
                  <a:gd name="connsiteY24" fmla="*/ 912803 h 1220506"/>
                  <a:gd name="connsiteX25" fmla="*/ 6243 w 2426443"/>
                  <a:gd name="connsiteY25" fmla="*/ 307965 h 1220506"/>
                  <a:gd name="connsiteX26" fmla="*/ 6243 w 2426443"/>
                  <a:gd name="connsiteY26" fmla="*/ 912803 h 1220506"/>
                  <a:gd name="connsiteX27" fmla="*/ 6243 w 2426443"/>
                  <a:gd name="connsiteY27" fmla="*/ 307965 h 1220506"/>
                  <a:gd name="connsiteX28" fmla="*/ 6243 w 2426443"/>
                  <a:gd name="connsiteY28" fmla="*/ 307965 h 1220506"/>
                  <a:gd name="connsiteX29" fmla="*/ 308662 w 2426443"/>
                  <a:gd name="connsiteY29" fmla="*/ 5546 h 1220506"/>
                  <a:gd name="connsiteX30" fmla="*/ 6243 w 2426443"/>
                  <a:gd name="connsiteY30" fmla="*/ 307965 h 1220506"/>
                  <a:gd name="connsiteX31" fmla="*/ 308662 w 2426443"/>
                  <a:gd name="connsiteY31" fmla="*/ 5546 h 122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6443" h="1220506">
                    <a:moveTo>
                      <a:pt x="308662" y="5546"/>
                    </a:moveTo>
                    <a:cubicBezTo>
                      <a:pt x="1041135" y="29549"/>
                      <a:pt x="1745985" y="27930"/>
                      <a:pt x="2123175" y="5546"/>
                    </a:cubicBezTo>
                    <a:moveTo>
                      <a:pt x="308662" y="5546"/>
                    </a:moveTo>
                    <a:cubicBezTo>
                      <a:pt x="949409" y="-1788"/>
                      <a:pt x="1589965" y="-1883"/>
                      <a:pt x="2123175" y="5546"/>
                    </a:cubicBezTo>
                    <a:moveTo>
                      <a:pt x="2123175" y="5546"/>
                    </a:moveTo>
                    <a:cubicBezTo>
                      <a:pt x="2310627" y="-4931"/>
                      <a:pt x="2440167" y="103368"/>
                      <a:pt x="2425593" y="307965"/>
                    </a:cubicBezTo>
                    <a:moveTo>
                      <a:pt x="2123175" y="5546"/>
                    </a:moveTo>
                    <a:cubicBezTo>
                      <a:pt x="2336439" y="-4455"/>
                      <a:pt x="2426927" y="112512"/>
                      <a:pt x="2425593" y="307965"/>
                    </a:cubicBezTo>
                    <a:moveTo>
                      <a:pt x="2425593" y="307965"/>
                    </a:moveTo>
                    <a:cubicBezTo>
                      <a:pt x="2408639" y="546662"/>
                      <a:pt x="2410544" y="779262"/>
                      <a:pt x="2425593" y="912803"/>
                    </a:cubicBezTo>
                    <a:moveTo>
                      <a:pt x="2425593" y="307965"/>
                    </a:moveTo>
                    <a:cubicBezTo>
                      <a:pt x="2416164" y="458936"/>
                      <a:pt x="2417592" y="604002"/>
                      <a:pt x="2425593" y="912803"/>
                    </a:cubicBezTo>
                    <a:moveTo>
                      <a:pt x="2425593" y="912803"/>
                    </a:moveTo>
                    <a:cubicBezTo>
                      <a:pt x="2414163" y="1103684"/>
                      <a:pt x="2340726" y="1216746"/>
                      <a:pt x="2123175" y="1215222"/>
                    </a:cubicBezTo>
                    <a:moveTo>
                      <a:pt x="2425593" y="912803"/>
                    </a:moveTo>
                    <a:cubicBezTo>
                      <a:pt x="2432451" y="1121115"/>
                      <a:pt x="2332725" y="1213031"/>
                      <a:pt x="2123175" y="1215222"/>
                    </a:cubicBezTo>
                    <a:moveTo>
                      <a:pt x="2123175" y="1215222"/>
                    </a:moveTo>
                    <a:cubicBezTo>
                      <a:pt x="1491476" y="1209602"/>
                      <a:pt x="828632" y="1228652"/>
                      <a:pt x="308662" y="1215222"/>
                    </a:cubicBezTo>
                    <a:moveTo>
                      <a:pt x="2123175" y="1215222"/>
                    </a:moveTo>
                    <a:cubicBezTo>
                      <a:pt x="1580059" y="1222842"/>
                      <a:pt x="1018656" y="1221699"/>
                      <a:pt x="308662" y="1215222"/>
                    </a:cubicBezTo>
                    <a:moveTo>
                      <a:pt x="308662" y="1215222"/>
                    </a:moveTo>
                    <a:cubicBezTo>
                      <a:pt x="95493" y="1209697"/>
                      <a:pt x="-5377" y="1103589"/>
                      <a:pt x="6243" y="912803"/>
                    </a:cubicBezTo>
                    <a:moveTo>
                      <a:pt x="308662" y="1215222"/>
                    </a:moveTo>
                    <a:cubicBezTo>
                      <a:pt x="100065" y="1234938"/>
                      <a:pt x="24912" y="1101779"/>
                      <a:pt x="6243" y="912803"/>
                    </a:cubicBezTo>
                    <a:moveTo>
                      <a:pt x="6243" y="912803"/>
                    </a:moveTo>
                    <a:cubicBezTo>
                      <a:pt x="338" y="682965"/>
                      <a:pt x="28341" y="477986"/>
                      <a:pt x="6243" y="307965"/>
                    </a:cubicBezTo>
                    <a:moveTo>
                      <a:pt x="6243" y="912803"/>
                    </a:moveTo>
                    <a:cubicBezTo>
                      <a:pt x="-996" y="687441"/>
                      <a:pt x="-2424" y="453126"/>
                      <a:pt x="6243" y="307965"/>
                    </a:cubicBezTo>
                    <a:moveTo>
                      <a:pt x="6243" y="307965"/>
                    </a:moveTo>
                    <a:cubicBezTo>
                      <a:pt x="7767" y="101368"/>
                      <a:pt x="109590" y="4499"/>
                      <a:pt x="308662" y="5546"/>
                    </a:cubicBezTo>
                    <a:moveTo>
                      <a:pt x="6243" y="307965"/>
                    </a:moveTo>
                    <a:cubicBezTo>
                      <a:pt x="-3948" y="87080"/>
                      <a:pt x="128449" y="17643"/>
                      <a:pt x="308662" y="5546"/>
                    </a:cubicBezTo>
                  </a:path>
                </a:pathLst>
              </a:custGeom>
              <a:noFill/>
              <a:ln w="9525" cap="rnd">
                <a:solidFill>
                  <a:srgbClr val="0992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644884A-845E-0588-38AB-D82E24A0CCEB}"/>
                </a:ext>
              </a:extLst>
            </p:cNvPr>
            <p:cNvSpPr txBox="1"/>
            <p:nvPr/>
          </p:nvSpPr>
          <p:spPr>
            <a:xfrm>
              <a:off x="3090314" y="1334759"/>
              <a:ext cx="1772922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Artifactory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Jenkins</a:t>
              </a:r>
            </a:p>
            <a:p>
              <a:pPr algn="ctr"/>
              <a:r>
                <a:rPr lang="fr-FR" sz="210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Infrastructure</a:t>
              </a:r>
              <a:endParaRPr lang="fr-FR" sz="2100" spc="0" baseline="0" dirty="0">
                <a:ln/>
                <a:solidFill>
                  <a:srgbClr val="099268"/>
                </a:solidFill>
                <a:latin typeface="Segoe UI Emoji"/>
                <a:ea typeface="Segoe UI Emoji"/>
                <a:sym typeface="Segoe UI Emoji"/>
                <a:rtl val="0"/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AB4C5923-F1DF-E1B1-8268-BC5C55BD1F1D}"/>
              </a:ext>
            </a:extLst>
          </p:cNvPr>
          <p:cNvGrpSpPr/>
          <p:nvPr/>
        </p:nvGrpSpPr>
        <p:grpSpPr>
          <a:xfrm>
            <a:off x="5861822" y="4941709"/>
            <a:ext cx="2457164" cy="1254445"/>
            <a:chOff x="6118114" y="1238451"/>
            <a:chExt cx="2457164" cy="1254445"/>
          </a:xfrm>
        </p:grpSpPr>
        <p:grpSp>
          <p:nvGrpSpPr>
            <p:cNvPr id="16" name="Graphique 6">
              <a:extLst>
                <a:ext uri="{FF2B5EF4-FFF2-40B4-BE49-F238E27FC236}">
                  <a16:creationId xmlns:a16="http://schemas.microsoft.com/office/drawing/2014/main" id="{0FCA2FDB-8668-40BC-38CD-E6105659A2B2}"/>
                </a:ext>
              </a:extLst>
            </p:cNvPr>
            <p:cNvGrpSpPr/>
            <p:nvPr/>
          </p:nvGrpSpPr>
          <p:grpSpPr>
            <a:xfrm>
              <a:off x="6118114" y="1238451"/>
              <a:ext cx="2457164" cy="1254445"/>
              <a:chOff x="6100123" y="837988"/>
              <a:chExt cx="2457164" cy="1254445"/>
            </a:xfrm>
            <a:noFill/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7FFAF4ED-2872-4675-9BFB-F6B3A2D22C9E}"/>
                  </a:ext>
                </a:extLst>
              </p:cNvPr>
              <p:cNvSpPr/>
              <p:nvPr/>
            </p:nvSpPr>
            <p:spPr>
              <a:xfrm>
                <a:off x="6130890" y="863231"/>
                <a:ext cx="2426398" cy="1229201"/>
              </a:xfrm>
              <a:custGeom>
                <a:avLst/>
                <a:gdLst>
                  <a:gd name="connsiteX0" fmla="*/ 51863 w 2426398"/>
                  <a:gd name="connsiteY0" fmla="*/ 68781 h 1229201"/>
                  <a:gd name="connsiteX1" fmla="*/ 51863 w 2426398"/>
                  <a:gd name="connsiteY1" fmla="*/ 68781 h 1229201"/>
                  <a:gd name="connsiteX2" fmla="*/ 51863 w 2426398"/>
                  <a:gd name="connsiteY2" fmla="*/ 68781 h 1229201"/>
                  <a:gd name="connsiteX3" fmla="*/ 51863 w 2426398"/>
                  <a:gd name="connsiteY3" fmla="*/ 68781 h 1229201"/>
                  <a:gd name="connsiteX4" fmla="*/ 49291 w 2426398"/>
                  <a:gd name="connsiteY4" fmla="*/ 129741 h 1229201"/>
                  <a:gd name="connsiteX5" fmla="*/ 149304 w 2426398"/>
                  <a:gd name="connsiteY5" fmla="*/ 14679 h 1229201"/>
                  <a:gd name="connsiteX6" fmla="*/ 49291 w 2426398"/>
                  <a:gd name="connsiteY6" fmla="*/ 129741 h 1229201"/>
                  <a:gd name="connsiteX7" fmla="*/ 149304 w 2426398"/>
                  <a:gd name="connsiteY7" fmla="*/ 14679 h 1229201"/>
                  <a:gd name="connsiteX8" fmla="*/ 3095 w 2426398"/>
                  <a:gd name="connsiteY8" fmla="*/ 240993 h 1229201"/>
                  <a:gd name="connsiteX9" fmla="*/ 209311 w 2426398"/>
                  <a:gd name="connsiteY9" fmla="*/ 3725 h 1229201"/>
                  <a:gd name="connsiteX10" fmla="*/ 3095 w 2426398"/>
                  <a:gd name="connsiteY10" fmla="*/ 240993 h 1229201"/>
                  <a:gd name="connsiteX11" fmla="*/ 209311 w 2426398"/>
                  <a:gd name="connsiteY11" fmla="*/ 3725 h 1229201"/>
                  <a:gd name="connsiteX12" fmla="*/ 618 w 2426398"/>
                  <a:gd name="connsiteY12" fmla="*/ 301953 h 1229201"/>
                  <a:gd name="connsiteX13" fmla="*/ 263032 w 2426398"/>
                  <a:gd name="connsiteY13" fmla="*/ 10 h 1229201"/>
                  <a:gd name="connsiteX14" fmla="*/ 618 w 2426398"/>
                  <a:gd name="connsiteY14" fmla="*/ 301953 h 1229201"/>
                  <a:gd name="connsiteX15" fmla="*/ 263032 w 2426398"/>
                  <a:gd name="connsiteY15" fmla="*/ 10 h 1229201"/>
                  <a:gd name="connsiteX16" fmla="*/ 4333 w 2426398"/>
                  <a:gd name="connsiteY16" fmla="*/ 355674 h 1229201"/>
                  <a:gd name="connsiteX17" fmla="*/ 304275 w 2426398"/>
                  <a:gd name="connsiteY17" fmla="*/ 10583 h 1229201"/>
                  <a:gd name="connsiteX18" fmla="*/ 4333 w 2426398"/>
                  <a:gd name="connsiteY18" fmla="*/ 355674 h 1229201"/>
                  <a:gd name="connsiteX19" fmla="*/ 304275 w 2426398"/>
                  <a:gd name="connsiteY19" fmla="*/ 10583 h 1229201"/>
                  <a:gd name="connsiteX20" fmla="*/ 1856 w 2426398"/>
                  <a:gd name="connsiteY20" fmla="*/ 416634 h 1229201"/>
                  <a:gd name="connsiteX21" fmla="*/ 351805 w 2426398"/>
                  <a:gd name="connsiteY21" fmla="*/ 14012 h 1229201"/>
                  <a:gd name="connsiteX22" fmla="*/ 1856 w 2426398"/>
                  <a:gd name="connsiteY22" fmla="*/ 416634 h 1229201"/>
                  <a:gd name="connsiteX23" fmla="*/ 351805 w 2426398"/>
                  <a:gd name="connsiteY23" fmla="*/ 14012 h 1229201"/>
                  <a:gd name="connsiteX24" fmla="*/ 5666 w 2426398"/>
                  <a:gd name="connsiteY24" fmla="*/ 470354 h 1229201"/>
                  <a:gd name="connsiteX25" fmla="*/ 405526 w 2426398"/>
                  <a:gd name="connsiteY25" fmla="*/ 10297 h 1229201"/>
                  <a:gd name="connsiteX26" fmla="*/ 5666 w 2426398"/>
                  <a:gd name="connsiteY26" fmla="*/ 470354 h 1229201"/>
                  <a:gd name="connsiteX27" fmla="*/ 405526 w 2426398"/>
                  <a:gd name="connsiteY27" fmla="*/ 10297 h 1229201"/>
                  <a:gd name="connsiteX28" fmla="*/ 3095 w 2426398"/>
                  <a:gd name="connsiteY28" fmla="*/ 531315 h 1229201"/>
                  <a:gd name="connsiteX29" fmla="*/ 453056 w 2426398"/>
                  <a:gd name="connsiteY29" fmla="*/ 13726 h 1229201"/>
                  <a:gd name="connsiteX30" fmla="*/ 3095 w 2426398"/>
                  <a:gd name="connsiteY30" fmla="*/ 531315 h 1229201"/>
                  <a:gd name="connsiteX31" fmla="*/ 453056 w 2426398"/>
                  <a:gd name="connsiteY31" fmla="*/ 13726 h 1229201"/>
                  <a:gd name="connsiteX32" fmla="*/ 618 w 2426398"/>
                  <a:gd name="connsiteY32" fmla="*/ 592275 h 1229201"/>
                  <a:gd name="connsiteX33" fmla="*/ 506777 w 2426398"/>
                  <a:gd name="connsiteY33" fmla="*/ 10011 h 1229201"/>
                  <a:gd name="connsiteX34" fmla="*/ 618 w 2426398"/>
                  <a:gd name="connsiteY34" fmla="*/ 592275 h 1229201"/>
                  <a:gd name="connsiteX35" fmla="*/ 506777 w 2426398"/>
                  <a:gd name="connsiteY35" fmla="*/ 10011 h 1229201"/>
                  <a:gd name="connsiteX36" fmla="*/ 4428 w 2426398"/>
                  <a:gd name="connsiteY36" fmla="*/ 645996 h 1229201"/>
                  <a:gd name="connsiteX37" fmla="*/ 554307 w 2426398"/>
                  <a:gd name="connsiteY37" fmla="*/ 13440 h 1229201"/>
                  <a:gd name="connsiteX38" fmla="*/ 4428 w 2426398"/>
                  <a:gd name="connsiteY38" fmla="*/ 645996 h 1229201"/>
                  <a:gd name="connsiteX39" fmla="*/ 554307 w 2426398"/>
                  <a:gd name="connsiteY39" fmla="*/ 13440 h 1229201"/>
                  <a:gd name="connsiteX40" fmla="*/ 1952 w 2426398"/>
                  <a:gd name="connsiteY40" fmla="*/ 706956 h 1229201"/>
                  <a:gd name="connsiteX41" fmla="*/ 608028 w 2426398"/>
                  <a:gd name="connsiteY41" fmla="*/ 9630 h 1229201"/>
                  <a:gd name="connsiteX42" fmla="*/ 1952 w 2426398"/>
                  <a:gd name="connsiteY42" fmla="*/ 706956 h 1229201"/>
                  <a:gd name="connsiteX43" fmla="*/ 608028 w 2426398"/>
                  <a:gd name="connsiteY43" fmla="*/ 9630 h 1229201"/>
                  <a:gd name="connsiteX44" fmla="*/ 5666 w 2426398"/>
                  <a:gd name="connsiteY44" fmla="*/ 760677 h 1229201"/>
                  <a:gd name="connsiteX45" fmla="*/ 655557 w 2426398"/>
                  <a:gd name="connsiteY45" fmla="*/ 13059 h 1229201"/>
                  <a:gd name="connsiteX46" fmla="*/ 5666 w 2426398"/>
                  <a:gd name="connsiteY46" fmla="*/ 760677 h 1229201"/>
                  <a:gd name="connsiteX47" fmla="*/ 655557 w 2426398"/>
                  <a:gd name="connsiteY47" fmla="*/ 13059 h 1229201"/>
                  <a:gd name="connsiteX48" fmla="*/ 3190 w 2426398"/>
                  <a:gd name="connsiteY48" fmla="*/ 821637 h 1229201"/>
                  <a:gd name="connsiteX49" fmla="*/ 709278 w 2426398"/>
                  <a:gd name="connsiteY49" fmla="*/ 9345 h 1229201"/>
                  <a:gd name="connsiteX50" fmla="*/ 3190 w 2426398"/>
                  <a:gd name="connsiteY50" fmla="*/ 821637 h 1229201"/>
                  <a:gd name="connsiteX51" fmla="*/ 709278 w 2426398"/>
                  <a:gd name="connsiteY51" fmla="*/ 9345 h 1229201"/>
                  <a:gd name="connsiteX52" fmla="*/ 713 w 2426398"/>
                  <a:gd name="connsiteY52" fmla="*/ 882597 h 1229201"/>
                  <a:gd name="connsiteX53" fmla="*/ 756808 w 2426398"/>
                  <a:gd name="connsiteY53" fmla="*/ 12774 h 1229201"/>
                  <a:gd name="connsiteX54" fmla="*/ 713 w 2426398"/>
                  <a:gd name="connsiteY54" fmla="*/ 882597 h 1229201"/>
                  <a:gd name="connsiteX55" fmla="*/ 756808 w 2426398"/>
                  <a:gd name="connsiteY55" fmla="*/ 12774 h 1229201"/>
                  <a:gd name="connsiteX56" fmla="*/ 4428 w 2426398"/>
                  <a:gd name="connsiteY56" fmla="*/ 936318 h 1229201"/>
                  <a:gd name="connsiteX57" fmla="*/ 810529 w 2426398"/>
                  <a:gd name="connsiteY57" fmla="*/ 8964 h 1229201"/>
                  <a:gd name="connsiteX58" fmla="*/ 4428 w 2426398"/>
                  <a:gd name="connsiteY58" fmla="*/ 936318 h 1229201"/>
                  <a:gd name="connsiteX59" fmla="*/ 810529 w 2426398"/>
                  <a:gd name="connsiteY59" fmla="*/ 8964 h 1229201"/>
                  <a:gd name="connsiteX60" fmla="*/ 8238 w 2426398"/>
                  <a:gd name="connsiteY60" fmla="*/ 990039 h 1229201"/>
                  <a:gd name="connsiteX61" fmla="*/ 858059 w 2426398"/>
                  <a:gd name="connsiteY61" fmla="*/ 12393 h 1229201"/>
                  <a:gd name="connsiteX62" fmla="*/ 8238 w 2426398"/>
                  <a:gd name="connsiteY62" fmla="*/ 990039 h 1229201"/>
                  <a:gd name="connsiteX63" fmla="*/ 858059 w 2426398"/>
                  <a:gd name="connsiteY63" fmla="*/ 12393 h 1229201"/>
                  <a:gd name="connsiteX64" fmla="*/ 18239 w 2426398"/>
                  <a:gd name="connsiteY64" fmla="*/ 1036616 h 1229201"/>
                  <a:gd name="connsiteX65" fmla="*/ 911780 w 2426398"/>
                  <a:gd name="connsiteY65" fmla="*/ 8678 h 1229201"/>
                  <a:gd name="connsiteX66" fmla="*/ 18239 w 2426398"/>
                  <a:gd name="connsiteY66" fmla="*/ 1036616 h 1229201"/>
                  <a:gd name="connsiteX67" fmla="*/ 911780 w 2426398"/>
                  <a:gd name="connsiteY67" fmla="*/ 8678 h 1229201"/>
                  <a:gd name="connsiteX68" fmla="*/ 21954 w 2426398"/>
                  <a:gd name="connsiteY68" fmla="*/ 1090337 h 1229201"/>
                  <a:gd name="connsiteX69" fmla="*/ 959310 w 2426398"/>
                  <a:gd name="connsiteY69" fmla="*/ 12107 h 1229201"/>
                  <a:gd name="connsiteX70" fmla="*/ 21954 w 2426398"/>
                  <a:gd name="connsiteY70" fmla="*/ 1090337 h 1229201"/>
                  <a:gd name="connsiteX71" fmla="*/ 959310 w 2426398"/>
                  <a:gd name="connsiteY71" fmla="*/ 12107 h 1229201"/>
                  <a:gd name="connsiteX72" fmla="*/ 50720 w 2426398"/>
                  <a:gd name="connsiteY72" fmla="*/ 1115388 h 1229201"/>
                  <a:gd name="connsiteX73" fmla="*/ 1013031 w 2426398"/>
                  <a:gd name="connsiteY73" fmla="*/ 8297 h 1229201"/>
                  <a:gd name="connsiteX74" fmla="*/ 50720 w 2426398"/>
                  <a:gd name="connsiteY74" fmla="*/ 1115388 h 1229201"/>
                  <a:gd name="connsiteX75" fmla="*/ 1013031 w 2426398"/>
                  <a:gd name="connsiteY75" fmla="*/ 8297 h 1229201"/>
                  <a:gd name="connsiteX76" fmla="*/ 79485 w 2426398"/>
                  <a:gd name="connsiteY76" fmla="*/ 1140343 h 1229201"/>
                  <a:gd name="connsiteX77" fmla="*/ 1060560 w 2426398"/>
                  <a:gd name="connsiteY77" fmla="*/ 11726 h 1229201"/>
                  <a:gd name="connsiteX78" fmla="*/ 79485 w 2426398"/>
                  <a:gd name="connsiteY78" fmla="*/ 1140343 h 1229201"/>
                  <a:gd name="connsiteX79" fmla="*/ 1060560 w 2426398"/>
                  <a:gd name="connsiteY79" fmla="*/ 11726 h 1229201"/>
                  <a:gd name="connsiteX80" fmla="*/ 108251 w 2426398"/>
                  <a:gd name="connsiteY80" fmla="*/ 1165394 h 1229201"/>
                  <a:gd name="connsiteX81" fmla="*/ 1108090 w 2426398"/>
                  <a:gd name="connsiteY81" fmla="*/ 15155 h 1229201"/>
                  <a:gd name="connsiteX82" fmla="*/ 108251 w 2426398"/>
                  <a:gd name="connsiteY82" fmla="*/ 1165394 h 1229201"/>
                  <a:gd name="connsiteX83" fmla="*/ 1108090 w 2426398"/>
                  <a:gd name="connsiteY83" fmla="*/ 15155 h 1229201"/>
                  <a:gd name="connsiteX84" fmla="*/ 143207 w 2426398"/>
                  <a:gd name="connsiteY84" fmla="*/ 1183206 h 1229201"/>
                  <a:gd name="connsiteX85" fmla="*/ 1161811 w 2426398"/>
                  <a:gd name="connsiteY85" fmla="*/ 11440 h 1229201"/>
                  <a:gd name="connsiteX86" fmla="*/ 143207 w 2426398"/>
                  <a:gd name="connsiteY86" fmla="*/ 1183206 h 1229201"/>
                  <a:gd name="connsiteX87" fmla="*/ 1161811 w 2426398"/>
                  <a:gd name="connsiteY87" fmla="*/ 11440 h 1229201"/>
                  <a:gd name="connsiteX88" fmla="*/ 184451 w 2426398"/>
                  <a:gd name="connsiteY88" fmla="*/ 1193778 h 1229201"/>
                  <a:gd name="connsiteX89" fmla="*/ 1209341 w 2426398"/>
                  <a:gd name="connsiteY89" fmla="*/ 14869 h 1229201"/>
                  <a:gd name="connsiteX90" fmla="*/ 184451 w 2426398"/>
                  <a:gd name="connsiteY90" fmla="*/ 1193778 h 1229201"/>
                  <a:gd name="connsiteX91" fmla="*/ 1209341 w 2426398"/>
                  <a:gd name="connsiteY91" fmla="*/ 14869 h 1229201"/>
                  <a:gd name="connsiteX92" fmla="*/ 219503 w 2426398"/>
                  <a:gd name="connsiteY92" fmla="*/ 1211590 h 1229201"/>
                  <a:gd name="connsiteX93" fmla="*/ 1263062 w 2426398"/>
                  <a:gd name="connsiteY93" fmla="*/ 11059 h 1229201"/>
                  <a:gd name="connsiteX94" fmla="*/ 219503 w 2426398"/>
                  <a:gd name="connsiteY94" fmla="*/ 1211590 h 1229201"/>
                  <a:gd name="connsiteX95" fmla="*/ 1263062 w 2426398"/>
                  <a:gd name="connsiteY95" fmla="*/ 11059 h 1229201"/>
                  <a:gd name="connsiteX96" fmla="*/ 273224 w 2426398"/>
                  <a:gd name="connsiteY96" fmla="*/ 1207875 h 1229201"/>
                  <a:gd name="connsiteX97" fmla="*/ 1310592 w 2426398"/>
                  <a:gd name="connsiteY97" fmla="*/ 14488 h 1229201"/>
                  <a:gd name="connsiteX98" fmla="*/ 273224 w 2426398"/>
                  <a:gd name="connsiteY98" fmla="*/ 1207875 h 1229201"/>
                  <a:gd name="connsiteX99" fmla="*/ 1310592 w 2426398"/>
                  <a:gd name="connsiteY99" fmla="*/ 14488 h 1229201"/>
                  <a:gd name="connsiteX100" fmla="*/ 308276 w 2426398"/>
                  <a:gd name="connsiteY100" fmla="*/ 1225687 h 1229201"/>
                  <a:gd name="connsiteX101" fmla="*/ 1364313 w 2426398"/>
                  <a:gd name="connsiteY101" fmla="*/ 10773 h 1229201"/>
                  <a:gd name="connsiteX102" fmla="*/ 308276 w 2426398"/>
                  <a:gd name="connsiteY102" fmla="*/ 1225687 h 1229201"/>
                  <a:gd name="connsiteX103" fmla="*/ 1364313 w 2426398"/>
                  <a:gd name="connsiteY103" fmla="*/ 10773 h 1229201"/>
                  <a:gd name="connsiteX104" fmla="*/ 355710 w 2426398"/>
                  <a:gd name="connsiteY104" fmla="*/ 1229116 h 1229201"/>
                  <a:gd name="connsiteX105" fmla="*/ 1411842 w 2426398"/>
                  <a:gd name="connsiteY105" fmla="*/ 14202 h 1229201"/>
                  <a:gd name="connsiteX106" fmla="*/ 355710 w 2426398"/>
                  <a:gd name="connsiteY106" fmla="*/ 1229116 h 1229201"/>
                  <a:gd name="connsiteX107" fmla="*/ 1411842 w 2426398"/>
                  <a:gd name="connsiteY107" fmla="*/ 14202 h 1229201"/>
                  <a:gd name="connsiteX108" fmla="*/ 409526 w 2426398"/>
                  <a:gd name="connsiteY108" fmla="*/ 1225306 h 1229201"/>
                  <a:gd name="connsiteX109" fmla="*/ 1465563 w 2426398"/>
                  <a:gd name="connsiteY109" fmla="*/ 10488 h 1229201"/>
                  <a:gd name="connsiteX110" fmla="*/ 409526 w 2426398"/>
                  <a:gd name="connsiteY110" fmla="*/ 1225306 h 1229201"/>
                  <a:gd name="connsiteX111" fmla="*/ 1465563 w 2426398"/>
                  <a:gd name="connsiteY111" fmla="*/ 10488 h 1229201"/>
                  <a:gd name="connsiteX112" fmla="*/ 456961 w 2426398"/>
                  <a:gd name="connsiteY112" fmla="*/ 1228735 h 1229201"/>
                  <a:gd name="connsiteX113" fmla="*/ 1513093 w 2426398"/>
                  <a:gd name="connsiteY113" fmla="*/ 13916 h 1229201"/>
                  <a:gd name="connsiteX114" fmla="*/ 456961 w 2426398"/>
                  <a:gd name="connsiteY114" fmla="*/ 1228735 h 1229201"/>
                  <a:gd name="connsiteX115" fmla="*/ 1513093 w 2426398"/>
                  <a:gd name="connsiteY115" fmla="*/ 13916 h 1229201"/>
                  <a:gd name="connsiteX116" fmla="*/ 510777 w 2426398"/>
                  <a:gd name="connsiteY116" fmla="*/ 1225020 h 1229201"/>
                  <a:gd name="connsiteX117" fmla="*/ 1566814 w 2426398"/>
                  <a:gd name="connsiteY117" fmla="*/ 10107 h 1229201"/>
                  <a:gd name="connsiteX118" fmla="*/ 510777 w 2426398"/>
                  <a:gd name="connsiteY118" fmla="*/ 1225020 h 1229201"/>
                  <a:gd name="connsiteX119" fmla="*/ 1566814 w 2426398"/>
                  <a:gd name="connsiteY119" fmla="*/ 10107 h 1229201"/>
                  <a:gd name="connsiteX120" fmla="*/ 558212 w 2426398"/>
                  <a:gd name="connsiteY120" fmla="*/ 1228449 h 1229201"/>
                  <a:gd name="connsiteX121" fmla="*/ 1614344 w 2426398"/>
                  <a:gd name="connsiteY121" fmla="*/ 13536 h 1229201"/>
                  <a:gd name="connsiteX122" fmla="*/ 558212 w 2426398"/>
                  <a:gd name="connsiteY122" fmla="*/ 1228449 h 1229201"/>
                  <a:gd name="connsiteX123" fmla="*/ 1614344 w 2426398"/>
                  <a:gd name="connsiteY123" fmla="*/ 13536 h 1229201"/>
                  <a:gd name="connsiteX124" fmla="*/ 612028 w 2426398"/>
                  <a:gd name="connsiteY124" fmla="*/ 1224639 h 1229201"/>
                  <a:gd name="connsiteX125" fmla="*/ 1668065 w 2426398"/>
                  <a:gd name="connsiteY125" fmla="*/ 9821 h 1229201"/>
                  <a:gd name="connsiteX126" fmla="*/ 612028 w 2426398"/>
                  <a:gd name="connsiteY126" fmla="*/ 1224639 h 1229201"/>
                  <a:gd name="connsiteX127" fmla="*/ 1668065 w 2426398"/>
                  <a:gd name="connsiteY127" fmla="*/ 9821 h 1229201"/>
                  <a:gd name="connsiteX128" fmla="*/ 659558 w 2426398"/>
                  <a:gd name="connsiteY128" fmla="*/ 1228068 h 1229201"/>
                  <a:gd name="connsiteX129" fmla="*/ 1715595 w 2426398"/>
                  <a:gd name="connsiteY129" fmla="*/ 13250 h 1229201"/>
                  <a:gd name="connsiteX130" fmla="*/ 659558 w 2426398"/>
                  <a:gd name="connsiteY130" fmla="*/ 1228068 h 1229201"/>
                  <a:gd name="connsiteX131" fmla="*/ 1715595 w 2426398"/>
                  <a:gd name="connsiteY131" fmla="*/ 13250 h 1229201"/>
                  <a:gd name="connsiteX132" fmla="*/ 713279 w 2426398"/>
                  <a:gd name="connsiteY132" fmla="*/ 1224354 h 1229201"/>
                  <a:gd name="connsiteX133" fmla="*/ 1769316 w 2426398"/>
                  <a:gd name="connsiteY133" fmla="*/ 9440 h 1229201"/>
                  <a:gd name="connsiteX134" fmla="*/ 713279 w 2426398"/>
                  <a:gd name="connsiteY134" fmla="*/ 1224354 h 1229201"/>
                  <a:gd name="connsiteX135" fmla="*/ 1769316 w 2426398"/>
                  <a:gd name="connsiteY135" fmla="*/ 9440 h 1229201"/>
                  <a:gd name="connsiteX136" fmla="*/ 760809 w 2426398"/>
                  <a:gd name="connsiteY136" fmla="*/ 1227783 h 1229201"/>
                  <a:gd name="connsiteX137" fmla="*/ 1816845 w 2426398"/>
                  <a:gd name="connsiteY137" fmla="*/ 12869 h 1229201"/>
                  <a:gd name="connsiteX138" fmla="*/ 760809 w 2426398"/>
                  <a:gd name="connsiteY138" fmla="*/ 1227783 h 1229201"/>
                  <a:gd name="connsiteX139" fmla="*/ 1816845 w 2426398"/>
                  <a:gd name="connsiteY139" fmla="*/ 12869 h 1229201"/>
                  <a:gd name="connsiteX140" fmla="*/ 814530 w 2426398"/>
                  <a:gd name="connsiteY140" fmla="*/ 1223973 h 1229201"/>
                  <a:gd name="connsiteX141" fmla="*/ 1870566 w 2426398"/>
                  <a:gd name="connsiteY141" fmla="*/ 9154 h 1229201"/>
                  <a:gd name="connsiteX142" fmla="*/ 814530 w 2426398"/>
                  <a:gd name="connsiteY142" fmla="*/ 1223973 h 1229201"/>
                  <a:gd name="connsiteX143" fmla="*/ 1870566 w 2426398"/>
                  <a:gd name="connsiteY143" fmla="*/ 9154 h 1229201"/>
                  <a:gd name="connsiteX144" fmla="*/ 862059 w 2426398"/>
                  <a:gd name="connsiteY144" fmla="*/ 1227402 h 1229201"/>
                  <a:gd name="connsiteX145" fmla="*/ 1918096 w 2426398"/>
                  <a:gd name="connsiteY145" fmla="*/ 12583 h 1229201"/>
                  <a:gd name="connsiteX146" fmla="*/ 862059 w 2426398"/>
                  <a:gd name="connsiteY146" fmla="*/ 1227402 h 1229201"/>
                  <a:gd name="connsiteX147" fmla="*/ 1918096 w 2426398"/>
                  <a:gd name="connsiteY147" fmla="*/ 12583 h 1229201"/>
                  <a:gd name="connsiteX148" fmla="*/ 915780 w 2426398"/>
                  <a:gd name="connsiteY148" fmla="*/ 1223687 h 1229201"/>
                  <a:gd name="connsiteX149" fmla="*/ 1971817 w 2426398"/>
                  <a:gd name="connsiteY149" fmla="*/ 8773 h 1229201"/>
                  <a:gd name="connsiteX150" fmla="*/ 915780 w 2426398"/>
                  <a:gd name="connsiteY150" fmla="*/ 1223687 h 1229201"/>
                  <a:gd name="connsiteX151" fmla="*/ 1971817 w 2426398"/>
                  <a:gd name="connsiteY151" fmla="*/ 8773 h 1229201"/>
                  <a:gd name="connsiteX152" fmla="*/ 963310 w 2426398"/>
                  <a:gd name="connsiteY152" fmla="*/ 1227116 h 1229201"/>
                  <a:gd name="connsiteX153" fmla="*/ 2019347 w 2426398"/>
                  <a:gd name="connsiteY153" fmla="*/ 12202 h 1229201"/>
                  <a:gd name="connsiteX154" fmla="*/ 963310 w 2426398"/>
                  <a:gd name="connsiteY154" fmla="*/ 1227116 h 1229201"/>
                  <a:gd name="connsiteX155" fmla="*/ 2019347 w 2426398"/>
                  <a:gd name="connsiteY155" fmla="*/ 12202 h 1229201"/>
                  <a:gd name="connsiteX156" fmla="*/ 1017031 w 2426398"/>
                  <a:gd name="connsiteY156" fmla="*/ 1223306 h 1229201"/>
                  <a:gd name="connsiteX157" fmla="*/ 2073068 w 2426398"/>
                  <a:gd name="connsiteY157" fmla="*/ 8487 h 1229201"/>
                  <a:gd name="connsiteX158" fmla="*/ 1017031 w 2426398"/>
                  <a:gd name="connsiteY158" fmla="*/ 1223306 h 1229201"/>
                  <a:gd name="connsiteX159" fmla="*/ 2073068 w 2426398"/>
                  <a:gd name="connsiteY159" fmla="*/ 8487 h 1229201"/>
                  <a:gd name="connsiteX160" fmla="*/ 1064561 w 2426398"/>
                  <a:gd name="connsiteY160" fmla="*/ 1226735 h 1229201"/>
                  <a:gd name="connsiteX161" fmla="*/ 2120598 w 2426398"/>
                  <a:gd name="connsiteY161" fmla="*/ 11916 h 1229201"/>
                  <a:gd name="connsiteX162" fmla="*/ 1064561 w 2426398"/>
                  <a:gd name="connsiteY162" fmla="*/ 1226735 h 1229201"/>
                  <a:gd name="connsiteX163" fmla="*/ 2120598 w 2426398"/>
                  <a:gd name="connsiteY163" fmla="*/ 11916 h 1229201"/>
                  <a:gd name="connsiteX164" fmla="*/ 1118282 w 2426398"/>
                  <a:gd name="connsiteY164" fmla="*/ 1223020 h 1229201"/>
                  <a:gd name="connsiteX165" fmla="*/ 2161841 w 2426398"/>
                  <a:gd name="connsiteY165" fmla="*/ 22489 h 1229201"/>
                  <a:gd name="connsiteX166" fmla="*/ 1118282 w 2426398"/>
                  <a:gd name="connsiteY166" fmla="*/ 1223020 h 1229201"/>
                  <a:gd name="connsiteX167" fmla="*/ 2161841 w 2426398"/>
                  <a:gd name="connsiteY167" fmla="*/ 22489 h 1229201"/>
                  <a:gd name="connsiteX168" fmla="*/ 1165812 w 2426398"/>
                  <a:gd name="connsiteY168" fmla="*/ 1226449 h 1229201"/>
                  <a:gd name="connsiteX169" fmla="*/ 2209371 w 2426398"/>
                  <a:gd name="connsiteY169" fmla="*/ 25918 h 1229201"/>
                  <a:gd name="connsiteX170" fmla="*/ 1165812 w 2426398"/>
                  <a:gd name="connsiteY170" fmla="*/ 1226449 h 1229201"/>
                  <a:gd name="connsiteX171" fmla="*/ 2209371 w 2426398"/>
                  <a:gd name="connsiteY171" fmla="*/ 25918 h 1229201"/>
                  <a:gd name="connsiteX172" fmla="*/ 1219533 w 2426398"/>
                  <a:gd name="connsiteY172" fmla="*/ 1222734 h 1229201"/>
                  <a:gd name="connsiteX173" fmla="*/ 2250614 w 2426398"/>
                  <a:gd name="connsiteY173" fmla="*/ 36586 h 1229201"/>
                  <a:gd name="connsiteX174" fmla="*/ 1219533 w 2426398"/>
                  <a:gd name="connsiteY174" fmla="*/ 1222734 h 1229201"/>
                  <a:gd name="connsiteX175" fmla="*/ 2250614 w 2426398"/>
                  <a:gd name="connsiteY175" fmla="*/ 36586 h 1229201"/>
                  <a:gd name="connsiteX176" fmla="*/ 1267062 w 2426398"/>
                  <a:gd name="connsiteY176" fmla="*/ 1226163 h 1229201"/>
                  <a:gd name="connsiteX177" fmla="*/ 2291857 w 2426398"/>
                  <a:gd name="connsiteY177" fmla="*/ 47159 h 1229201"/>
                  <a:gd name="connsiteX178" fmla="*/ 1267062 w 2426398"/>
                  <a:gd name="connsiteY178" fmla="*/ 1226163 h 1229201"/>
                  <a:gd name="connsiteX179" fmla="*/ 2291857 w 2426398"/>
                  <a:gd name="connsiteY179" fmla="*/ 47159 h 1229201"/>
                  <a:gd name="connsiteX180" fmla="*/ 1320783 w 2426398"/>
                  <a:gd name="connsiteY180" fmla="*/ 1222353 h 1229201"/>
                  <a:gd name="connsiteX181" fmla="*/ 2320623 w 2426398"/>
                  <a:gd name="connsiteY181" fmla="*/ 72210 h 1229201"/>
                  <a:gd name="connsiteX182" fmla="*/ 1320783 w 2426398"/>
                  <a:gd name="connsiteY182" fmla="*/ 1222353 h 1229201"/>
                  <a:gd name="connsiteX183" fmla="*/ 2320623 w 2426398"/>
                  <a:gd name="connsiteY183" fmla="*/ 72210 h 1229201"/>
                  <a:gd name="connsiteX184" fmla="*/ 1368313 w 2426398"/>
                  <a:gd name="connsiteY184" fmla="*/ 1225782 h 1229201"/>
                  <a:gd name="connsiteX185" fmla="*/ 2349388 w 2426398"/>
                  <a:gd name="connsiteY185" fmla="*/ 97165 h 1229201"/>
                  <a:gd name="connsiteX186" fmla="*/ 1368313 w 2426398"/>
                  <a:gd name="connsiteY186" fmla="*/ 1225782 h 1229201"/>
                  <a:gd name="connsiteX187" fmla="*/ 2349388 w 2426398"/>
                  <a:gd name="connsiteY187" fmla="*/ 97165 h 1229201"/>
                  <a:gd name="connsiteX188" fmla="*/ 1415748 w 2426398"/>
                  <a:gd name="connsiteY188" fmla="*/ 1229211 h 1229201"/>
                  <a:gd name="connsiteX189" fmla="*/ 2371867 w 2426398"/>
                  <a:gd name="connsiteY189" fmla="*/ 129360 h 1229201"/>
                  <a:gd name="connsiteX190" fmla="*/ 1415748 w 2426398"/>
                  <a:gd name="connsiteY190" fmla="*/ 1229211 h 1229201"/>
                  <a:gd name="connsiteX191" fmla="*/ 2371867 w 2426398"/>
                  <a:gd name="connsiteY191" fmla="*/ 129360 h 1229201"/>
                  <a:gd name="connsiteX192" fmla="*/ 1469564 w 2426398"/>
                  <a:gd name="connsiteY192" fmla="*/ 1225496 h 1229201"/>
                  <a:gd name="connsiteX193" fmla="*/ 2388155 w 2426398"/>
                  <a:gd name="connsiteY193" fmla="*/ 168698 h 1229201"/>
                  <a:gd name="connsiteX194" fmla="*/ 1469564 w 2426398"/>
                  <a:gd name="connsiteY194" fmla="*/ 1225496 h 1229201"/>
                  <a:gd name="connsiteX195" fmla="*/ 2388155 w 2426398"/>
                  <a:gd name="connsiteY195" fmla="*/ 168698 h 1229201"/>
                  <a:gd name="connsiteX196" fmla="*/ 1516998 w 2426398"/>
                  <a:gd name="connsiteY196" fmla="*/ 1228926 h 1229201"/>
                  <a:gd name="connsiteX197" fmla="*/ 2404347 w 2426398"/>
                  <a:gd name="connsiteY197" fmla="*/ 208131 h 1229201"/>
                  <a:gd name="connsiteX198" fmla="*/ 1516998 w 2426398"/>
                  <a:gd name="connsiteY198" fmla="*/ 1228926 h 1229201"/>
                  <a:gd name="connsiteX199" fmla="*/ 2404347 w 2426398"/>
                  <a:gd name="connsiteY199" fmla="*/ 208131 h 1229201"/>
                  <a:gd name="connsiteX200" fmla="*/ 1570815 w 2426398"/>
                  <a:gd name="connsiteY200" fmla="*/ 1225116 h 1229201"/>
                  <a:gd name="connsiteX201" fmla="*/ 2420635 w 2426398"/>
                  <a:gd name="connsiteY201" fmla="*/ 247470 h 1229201"/>
                  <a:gd name="connsiteX202" fmla="*/ 1570815 w 2426398"/>
                  <a:gd name="connsiteY202" fmla="*/ 1225116 h 1229201"/>
                  <a:gd name="connsiteX203" fmla="*/ 2420635 w 2426398"/>
                  <a:gd name="connsiteY203" fmla="*/ 247470 h 1229201"/>
                  <a:gd name="connsiteX204" fmla="*/ 1618249 w 2426398"/>
                  <a:gd name="connsiteY204" fmla="*/ 1228545 h 1229201"/>
                  <a:gd name="connsiteX205" fmla="*/ 2418159 w 2426398"/>
                  <a:gd name="connsiteY205" fmla="*/ 308429 h 1229201"/>
                  <a:gd name="connsiteX206" fmla="*/ 1618249 w 2426398"/>
                  <a:gd name="connsiteY206" fmla="*/ 1228545 h 1229201"/>
                  <a:gd name="connsiteX207" fmla="*/ 2418159 w 2426398"/>
                  <a:gd name="connsiteY207" fmla="*/ 308429 h 1229201"/>
                  <a:gd name="connsiteX208" fmla="*/ 1672065 w 2426398"/>
                  <a:gd name="connsiteY208" fmla="*/ 1224830 h 1229201"/>
                  <a:gd name="connsiteX209" fmla="*/ 2421873 w 2426398"/>
                  <a:gd name="connsiteY209" fmla="*/ 362151 h 1229201"/>
                  <a:gd name="connsiteX210" fmla="*/ 1672065 w 2426398"/>
                  <a:gd name="connsiteY210" fmla="*/ 1224830 h 1229201"/>
                  <a:gd name="connsiteX211" fmla="*/ 2421873 w 2426398"/>
                  <a:gd name="connsiteY211" fmla="*/ 362151 h 1229201"/>
                  <a:gd name="connsiteX212" fmla="*/ 1719500 w 2426398"/>
                  <a:gd name="connsiteY212" fmla="*/ 1228259 h 1229201"/>
                  <a:gd name="connsiteX213" fmla="*/ 2419397 w 2426398"/>
                  <a:gd name="connsiteY213" fmla="*/ 423111 h 1229201"/>
                  <a:gd name="connsiteX214" fmla="*/ 1719500 w 2426398"/>
                  <a:gd name="connsiteY214" fmla="*/ 1228259 h 1229201"/>
                  <a:gd name="connsiteX215" fmla="*/ 2419397 w 2426398"/>
                  <a:gd name="connsiteY215" fmla="*/ 423111 h 1229201"/>
                  <a:gd name="connsiteX216" fmla="*/ 1773316 w 2426398"/>
                  <a:gd name="connsiteY216" fmla="*/ 1224449 h 1229201"/>
                  <a:gd name="connsiteX217" fmla="*/ 2423207 w 2426398"/>
                  <a:gd name="connsiteY217" fmla="*/ 476832 h 1229201"/>
                  <a:gd name="connsiteX218" fmla="*/ 1773316 w 2426398"/>
                  <a:gd name="connsiteY218" fmla="*/ 1224449 h 1229201"/>
                  <a:gd name="connsiteX219" fmla="*/ 2423207 w 2426398"/>
                  <a:gd name="connsiteY219" fmla="*/ 476832 h 1229201"/>
                  <a:gd name="connsiteX220" fmla="*/ 1820751 w 2426398"/>
                  <a:gd name="connsiteY220" fmla="*/ 1227878 h 1229201"/>
                  <a:gd name="connsiteX221" fmla="*/ 2420635 w 2426398"/>
                  <a:gd name="connsiteY221" fmla="*/ 537792 h 1229201"/>
                  <a:gd name="connsiteX222" fmla="*/ 1820751 w 2426398"/>
                  <a:gd name="connsiteY222" fmla="*/ 1227878 h 1229201"/>
                  <a:gd name="connsiteX223" fmla="*/ 2420635 w 2426398"/>
                  <a:gd name="connsiteY223" fmla="*/ 537792 h 1229201"/>
                  <a:gd name="connsiteX224" fmla="*/ 1874567 w 2426398"/>
                  <a:gd name="connsiteY224" fmla="*/ 1224163 h 1229201"/>
                  <a:gd name="connsiteX225" fmla="*/ 2424445 w 2426398"/>
                  <a:gd name="connsiteY225" fmla="*/ 591513 h 1229201"/>
                  <a:gd name="connsiteX226" fmla="*/ 1874567 w 2426398"/>
                  <a:gd name="connsiteY226" fmla="*/ 1224163 h 1229201"/>
                  <a:gd name="connsiteX227" fmla="*/ 2424445 w 2426398"/>
                  <a:gd name="connsiteY227" fmla="*/ 591513 h 1229201"/>
                  <a:gd name="connsiteX228" fmla="*/ 1922001 w 2426398"/>
                  <a:gd name="connsiteY228" fmla="*/ 1227592 h 1229201"/>
                  <a:gd name="connsiteX229" fmla="*/ 2421969 w 2426398"/>
                  <a:gd name="connsiteY229" fmla="*/ 652473 h 1229201"/>
                  <a:gd name="connsiteX230" fmla="*/ 1922001 w 2426398"/>
                  <a:gd name="connsiteY230" fmla="*/ 1227592 h 1229201"/>
                  <a:gd name="connsiteX231" fmla="*/ 2421969 w 2426398"/>
                  <a:gd name="connsiteY231" fmla="*/ 652473 h 1229201"/>
                  <a:gd name="connsiteX232" fmla="*/ 1975817 w 2426398"/>
                  <a:gd name="connsiteY232" fmla="*/ 1223782 h 1229201"/>
                  <a:gd name="connsiteX233" fmla="*/ 2425683 w 2426398"/>
                  <a:gd name="connsiteY233" fmla="*/ 706193 h 1229201"/>
                  <a:gd name="connsiteX234" fmla="*/ 1975817 w 2426398"/>
                  <a:gd name="connsiteY234" fmla="*/ 1223782 h 1229201"/>
                  <a:gd name="connsiteX235" fmla="*/ 2425683 w 2426398"/>
                  <a:gd name="connsiteY235" fmla="*/ 706193 h 1229201"/>
                  <a:gd name="connsiteX236" fmla="*/ 2023252 w 2426398"/>
                  <a:gd name="connsiteY236" fmla="*/ 1227211 h 1229201"/>
                  <a:gd name="connsiteX237" fmla="*/ 2423207 w 2426398"/>
                  <a:gd name="connsiteY237" fmla="*/ 767154 h 1229201"/>
                  <a:gd name="connsiteX238" fmla="*/ 2023252 w 2426398"/>
                  <a:gd name="connsiteY238" fmla="*/ 1227211 h 1229201"/>
                  <a:gd name="connsiteX239" fmla="*/ 2423207 w 2426398"/>
                  <a:gd name="connsiteY239" fmla="*/ 767154 h 1229201"/>
                  <a:gd name="connsiteX240" fmla="*/ 2095737 w 2426398"/>
                  <a:gd name="connsiteY240" fmla="*/ 1201970 h 1229201"/>
                  <a:gd name="connsiteX241" fmla="*/ 2427017 w 2426398"/>
                  <a:gd name="connsiteY241" fmla="*/ 820970 h 1229201"/>
                  <a:gd name="connsiteX242" fmla="*/ 2095737 w 2426398"/>
                  <a:gd name="connsiteY242" fmla="*/ 1201970 h 1229201"/>
                  <a:gd name="connsiteX243" fmla="*/ 2427017 w 2426398"/>
                  <a:gd name="connsiteY243" fmla="*/ 820970 h 1229201"/>
                  <a:gd name="connsiteX244" fmla="*/ 2155745 w 2426398"/>
                  <a:gd name="connsiteY244" fmla="*/ 1191016 h 1229201"/>
                  <a:gd name="connsiteX245" fmla="*/ 2405776 w 2426398"/>
                  <a:gd name="connsiteY245" fmla="*/ 903456 h 1229201"/>
                  <a:gd name="connsiteX246" fmla="*/ 2155745 w 2426398"/>
                  <a:gd name="connsiteY246" fmla="*/ 1191016 h 1229201"/>
                  <a:gd name="connsiteX247" fmla="*/ 2405776 w 2426398"/>
                  <a:gd name="connsiteY247" fmla="*/ 903456 h 1229201"/>
                  <a:gd name="connsiteX248" fmla="*/ 2209561 w 2426398"/>
                  <a:gd name="connsiteY248" fmla="*/ 1187206 h 1229201"/>
                  <a:gd name="connsiteX249" fmla="*/ 2397013 w 2426398"/>
                  <a:gd name="connsiteY249" fmla="*/ 971560 h 1229201"/>
                  <a:gd name="connsiteX250" fmla="*/ 2209561 w 2426398"/>
                  <a:gd name="connsiteY250" fmla="*/ 1187206 h 1229201"/>
                  <a:gd name="connsiteX251" fmla="*/ 2397013 w 2426398"/>
                  <a:gd name="connsiteY251" fmla="*/ 971560 h 1229201"/>
                  <a:gd name="connsiteX252" fmla="*/ 2282046 w 2426398"/>
                  <a:gd name="connsiteY252" fmla="*/ 1161870 h 1229201"/>
                  <a:gd name="connsiteX253" fmla="*/ 2363295 w 2426398"/>
                  <a:gd name="connsiteY253" fmla="*/ 1068429 h 1229201"/>
                  <a:gd name="connsiteX254" fmla="*/ 2282046 w 2426398"/>
                  <a:gd name="connsiteY254" fmla="*/ 1161870 h 1229201"/>
                  <a:gd name="connsiteX255" fmla="*/ 2363295 w 2426398"/>
                  <a:gd name="connsiteY255" fmla="*/ 1068429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863" y="68781"/>
                    </a:moveTo>
                    <a:cubicBezTo>
                      <a:pt x="51863" y="68781"/>
                      <a:pt x="51863" y="68781"/>
                      <a:pt x="51863" y="68781"/>
                    </a:cubicBezTo>
                    <a:moveTo>
                      <a:pt x="51863" y="68781"/>
                    </a:moveTo>
                    <a:cubicBezTo>
                      <a:pt x="51863" y="68781"/>
                      <a:pt x="51863" y="68781"/>
                      <a:pt x="51863" y="68781"/>
                    </a:cubicBezTo>
                    <a:moveTo>
                      <a:pt x="49291" y="129741"/>
                    </a:moveTo>
                    <a:cubicBezTo>
                      <a:pt x="87391" y="96403"/>
                      <a:pt x="139207" y="29823"/>
                      <a:pt x="149304" y="14679"/>
                    </a:cubicBezTo>
                    <a:moveTo>
                      <a:pt x="49291" y="129741"/>
                    </a:moveTo>
                    <a:cubicBezTo>
                      <a:pt x="71389" y="96212"/>
                      <a:pt x="97106" y="75924"/>
                      <a:pt x="149304" y="14679"/>
                    </a:cubicBezTo>
                    <a:moveTo>
                      <a:pt x="3095" y="240993"/>
                    </a:moveTo>
                    <a:cubicBezTo>
                      <a:pt x="65102" y="182033"/>
                      <a:pt x="95392" y="152982"/>
                      <a:pt x="209311" y="3725"/>
                    </a:cubicBezTo>
                    <a:moveTo>
                      <a:pt x="3095" y="240993"/>
                    </a:moveTo>
                    <a:cubicBezTo>
                      <a:pt x="80247" y="150696"/>
                      <a:pt x="151304" y="76591"/>
                      <a:pt x="209311" y="3725"/>
                    </a:cubicBezTo>
                    <a:moveTo>
                      <a:pt x="618" y="301953"/>
                    </a:moveTo>
                    <a:cubicBezTo>
                      <a:pt x="80819" y="183652"/>
                      <a:pt x="173592" y="99261"/>
                      <a:pt x="263032" y="10"/>
                    </a:cubicBezTo>
                    <a:moveTo>
                      <a:pt x="618" y="301953"/>
                    </a:moveTo>
                    <a:cubicBezTo>
                      <a:pt x="74532" y="210132"/>
                      <a:pt x="166925" y="115929"/>
                      <a:pt x="263032" y="10"/>
                    </a:cubicBezTo>
                    <a:moveTo>
                      <a:pt x="4333" y="355674"/>
                    </a:moveTo>
                    <a:cubicBezTo>
                      <a:pt x="77294" y="248708"/>
                      <a:pt x="162734" y="169746"/>
                      <a:pt x="304275" y="10583"/>
                    </a:cubicBezTo>
                    <a:moveTo>
                      <a:pt x="4333" y="355674"/>
                    </a:moveTo>
                    <a:cubicBezTo>
                      <a:pt x="108346" y="236135"/>
                      <a:pt x="224742" y="110691"/>
                      <a:pt x="304275" y="10583"/>
                    </a:cubicBezTo>
                    <a:moveTo>
                      <a:pt x="1856" y="416634"/>
                    </a:moveTo>
                    <a:cubicBezTo>
                      <a:pt x="122062" y="280331"/>
                      <a:pt x="209882" y="151458"/>
                      <a:pt x="351805" y="14012"/>
                    </a:cubicBezTo>
                    <a:moveTo>
                      <a:pt x="1856" y="416634"/>
                    </a:moveTo>
                    <a:cubicBezTo>
                      <a:pt x="135397" y="263757"/>
                      <a:pt x="249888" y="123359"/>
                      <a:pt x="351805" y="14012"/>
                    </a:cubicBezTo>
                    <a:moveTo>
                      <a:pt x="5666" y="470354"/>
                    </a:moveTo>
                    <a:cubicBezTo>
                      <a:pt x="113204" y="369485"/>
                      <a:pt x="215883" y="227372"/>
                      <a:pt x="405526" y="10297"/>
                    </a:cubicBezTo>
                    <a:moveTo>
                      <a:pt x="5666" y="470354"/>
                    </a:moveTo>
                    <a:cubicBezTo>
                      <a:pt x="143969" y="309858"/>
                      <a:pt x="290274" y="147171"/>
                      <a:pt x="405526" y="10297"/>
                    </a:cubicBezTo>
                    <a:moveTo>
                      <a:pt x="3095" y="531315"/>
                    </a:moveTo>
                    <a:cubicBezTo>
                      <a:pt x="196357" y="347863"/>
                      <a:pt x="338279" y="120406"/>
                      <a:pt x="453056" y="13726"/>
                    </a:cubicBezTo>
                    <a:moveTo>
                      <a:pt x="3095" y="531315"/>
                    </a:moveTo>
                    <a:cubicBezTo>
                      <a:pt x="154733" y="359388"/>
                      <a:pt x="311228" y="187748"/>
                      <a:pt x="453056" y="13726"/>
                    </a:cubicBezTo>
                    <a:moveTo>
                      <a:pt x="618" y="592275"/>
                    </a:moveTo>
                    <a:cubicBezTo>
                      <a:pt x="169211" y="388344"/>
                      <a:pt x="362187" y="180318"/>
                      <a:pt x="506777" y="10011"/>
                    </a:cubicBezTo>
                    <a:moveTo>
                      <a:pt x="618" y="592275"/>
                    </a:moveTo>
                    <a:cubicBezTo>
                      <a:pt x="175402" y="390345"/>
                      <a:pt x="364759" y="165745"/>
                      <a:pt x="506777" y="10011"/>
                    </a:cubicBezTo>
                    <a:moveTo>
                      <a:pt x="4428" y="645996"/>
                    </a:moveTo>
                    <a:cubicBezTo>
                      <a:pt x="180831" y="409871"/>
                      <a:pt x="380285" y="193463"/>
                      <a:pt x="554307" y="13440"/>
                    </a:cubicBezTo>
                    <a:moveTo>
                      <a:pt x="4428" y="645996"/>
                    </a:moveTo>
                    <a:cubicBezTo>
                      <a:pt x="225980" y="387773"/>
                      <a:pt x="439435" y="150029"/>
                      <a:pt x="554307" y="13440"/>
                    </a:cubicBezTo>
                    <a:moveTo>
                      <a:pt x="1952" y="706956"/>
                    </a:moveTo>
                    <a:cubicBezTo>
                      <a:pt x="169687" y="509598"/>
                      <a:pt x="321897" y="321288"/>
                      <a:pt x="608028" y="9630"/>
                    </a:cubicBezTo>
                    <a:moveTo>
                      <a:pt x="1952" y="706956"/>
                    </a:moveTo>
                    <a:cubicBezTo>
                      <a:pt x="152256" y="513122"/>
                      <a:pt x="325421" y="333766"/>
                      <a:pt x="608028" y="9630"/>
                    </a:cubicBezTo>
                    <a:moveTo>
                      <a:pt x="5666" y="760677"/>
                    </a:moveTo>
                    <a:cubicBezTo>
                      <a:pt x="181784" y="552460"/>
                      <a:pt x="389334" y="331956"/>
                      <a:pt x="655557" y="13059"/>
                    </a:cubicBezTo>
                    <a:moveTo>
                      <a:pt x="5666" y="760677"/>
                    </a:moveTo>
                    <a:cubicBezTo>
                      <a:pt x="233123" y="484642"/>
                      <a:pt x="473725" y="214418"/>
                      <a:pt x="655557" y="13059"/>
                    </a:cubicBezTo>
                    <a:moveTo>
                      <a:pt x="3190" y="821637"/>
                    </a:moveTo>
                    <a:cubicBezTo>
                      <a:pt x="186642" y="586655"/>
                      <a:pt x="387810" y="396441"/>
                      <a:pt x="709278" y="9345"/>
                    </a:cubicBezTo>
                    <a:moveTo>
                      <a:pt x="3190" y="821637"/>
                    </a:moveTo>
                    <a:cubicBezTo>
                      <a:pt x="200929" y="584655"/>
                      <a:pt x="409431" y="343863"/>
                      <a:pt x="709278" y="9345"/>
                    </a:cubicBezTo>
                    <a:moveTo>
                      <a:pt x="713" y="882597"/>
                    </a:moveTo>
                    <a:cubicBezTo>
                      <a:pt x="233314" y="626279"/>
                      <a:pt x="481250" y="345387"/>
                      <a:pt x="756808" y="12774"/>
                    </a:cubicBezTo>
                    <a:moveTo>
                      <a:pt x="713" y="882597"/>
                    </a:moveTo>
                    <a:cubicBezTo>
                      <a:pt x="200453" y="650187"/>
                      <a:pt x="380475" y="432064"/>
                      <a:pt x="756808" y="12774"/>
                    </a:cubicBezTo>
                    <a:moveTo>
                      <a:pt x="4428" y="936318"/>
                    </a:moveTo>
                    <a:cubicBezTo>
                      <a:pt x="273605" y="615230"/>
                      <a:pt x="551544" y="285379"/>
                      <a:pt x="810529" y="8964"/>
                    </a:cubicBezTo>
                    <a:moveTo>
                      <a:pt x="4428" y="936318"/>
                    </a:moveTo>
                    <a:cubicBezTo>
                      <a:pt x="234362" y="675714"/>
                      <a:pt x="476583" y="418920"/>
                      <a:pt x="810529" y="8964"/>
                    </a:cubicBezTo>
                    <a:moveTo>
                      <a:pt x="8238" y="990039"/>
                    </a:moveTo>
                    <a:cubicBezTo>
                      <a:pt x="284844" y="674190"/>
                      <a:pt x="574404" y="337004"/>
                      <a:pt x="858059" y="12393"/>
                    </a:cubicBezTo>
                    <a:moveTo>
                      <a:pt x="8238" y="990039"/>
                    </a:moveTo>
                    <a:cubicBezTo>
                      <a:pt x="352662" y="603133"/>
                      <a:pt x="675084" y="224324"/>
                      <a:pt x="858059" y="12393"/>
                    </a:cubicBezTo>
                    <a:moveTo>
                      <a:pt x="18239" y="1036616"/>
                    </a:moveTo>
                    <a:cubicBezTo>
                      <a:pt x="363045" y="620373"/>
                      <a:pt x="722804" y="215275"/>
                      <a:pt x="911780" y="8678"/>
                    </a:cubicBezTo>
                    <a:moveTo>
                      <a:pt x="18239" y="1036616"/>
                    </a:moveTo>
                    <a:cubicBezTo>
                      <a:pt x="246840" y="773154"/>
                      <a:pt x="462200" y="522933"/>
                      <a:pt x="911780" y="8678"/>
                    </a:cubicBezTo>
                    <a:moveTo>
                      <a:pt x="21954" y="1090337"/>
                    </a:moveTo>
                    <a:cubicBezTo>
                      <a:pt x="256460" y="859260"/>
                      <a:pt x="463152" y="626946"/>
                      <a:pt x="959310" y="12107"/>
                    </a:cubicBezTo>
                    <a:moveTo>
                      <a:pt x="21954" y="1090337"/>
                    </a:moveTo>
                    <a:cubicBezTo>
                      <a:pt x="283797" y="780965"/>
                      <a:pt x="550782" y="480927"/>
                      <a:pt x="959310" y="12107"/>
                    </a:cubicBezTo>
                    <a:moveTo>
                      <a:pt x="50720" y="1115388"/>
                    </a:moveTo>
                    <a:cubicBezTo>
                      <a:pt x="335898" y="791823"/>
                      <a:pt x="664511" y="414824"/>
                      <a:pt x="1013031" y="8297"/>
                    </a:cubicBezTo>
                    <a:moveTo>
                      <a:pt x="50720" y="1115388"/>
                    </a:moveTo>
                    <a:cubicBezTo>
                      <a:pt x="250078" y="900504"/>
                      <a:pt x="440197" y="681143"/>
                      <a:pt x="1013031" y="8297"/>
                    </a:cubicBezTo>
                    <a:moveTo>
                      <a:pt x="79485" y="1140343"/>
                    </a:moveTo>
                    <a:cubicBezTo>
                      <a:pt x="329707" y="850307"/>
                      <a:pt x="571261" y="589227"/>
                      <a:pt x="1060560" y="11726"/>
                    </a:cubicBezTo>
                    <a:moveTo>
                      <a:pt x="79485" y="1140343"/>
                    </a:moveTo>
                    <a:cubicBezTo>
                      <a:pt x="375237" y="794300"/>
                      <a:pt x="676131" y="449685"/>
                      <a:pt x="1060560" y="11726"/>
                    </a:cubicBezTo>
                    <a:moveTo>
                      <a:pt x="108251" y="1165394"/>
                    </a:moveTo>
                    <a:cubicBezTo>
                      <a:pt x="361616" y="842973"/>
                      <a:pt x="646985" y="529219"/>
                      <a:pt x="1108090" y="15155"/>
                    </a:cubicBezTo>
                    <a:moveTo>
                      <a:pt x="108251" y="1165394"/>
                    </a:moveTo>
                    <a:cubicBezTo>
                      <a:pt x="451437" y="781346"/>
                      <a:pt x="777287" y="404727"/>
                      <a:pt x="1108090" y="15155"/>
                    </a:cubicBezTo>
                    <a:moveTo>
                      <a:pt x="143207" y="1183206"/>
                    </a:moveTo>
                    <a:cubicBezTo>
                      <a:pt x="387143" y="881644"/>
                      <a:pt x="633078" y="599133"/>
                      <a:pt x="1161811" y="11440"/>
                    </a:cubicBezTo>
                    <a:moveTo>
                      <a:pt x="143207" y="1183206"/>
                    </a:moveTo>
                    <a:cubicBezTo>
                      <a:pt x="392953" y="888693"/>
                      <a:pt x="632697" y="600085"/>
                      <a:pt x="1161811" y="11440"/>
                    </a:cubicBezTo>
                    <a:moveTo>
                      <a:pt x="184451" y="1193778"/>
                    </a:moveTo>
                    <a:cubicBezTo>
                      <a:pt x="387905" y="931174"/>
                      <a:pt x="608028" y="708575"/>
                      <a:pt x="1209341" y="14869"/>
                    </a:cubicBezTo>
                    <a:moveTo>
                      <a:pt x="184451" y="1193778"/>
                    </a:moveTo>
                    <a:cubicBezTo>
                      <a:pt x="438673" y="894408"/>
                      <a:pt x="692133" y="608658"/>
                      <a:pt x="1209341" y="14869"/>
                    </a:cubicBezTo>
                    <a:moveTo>
                      <a:pt x="219503" y="1211590"/>
                    </a:moveTo>
                    <a:cubicBezTo>
                      <a:pt x="519731" y="906981"/>
                      <a:pt x="805386" y="560271"/>
                      <a:pt x="1263062" y="11059"/>
                    </a:cubicBezTo>
                    <a:moveTo>
                      <a:pt x="219503" y="1211590"/>
                    </a:moveTo>
                    <a:cubicBezTo>
                      <a:pt x="629935" y="759343"/>
                      <a:pt x="1016460" y="293952"/>
                      <a:pt x="1263062" y="11059"/>
                    </a:cubicBezTo>
                    <a:moveTo>
                      <a:pt x="273224" y="1207875"/>
                    </a:moveTo>
                    <a:cubicBezTo>
                      <a:pt x="666130" y="713814"/>
                      <a:pt x="1102756" y="247470"/>
                      <a:pt x="1310592" y="14488"/>
                    </a:cubicBezTo>
                    <a:moveTo>
                      <a:pt x="273224" y="1207875"/>
                    </a:moveTo>
                    <a:cubicBezTo>
                      <a:pt x="597169" y="836305"/>
                      <a:pt x="916923" y="481975"/>
                      <a:pt x="1310592" y="14488"/>
                    </a:cubicBezTo>
                    <a:moveTo>
                      <a:pt x="308276" y="1225687"/>
                    </a:moveTo>
                    <a:cubicBezTo>
                      <a:pt x="653271" y="818684"/>
                      <a:pt x="1033700" y="392059"/>
                      <a:pt x="1364313" y="10773"/>
                    </a:cubicBezTo>
                    <a:moveTo>
                      <a:pt x="308276" y="1225687"/>
                    </a:moveTo>
                    <a:cubicBezTo>
                      <a:pt x="669654" y="784108"/>
                      <a:pt x="1056941" y="364913"/>
                      <a:pt x="1364313" y="10773"/>
                    </a:cubicBezTo>
                    <a:moveTo>
                      <a:pt x="355710" y="1229116"/>
                    </a:moveTo>
                    <a:cubicBezTo>
                      <a:pt x="624506" y="942699"/>
                      <a:pt x="861012" y="624374"/>
                      <a:pt x="1411842" y="14202"/>
                    </a:cubicBezTo>
                    <a:moveTo>
                      <a:pt x="355710" y="1229116"/>
                    </a:moveTo>
                    <a:cubicBezTo>
                      <a:pt x="654414" y="878691"/>
                      <a:pt x="969978" y="528457"/>
                      <a:pt x="1411842" y="14202"/>
                    </a:cubicBezTo>
                    <a:moveTo>
                      <a:pt x="409526" y="1225306"/>
                    </a:moveTo>
                    <a:cubicBezTo>
                      <a:pt x="675655" y="897932"/>
                      <a:pt x="974931" y="581321"/>
                      <a:pt x="1465563" y="10488"/>
                    </a:cubicBezTo>
                    <a:moveTo>
                      <a:pt x="409526" y="1225306"/>
                    </a:moveTo>
                    <a:cubicBezTo>
                      <a:pt x="752712" y="833829"/>
                      <a:pt x="1090659" y="461592"/>
                      <a:pt x="1465563" y="10488"/>
                    </a:cubicBezTo>
                    <a:moveTo>
                      <a:pt x="456961" y="1228735"/>
                    </a:moveTo>
                    <a:cubicBezTo>
                      <a:pt x="768810" y="883168"/>
                      <a:pt x="1023889" y="559128"/>
                      <a:pt x="1513093" y="13916"/>
                    </a:cubicBezTo>
                    <a:moveTo>
                      <a:pt x="456961" y="1228735"/>
                    </a:moveTo>
                    <a:cubicBezTo>
                      <a:pt x="796813" y="829828"/>
                      <a:pt x="1150762" y="434922"/>
                      <a:pt x="1513093" y="13916"/>
                    </a:cubicBezTo>
                    <a:moveTo>
                      <a:pt x="510777" y="1225020"/>
                    </a:moveTo>
                    <a:cubicBezTo>
                      <a:pt x="777858" y="922792"/>
                      <a:pt x="1044177" y="587417"/>
                      <a:pt x="1566814" y="10107"/>
                    </a:cubicBezTo>
                    <a:moveTo>
                      <a:pt x="510777" y="1225020"/>
                    </a:moveTo>
                    <a:cubicBezTo>
                      <a:pt x="730424" y="975465"/>
                      <a:pt x="970835" y="707337"/>
                      <a:pt x="1566814" y="10107"/>
                    </a:cubicBezTo>
                    <a:moveTo>
                      <a:pt x="558212" y="1228449"/>
                    </a:moveTo>
                    <a:cubicBezTo>
                      <a:pt x="963786" y="776869"/>
                      <a:pt x="1379934" y="286427"/>
                      <a:pt x="1614344" y="13536"/>
                    </a:cubicBezTo>
                    <a:moveTo>
                      <a:pt x="558212" y="1228449"/>
                    </a:moveTo>
                    <a:cubicBezTo>
                      <a:pt x="945498" y="761343"/>
                      <a:pt x="1362217" y="286903"/>
                      <a:pt x="1614344" y="13536"/>
                    </a:cubicBezTo>
                    <a:moveTo>
                      <a:pt x="612028" y="1224639"/>
                    </a:moveTo>
                    <a:cubicBezTo>
                      <a:pt x="871299" y="896884"/>
                      <a:pt x="1161049" y="581416"/>
                      <a:pt x="1668065" y="9821"/>
                    </a:cubicBezTo>
                    <a:moveTo>
                      <a:pt x="612028" y="1224639"/>
                    </a:moveTo>
                    <a:cubicBezTo>
                      <a:pt x="898445" y="891836"/>
                      <a:pt x="1166859" y="567033"/>
                      <a:pt x="1668065" y="9821"/>
                    </a:cubicBezTo>
                    <a:moveTo>
                      <a:pt x="659558" y="1228068"/>
                    </a:moveTo>
                    <a:cubicBezTo>
                      <a:pt x="1037605" y="804682"/>
                      <a:pt x="1391459" y="365579"/>
                      <a:pt x="1715595" y="13250"/>
                    </a:cubicBezTo>
                    <a:moveTo>
                      <a:pt x="659558" y="1228068"/>
                    </a:moveTo>
                    <a:cubicBezTo>
                      <a:pt x="1045225" y="779727"/>
                      <a:pt x="1446894" y="318526"/>
                      <a:pt x="1715595" y="13250"/>
                    </a:cubicBezTo>
                    <a:moveTo>
                      <a:pt x="713279" y="1224354"/>
                    </a:moveTo>
                    <a:cubicBezTo>
                      <a:pt x="995219" y="869071"/>
                      <a:pt x="1287351" y="555222"/>
                      <a:pt x="1769316" y="9440"/>
                    </a:cubicBezTo>
                    <a:moveTo>
                      <a:pt x="713279" y="1224354"/>
                    </a:moveTo>
                    <a:cubicBezTo>
                      <a:pt x="1021508" y="881168"/>
                      <a:pt x="1321641" y="539030"/>
                      <a:pt x="1769316" y="9440"/>
                    </a:cubicBezTo>
                    <a:moveTo>
                      <a:pt x="760809" y="1227783"/>
                    </a:moveTo>
                    <a:cubicBezTo>
                      <a:pt x="1150095" y="784584"/>
                      <a:pt x="1517284" y="343005"/>
                      <a:pt x="1816845" y="12869"/>
                    </a:cubicBezTo>
                    <a:moveTo>
                      <a:pt x="760809" y="1227783"/>
                    </a:moveTo>
                    <a:cubicBezTo>
                      <a:pt x="1043987" y="938794"/>
                      <a:pt x="1296304" y="621421"/>
                      <a:pt x="1816845" y="12869"/>
                    </a:cubicBezTo>
                    <a:moveTo>
                      <a:pt x="814530" y="1223973"/>
                    </a:moveTo>
                    <a:cubicBezTo>
                      <a:pt x="1038081" y="961464"/>
                      <a:pt x="1271349" y="699431"/>
                      <a:pt x="1870566" y="9154"/>
                    </a:cubicBezTo>
                    <a:moveTo>
                      <a:pt x="814530" y="1223973"/>
                    </a:moveTo>
                    <a:cubicBezTo>
                      <a:pt x="1233344" y="782013"/>
                      <a:pt x="1623392" y="325479"/>
                      <a:pt x="1870566" y="9154"/>
                    </a:cubicBezTo>
                    <a:moveTo>
                      <a:pt x="862059" y="1227402"/>
                    </a:moveTo>
                    <a:cubicBezTo>
                      <a:pt x="1153810" y="898694"/>
                      <a:pt x="1452990" y="558556"/>
                      <a:pt x="1918096" y="12583"/>
                    </a:cubicBezTo>
                    <a:moveTo>
                      <a:pt x="862059" y="1227402"/>
                    </a:moveTo>
                    <a:cubicBezTo>
                      <a:pt x="1163526" y="875262"/>
                      <a:pt x="1476708" y="529219"/>
                      <a:pt x="1918096" y="12583"/>
                    </a:cubicBezTo>
                    <a:moveTo>
                      <a:pt x="915780" y="1223687"/>
                    </a:moveTo>
                    <a:cubicBezTo>
                      <a:pt x="1210674" y="886883"/>
                      <a:pt x="1522809" y="556175"/>
                      <a:pt x="1971817" y="8773"/>
                    </a:cubicBezTo>
                    <a:moveTo>
                      <a:pt x="915780" y="1223687"/>
                    </a:moveTo>
                    <a:cubicBezTo>
                      <a:pt x="1156096" y="949081"/>
                      <a:pt x="1415081" y="657997"/>
                      <a:pt x="1971817" y="8773"/>
                    </a:cubicBezTo>
                    <a:moveTo>
                      <a:pt x="963310" y="1227116"/>
                    </a:moveTo>
                    <a:cubicBezTo>
                      <a:pt x="1308782" y="843449"/>
                      <a:pt x="1662159" y="445113"/>
                      <a:pt x="2019347" y="12202"/>
                    </a:cubicBezTo>
                    <a:moveTo>
                      <a:pt x="963310" y="1227116"/>
                    </a:moveTo>
                    <a:cubicBezTo>
                      <a:pt x="1187529" y="961654"/>
                      <a:pt x="1395269" y="711909"/>
                      <a:pt x="2019347" y="12202"/>
                    </a:cubicBezTo>
                    <a:moveTo>
                      <a:pt x="1017031" y="1223306"/>
                    </a:moveTo>
                    <a:cubicBezTo>
                      <a:pt x="1365075" y="788585"/>
                      <a:pt x="1728834" y="390630"/>
                      <a:pt x="2073068" y="8487"/>
                    </a:cubicBezTo>
                    <a:moveTo>
                      <a:pt x="1017031" y="1223306"/>
                    </a:moveTo>
                    <a:cubicBezTo>
                      <a:pt x="1270872" y="936889"/>
                      <a:pt x="1516522" y="645234"/>
                      <a:pt x="2073068" y="8487"/>
                    </a:cubicBezTo>
                    <a:moveTo>
                      <a:pt x="1064561" y="1226735"/>
                    </a:moveTo>
                    <a:cubicBezTo>
                      <a:pt x="1356692" y="893074"/>
                      <a:pt x="1613391" y="609229"/>
                      <a:pt x="2120598" y="11916"/>
                    </a:cubicBezTo>
                    <a:moveTo>
                      <a:pt x="1064561" y="1226735"/>
                    </a:moveTo>
                    <a:cubicBezTo>
                      <a:pt x="1376219" y="871738"/>
                      <a:pt x="1662255" y="538458"/>
                      <a:pt x="2120598" y="11916"/>
                    </a:cubicBezTo>
                    <a:moveTo>
                      <a:pt x="1118282" y="1223020"/>
                    </a:moveTo>
                    <a:cubicBezTo>
                      <a:pt x="1484328" y="805158"/>
                      <a:pt x="1845325" y="395393"/>
                      <a:pt x="2161841" y="22489"/>
                    </a:cubicBezTo>
                    <a:moveTo>
                      <a:pt x="1118282" y="1223020"/>
                    </a:moveTo>
                    <a:cubicBezTo>
                      <a:pt x="1485471" y="794205"/>
                      <a:pt x="1873995" y="370533"/>
                      <a:pt x="2161841" y="22489"/>
                    </a:cubicBezTo>
                    <a:moveTo>
                      <a:pt x="1165812" y="1226449"/>
                    </a:moveTo>
                    <a:cubicBezTo>
                      <a:pt x="1577101" y="792776"/>
                      <a:pt x="1956291" y="355293"/>
                      <a:pt x="2209371" y="25918"/>
                    </a:cubicBezTo>
                    <a:moveTo>
                      <a:pt x="1165812" y="1226449"/>
                    </a:moveTo>
                    <a:cubicBezTo>
                      <a:pt x="1389363" y="959368"/>
                      <a:pt x="1601866" y="718386"/>
                      <a:pt x="2209371" y="25918"/>
                    </a:cubicBezTo>
                    <a:moveTo>
                      <a:pt x="1219533" y="1222734"/>
                    </a:moveTo>
                    <a:cubicBezTo>
                      <a:pt x="1585483" y="794109"/>
                      <a:pt x="1928859" y="393678"/>
                      <a:pt x="2250614" y="36586"/>
                    </a:cubicBezTo>
                    <a:moveTo>
                      <a:pt x="1219533" y="1222734"/>
                    </a:moveTo>
                    <a:cubicBezTo>
                      <a:pt x="1487185" y="914315"/>
                      <a:pt x="1748932" y="602752"/>
                      <a:pt x="2250614" y="36586"/>
                    </a:cubicBezTo>
                    <a:moveTo>
                      <a:pt x="1267062" y="1226163"/>
                    </a:moveTo>
                    <a:cubicBezTo>
                      <a:pt x="1554717" y="890026"/>
                      <a:pt x="1815131" y="570081"/>
                      <a:pt x="2291857" y="47159"/>
                    </a:cubicBezTo>
                    <a:moveTo>
                      <a:pt x="1267062" y="1226163"/>
                    </a:moveTo>
                    <a:cubicBezTo>
                      <a:pt x="1520142" y="951939"/>
                      <a:pt x="1768077" y="671618"/>
                      <a:pt x="2291857" y="47159"/>
                    </a:cubicBezTo>
                    <a:moveTo>
                      <a:pt x="1320783" y="1222353"/>
                    </a:moveTo>
                    <a:cubicBezTo>
                      <a:pt x="1593579" y="933365"/>
                      <a:pt x="1868947" y="591989"/>
                      <a:pt x="2320623" y="72210"/>
                    </a:cubicBezTo>
                    <a:moveTo>
                      <a:pt x="1320783" y="1222353"/>
                    </a:moveTo>
                    <a:cubicBezTo>
                      <a:pt x="1707117" y="791061"/>
                      <a:pt x="2076021" y="349863"/>
                      <a:pt x="2320623" y="72210"/>
                    </a:cubicBezTo>
                    <a:moveTo>
                      <a:pt x="1368313" y="1225782"/>
                    </a:moveTo>
                    <a:cubicBezTo>
                      <a:pt x="1743693" y="828876"/>
                      <a:pt x="2098500" y="400536"/>
                      <a:pt x="2349388" y="97165"/>
                    </a:cubicBezTo>
                    <a:moveTo>
                      <a:pt x="1368313" y="1225782"/>
                    </a:moveTo>
                    <a:cubicBezTo>
                      <a:pt x="1600152" y="938985"/>
                      <a:pt x="1853231" y="656949"/>
                      <a:pt x="2349388" y="97165"/>
                    </a:cubicBezTo>
                    <a:moveTo>
                      <a:pt x="1415748" y="1229211"/>
                    </a:moveTo>
                    <a:cubicBezTo>
                      <a:pt x="1773888" y="826875"/>
                      <a:pt x="2116692" y="426444"/>
                      <a:pt x="2371867" y="129360"/>
                    </a:cubicBezTo>
                    <a:moveTo>
                      <a:pt x="1415748" y="1229211"/>
                    </a:moveTo>
                    <a:cubicBezTo>
                      <a:pt x="1689496" y="942414"/>
                      <a:pt x="1946100" y="644948"/>
                      <a:pt x="2371867" y="129360"/>
                    </a:cubicBezTo>
                    <a:moveTo>
                      <a:pt x="1469564" y="1225496"/>
                    </a:moveTo>
                    <a:cubicBezTo>
                      <a:pt x="1721500" y="892788"/>
                      <a:pt x="2032110" y="585798"/>
                      <a:pt x="2388155" y="168698"/>
                    </a:cubicBezTo>
                    <a:moveTo>
                      <a:pt x="1469564" y="1225496"/>
                    </a:moveTo>
                    <a:cubicBezTo>
                      <a:pt x="1696163" y="966893"/>
                      <a:pt x="1922763" y="710575"/>
                      <a:pt x="2388155" y="168698"/>
                    </a:cubicBezTo>
                    <a:moveTo>
                      <a:pt x="1516998" y="1228926"/>
                    </a:moveTo>
                    <a:cubicBezTo>
                      <a:pt x="1801986" y="934127"/>
                      <a:pt x="2038016" y="616373"/>
                      <a:pt x="2404347" y="208131"/>
                    </a:cubicBezTo>
                    <a:moveTo>
                      <a:pt x="1516998" y="1228926"/>
                    </a:moveTo>
                    <a:cubicBezTo>
                      <a:pt x="1730644" y="972132"/>
                      <a:pt x="1960196" y="710480"/>
                      <a:pt x="2404347" y="208131"/>
                    </a:cubicBezTo>
                    <a:moveTo>
                      <a:pt x="1570815" y="1225116"/>
                    </a:moveTo>
                    <a:cubicBezTo>
                      <a:pt x="1883235" y="848116"/>
                      <a:pt x="2189940" y="501216"/>
                      <a:pt x="2420635" y="247470"/>
                    </a:cubicBezTo>
                    <a:moveTo>
                      <a:pt x="1570815" y="1225116"/>
                    </a:moveTo>
                    <a:cubicBezTo>
                      <a:pt x="1842849" y="923935"/>
                      <a:pt x="2103167" y="631613"/>
                      <a:pt x="2420635" y="247470"/>
                    </a:cubicBezTo>
                    <a:moveTo>
                      <a:pt x="1618249" y="1228545"/>
                    </a:moveTo>
                    <a:cubicBezTo>
                      <a:pt x="1842944" y="964226"/>
                      <a:pt x="2082117" y="685905"/>
                      <a:pt x="2418159" y="308429"/>
                    </a:cubicBezTo>
                    <a:moveTo>
                      <a:pt x="1618249" y="1228545"/>
                    </a:moveTo>
                    <a:cubicBezTo>
                      <a:pt x="1888473" y="913267"/>
                      <a:pt x="2157650" y="609705"/>
                      <a:pt x="2418159" y="308429"/>
                    </a:cubicBezTo>
                    <a:moveTo>
                      <a:pt x="1672065" y="1224830"/>
                    </a:moveTo>
                    <a:cubicBezTo>
                      <a:pt x="1861803" y="994515"/>
                      <a:pt x="2083926" y="732959"/>
                      <a:pt x="2421873" y="362151"/>
                    </a:cubicBezTo>
                    <a:moveTo>
                      <a:pt x="1672065" y="1224830"/>
                    </a:moveTo>
                    <a:cubicBezTo>
                      <a:pt x="1834467" y="1035092"/>
                      <a:pt x="1999630" y="852021"/>
                      <a:pt x="2421873" y="362151"/>
                    </a:cubicBezTo>
                    <a:moveTo>
                      <a:pt x="1719500" y="1228259"/>
                    </a:moveTo>
                    <a:cubicBezTo>
                      <a:pt x="1998392" y="928507"/>
                      <a:pt x="2285952" y="609896"/>
                      <a:pt x="2419397" y="423111"/>
                    </a:cubicBezTo>
                    <a:moveTo>
                      <a:pt x="1719500" y="1228259"/>
                    </a:moveTo>
                    <a:cubicBezTo>
                      <a:pt x="1947528" y="957082"/>
                      <a:pt x="2182796" y="690001"/>
                      <a:pt x="2419397" y="423111"/>
                    </a:cubicBezTo>
                    <a:moveTo>
                      <a:pt x="1773316" y="1224449"/>
                    </a:moveTo>
                    <a:cubicBezTo>
                      <a:pt x="2007917" y="949272"/>
                      <a:pt x="2276712" y="662379"/>
                      <a:pt x="2423207" y="476832"/>
                    </a:cubicBezTo>
                    <a:moveTo>
                      <a:pt x="1773316" y="1224449"/>
                    </a:moveTo>
                    <a:cubicBezTo>
                      <a:pt x="1922954" y="1059381"/>
                      <a:pt x="2079069" y="895551"/>
                      <a:pt x="2423207" y="476832"/>
                    </a:cubicBezTo>
                    <a:moveTo>
                      <a:pt x="1820751" y="1227878"/>
                    </a:moveTo>
                    <a:cubicBezTo>
                      <a:pt x="2033920" y="952701"/>
                      <a:pt x="2275188" y="694192"/>
                      <a:pt x="2420635" y="537792"/>
                    </a:cubicBezTo>
                    <a:moveTo>
                      <a:pt x="1820751" y="1227878"/>
                    </a:moveTo>
                    <a:cubicBezTo>
                      <a:pt x="2010774" y="989277"/>
                      <a:pt x="2217943" y="756009"/>
                      <a:pt x="2420635" y="537792"/>
                    </a:cubicBezTo>
                    <a:moveTo>
                      <a:pt x="1874567" y="1224163"/>
                    </a:moveTo>
                    <a:cubicBezTo>
                      <a:pt x="2045826" y="1030996"/>
                      <a:pt x="2198798" y="845068"/>
                      <a:pt x="2424445" y="591513"/>
                    </a:cubicBezTo>
                    <a:moveTo>
                      <a:pt x="1874567" y="1224163"/>
                    </a:moveTo>
                    <a:cubicBezTo>
                      <a:pt x="2034968" y="1026424"/>
                      <a:pt x="2203846" y="834876"/>
                      <a:pt x="2424445" y="591513"/>
                    </a:cubicBezTo>
                    <a:moveTo>
                      <a:pt x="1922001" y="1227592"/>
                    </a:moveTo>
                    <a:cubicBezTo>
                      <a:pt x="2082783" y="1042616"/>
                      <a:pt x="2232612" y="867261"/>
                      <a:pt x="2421969" y="652473"/>
                    </a:cubicBezTo>
                    <a:moveTo>
                      <a:pt x="1922001" y="1227592"/>
                    </a:moveTo>
                    <a:cubicBezTo>
                      <a:pt x="2045826" y="1095671"/>
                      <a:pt x="2167842" y="956891"/>
                      <a:pt x="2421969" y="652473"/>
                    </a:cubicBezTo>
                    <a:moveTo>
                      <a:pt x="1975817" y="1223782"/>
                    </a:moveTo>
                    <a:cubicBezTo>
                      <a:pt x="2068877" y="1093194"/>
                      <a:pt x="2170604" y="977656"/>
                      <a:pt x="2425683" y="706193"/>
                    </a:cubicBezTo>
                    <a:moveTo>
                      <a:pt x="1975817" y="1223782"/>
                    </a:moveTo>
                    <a:cubicBezTo>
                      <a:pt x="2097261" y="1090432"/>
                      <a:pt x="2216419" y="954034"/>
                      <a:pt x="2425683" y="706193"/>
                    </a:cubicBezTo>
                    <a:moveTo>
                      <a:pt x="2023252" y="1227211"/>
                    </a:moveTo>
                    <a:cubicBezTo>
                      <a:pt x="2138124" y="1074716"/>
                      <a:pt x="2274712" y="961749"/>
                      <a:pt x="2423207" y="767154"/>
                    </a:cubicBezTo>
                    <a:moveTo>
                      <a:pt x="2023252" y="1227211"/>
                    </a:moveTo>
                    <a:cubicBezTo>
                      <a:pt x="2183939" y="1050427"/>
                      <a:pt x="2329290" y="865737"/>
                      <a:pt x="2423207" y="767154"/>
                    </a:cubicBezTo>
                    <a:moveTo>
                      <a:pt x="2095737" y="1201970"/>
                    </a:moveTo>
                    <a:cubicBezTo>
                      <a:pt x="2167746" y="1108720"/>
                      <a:pt x="2259377" y="993468"/>
                      <a:pt x="2427017" y="820970"/>
                    </a:cubicBezTo>
                    <a:moveTo>
                      <a:pt x="2095737" y="1201970"/>
                    </a:moveTo>
                    <a:cubicBezTo>
                      <a:pt x="2181462" y="1103577"/>
                      <a:pt x="2258424" y="1014041"/>
                      <a:pt x="2427017" y="820970"/>
                    </a:cubicBezTo>
                    <a:moveTo>
                      <a:pt x="2155745" y="1191016"/>
                    </a:moveTo>
                    <a:cubicBezTo>
                      <a:pt x="2249566" y="1104053"/>
                      <a:pt x="2357389" y="997468"/>
                      <a:pt x="2405776" y="903456"/>
                    </a:cubicBezTo>
                    <a:moveTo>
                      <a:pt x="2155745" y="1191016"/>
                    </a:moveTo>
                    <a:cubicBezTo>
                      <a:pt x="2253852" y="1090432"/>
                      <a:pt x="2347674" y="985752"/>
                      <a:pt x="2405776" y="903456"/>
                    </a:cubicBezTo>
                    <a:moveTo>
                      <a:pt x="2209561" y="1187206"/>
                    </a:moveTo>
                    <a:cubicBezTo>
                      <a:pt x="2258520" y="1112054"/>
                      <a:pt x="2299763" y="1073097"/>
                      <a:pt x="2397013" y="971560"/>
                    </a:cubicBezTo>
                    <a:moveTo>
                      <a:pt x="2209561" y="1187206"/>
                    </a:moveTo>
                    <a:cubicBezTo>
                      <a:pt x="2266711" y="1123960"/>
                      <a:pt x="2321575" y="1073478"/>
                      <a:pt x="2397013" y="971560"/>
                    </a:cubicBezTo>
                    <a:moveTo>
                      <a:pt x="2282046" y="1161870"/>
                    </a:moveTo>
                    <a:cubicBezTo>
                      <a:pt x="2295667" y="1145582"/>
                      <a:pt x="2322051" y="1123103"/>
                      <a:pt x="2363295" y="1068429"/>
                    </a:cubicBezTo>
                    <a:moveTo>
                      <a:pt x="2282046" y="1161870"/>
                    </a:moveTo>
                    <a:cubicBezTo>
                      <a:pt x="2294524" y="1143677"/>
                      <a:pt x="2322718" y="1120245"/>
                      <a:pt x="2363295" y="1068429"/>
                    </a:cubicBezTo>
                  </a:path>
                </a:pathLst>
              </a:custGeom>
              <a:noFill/>
              <a:ln w="4763" cap="rnd">
                <a:solidFill>
                  <a:srgbClr val="96F2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41C5FD5A-92C9-8D5F-95AE-49EFCE42E55A}"/>
                  </a:ext>
                </a:extLst>
              </p:cNvPr>
              <p:cNvSpPr/>
              <p:nvPr/>
            </p:nvSpPr>
            <p:spPr>
              <a:xfrm>
                <a:off x="6100123" y="837988"/>
                <a:ext cx="2433789" cy="1227380"/>
              </a:xfrm>
              <a:custGeom>
                <a:avLst/>
                <a:gdLst>
                  <a:gd name="connsiteX0" fmla="*/ 310753 w 2433789"/>
                  <a:gd name="connsiteY0" fmla="*/ 16872 h 1227380"/>
                  <a:gd name="connsiteX1" fmla="*/ 2125266 w 2433789"/>
                  <a:gd name="connsiteY1" fmla="*/ 16872 h 1227380"/>
                  <a:gd name="connsiteX2" fmla="*/ 310753 w 2433789"/>
                  <a:gd name="connsiteY2" fmla="*/ 16872 h 1227380"/>
                  <a:gd name="connsiteX3" fmla="*/ 2125266 w 2433789"/>
                  <a:gd name="connsiteY3" fmla="*/ 16872 h 1227380"/>
                  <a:gd name="connsiteX4" fmla="*/ 2125266 w 2433789"/>
                  <a:gd name="connsiteY4" fmla="*/ 16872 h 1227380"/>
                  <a:gd name="connsiteX5" fmla="*/ 2427684 w 2433789"/>
                  <a:gd name="connsiteY5" fmla="*/ 319291 h 1227380"/>
                  <a:gd name="connsiteX6" fmla="*/ 2125266 w 2433789"/>
                  <a:gd name="connsiteY6" fmla="*/ 16872 h 1227380"/>
                  <a:gd name="connsiteX7" fmla="*/ 2427684 w 2433789"/>
                  <a:gd name="connsiteY7" fmla="*/ 319291 h 1227380"/>
                  <a:gd name="connsiteX8" fmla="*/ 2427684 w 2433789"/>
                  <a:gd name="connsiteY8" fmla="*/ 319291 h 1227380"/>
                  <a:gd name="connsiteX9" fmla="*/ 2427684 w 2433789"/>
                  <a:gd name="connsiteY9" fmla="*/ 924128 h 1227380"/>
                  <a:gd name="connsiteX10" fmla="*/ 2427684 w 2433789"/>
                  <a:gd name="connsiteY10" fmla="*/ 319291 h 1227380"/>
                  <a:gd name="connsiteX11" fmla="*/ 2427684 w 2433789"/>
                  <a:gd name="connsiteY11" fmla="*/ 924128 h 1227380"/>
                  <a:gd name="connsiteX12" fmla="*/ 2427684 w 2433789"/>
                  <a:gd name="connsiteY12" fmla="*/ 924128 h 1227380"/>
                  <a:gd name="connsiteX13" fmla="*/ 2125266 w 2433789"/>
                  <a:gd name="connsiteY13" fmla="*/ 1226547 h 1227380"/>
                  <a:gd name="connsiteX14" fmla="*/ 2427684 w 2433789"/>
                  <a:gd name="connsiteY14" fmla="*/ 924128 h 1227380"/>
                  <a:gd name="connsiteX15" fmla="*/ 2125266 w 2433789"/>
                  <a:gd name="connsiteY15" fmla="*/ 1226547 h 1227380"/>
                  <a:gd name="connsiteX16" fmla="*/ 2125266 w 2433789"/>
                  <a:gd name="connsiteY16" fmla="*/ 1226547 h 1227380"/>
                  <a:gd name="connsiteX17" fmla="*/ 310753 w 2433789"/>
                  <a:gd name="connsiteY17" fmla="*/ 1226547 h 1227380"/>
                  <a:gd name="connsiteX18" fmla="*/ 2125266 w 2433789"/>
                  <a:gd name="connsiteY18" fmla="*/ 1226547 h 1227380"/>
                  <a:gd name="connsiteX19" fmla="*/ 310753 w 2433789"/>
                  <a:gd name="connsiteY19" fmla="*/ 1226547 h 1227380"/>
                  <a:gd name="connsiteX20" fmla="*/ 310753 w 2433789"/>
                  <a:gd name="connsiteY20" fmla="*/ 1226547 h 1227380"/>
                  <a:gd name="connsiteX21" fmla="*/ 8334 w 2433789"/>
                  <a:gd name="connsiteY21" fmla="*/ 924128 h 1227380"/>
                  <a:gd name="connsiteX22" fmla="*/ 310753 w 2433789"/>
                  <a:gd name="connsiteY22" fmla="*/ 1226547 h 1227380"/>
                  <a:gd name="connsiteX23" fmla="*/ 8334 w 2433789"/>
                  <a:gd name="connsiteY23" fmla="*/ 924128 h 1227380"/>
                  <a:gd name="connsiteX24" fmla="*/ 8334 w 2433789"/>
                  <a:gd name="connsiteY24" fmla="*/ 924128 h 1227380"/>
                  <a:gd name="connsiteX25" fmla="*/ 8334 w 2433789"/>
                  <a:gd name="connsiteY25" fmla="*/ 319291 h 1227380"/>
                  <a:gd name="connsiteX26" fmla="*/ 8334 w 2433789"/>
                  <a:gd name="connsiteY26" fmla="*/ 924128 h 1227380"/>
                  <a:gd name="connsiteX27" fmla="*/ 8334 w 2433789"/>
                  <a:gd name="connsiteY27" fmla="*/ 319291 h 1227380"/>
                  <a:gd name="connsiteX28" fmla="*/ 8334 w 2433789"/>
                  <a:gd name="connsiteY28" fmla="*/ 319291 h 1227380"/>
                  <a:gd name="connsiteX29" fmla="*/ 310753 w 2433789"/>
                  <a:gd name="connsiteY29" fmla="*/ 16872 h 1227380"/>
                  <a:gd name="connsiteX30" fmla="*/ 8334 w 2433789"/>
                  <a:gd name="connsiteY30" fmla="*/ 319291 h 1227380"/>
                  <a:gd name="connsiteX31" fmla="*/ 310753 w 2433789"/>
                  <a:gd name="connsiteY31" fmla="*/ 16872 h 122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33789" h="1227380">
                    <a:moveTo>
                      <a:pt x="310753" y="16872"/>
                    </a:moveTo>
                    <a:cubicBezTo>
                      <a:pt x="757856" y="-6179"/>
                      <a:pt x="1191911" y="-5036"/>
                      <a:pt x="2125266" y="16872"/>
                    </a:cubicBezTo>
                    <a:moveTo>
                      <a:pt x="310753" y="16872"/>
                    </a:moveTo>
                    <a:cubicBezTo>
                      <a:pt x="794813" y="17158"/>
                      <a:pt x="1261919" y="18872"/>
                      <a:pt x="2125266" y="16872"/>
                    </a:cubicBezTo>
                    <a:moveTo>
                      <a:pt x="2125266" y="16872"/>
                    </a:moveTo>
                    <a:cubicBezTo>
                      <a:pt x="2325576" y="33636"/>
                      <a:pt x="2443877" y="108598"/>
                      <a:pt x="2427684" y="319291"/>
                    </a:cubicBezTo>
                    <a:moveTo>
                      <a:pt x="2125266" y="16872"/>
                    </a:moveTo>
                    <a:cubicBezTo>
                      <a:pt x="2312146" y="14681"/>
                      <a:pt x="2412444" y="137173"/>
                      <a:pt x="2427684" y="319291"/>
                    </a:cubicBezTo>
                    <a:moveTo>
                      <a:pt x="2427684" y="319291"/>
                    </a:moveTo>
                    <a:cubicBezTo>
                      <a:pt x="2425017" y="531413"/>
                      <a:pt x="2444067" y="772871"/>
                      <a:pt x="2427684" y="924128"/>
                    </a:cubicBezTo>
                    <a:moveTo>
                      <a:pt x="2427684" y="319291"/>
                    </a:moveTo>
                    <a:cubicBezTo>
                      <a:pt x="2418826" y="501218"/>
                      <a:pt x="2426351" y="686765"/>
                      <a:pt x="2427684" y="924128"/>
                    </a:cubicBezTo>
                    <a:moveTo>
                      <a:pt x="2427684" y="924128"/>
                    </a:moveTo>
                    <a:cubicBezTo>
                      <a:pt x="2423493" y="1126249"/>
                      <a:pt x="2332720" y="1237691"/>
                      <a:pt x="2125266" y="1226547"/>
                    </a:cubicBezTo>
                    <a:moveTo>
                      <a:pt x="2427684" y="924128"/>
                    </a:moveTo>
                    <a:cubicBezTo>
                      <a:pt x="2408158" y="1127487"/>
                      <a:pt x="2309193" y="1224452"/>
                      <a:pt x="2125266" y="1226547"/>
                    </a:cubicBezTo>
                    <a:moveTo>
                      <a:pt x="2125266" y="1226547"/>
                    </a:moveTo>
                    <a:cubicBezTo>
                      <a:pt x="1631013" y="1212736"/>
                      <a:pt x="1162955" y="1200830"/>
                      <a:pt x="310753" y="1226547"/>
                    </a:cubicBezTo>
                    <a:moveTo>
                      <a:pt x="2125266" y="1226547"/>
                    </a:moveTo>
                    <a:cubicBezTo>
                      <a:pt x="1566624" y="1218832"/>
                      <a:pt x="991505" y="1220261"/>
                      <a:pt x="310753" y="1226547"/>
                    </a:cubicBezTo>
                    <a:moveTo>
                      <a:pt x="310753" y="1226547"/>
                    </a:moveTo>
                    <a:cubicBezTo>
                      <a:pt x="121015" y="1224833"/>
                      <a:pt x="16145" y="1128535"/>
                      <a:pt x="8334" y="924128"/>
                    </a:cubicBezTo>
                    <a:moveTo>
                      <a:pt x="310753" y="1226547"/>
                    </a:moveTo>
                    <a:cubicBezTo>
                      <a:pt x="87296" y="1238834"/>
                      <a:pt x="19288" y="1115867"/>
                      <a:pt x="8334" y="924128"/>
                    </a:cubicBezTo>
                    <a:moveTo>
                      <a:pt x="8334" y="924128"/>
                    </a:moveTo>
                    <a:cubicBezTo>
                      <a:pt x="-2143" y="740582"/>
                      <a:pt x="-1762" y="527412"/>
                      <a:pt x="8334" y="319291"/>
                    </a:cubicBezTo>
                    <a:moveTo>
                      <a:pt x="8334" y="924128"/>
                    </a:moveTo>
                    <a:cubicBezTo>
                      <a:pt x="6143" y="766013"/>
                      <a:pt x="6810" y="589801"/>
                      <a:pt x="8334" y="319291"/>
                    </a:cubicBezTo>
                    <a:moveTo>
                      <a:pt x="8334" y="319291"/>
                    </a:moveTo>
                    <a:cubicBezTo>
                      <a:pt x="-2620" y="114884"/>
                      <a:pt x="123777" y="32683"/>
                      <a:pt x="310753" y="16872"/>
                    </a:cubicBezTo>
                    <a:moveTo>
                      <a:pt x="8334" y="319291"/>
                    </a:moveTo>
                    <a:cubicBezTo>
                      <a:pt x="21669" y="105359"/>
                      <a:pt x="90630" y="28397"/>
                      <a:pt x="310753" y="16872"/>
                    </a:cubicBezTo>
                  </a:path>
                </a:pathLst>
              </a:custGeom>
              <a:noFill/>
              <a:ln w="9525" cap="rnd">
                <a:solidFill>
                  <a:srgbClr val="0992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8BE119C-1991-C12F-2880-1A62D3A5B011}"/>
                </a:ext>
              </a:extLst>
            </p:cNvPr>
            <p:cNvSpPr txBox="1"/>
            <p:nvPr/>
          </p:nvSpPr>
          <p:spPr>
            <a:xfrm>
              <a:off x="6837070" y="1334759"/>
              <a:ext cx="1019253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Linux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Docker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Agents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467E46B-B26F-FFEF-DA91-1F09E56F0753}"/>
              </a:ext>
            </a:extLst>
          </p:cNvPr>
          <p:cNvGrpSpPr/>
          <p:nvPr/>
        </p:nvGrpSpPr>
        <p:grpSpPr>
          <a:xfrm>
            <a:off x="8976320" y="4943354"/>
            <a:ext cx="2451441" cy="1251155"/>
            <a:chOff x="8976320" y="1240096"/>
            <a:chExt cx="2451441" cy="1251155"/>
          </a:xfrm>
        </p:grpSpPr>
        <p:grpSp>
          <p:nvGrpSpPr>
            <p:cNvPr id="30" name="Graphique 6">
              <a:extLst>
                <a:ext uri="{FF2B5EF4-FFF2-40B4-BE49-F238E27FC236}">
                  <a16:creationId xmlns:a16="http://schemas.microsoft.com/office/drawing/2014/main" id="{6BCCB109-6E91-3AB9-6C93-7EAE722F8117}"/>
                </a:ext>
              </a:extLst>
            </p:cNvPr>
            <p:cNvGrpSpPr/>
            <p:nvPr/>
          </p:nvGrpSpPr>
          <p:grpSpPr>
            <a:xfrm>
              <a:off x="8976320" y="1240096"/>
              <a:ext cx="2451441" cy="1251155"/>
              <a:chOff x="9458647" y="841277"/>
              <a:chExt cx="2451441" cy="1251155"/>
            </a:xfrm>
            <a:noFill/>
          </p:grpSpPr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94693173-7B57-99C2-38A7-C71404646595}"/>
                  </a:ext>
                </a:extLst>
              </p:cNvPr>
              <p:cNvSpPr/>
              <p:nvPr/>
            </p:nvSpPr>
            <p:spPr>
              <a:xfrm>
                <a:off x="9483690" y="863231"/>
                <a:ext cx="2426398" cy="1229201"/>
              </a:xfrm>
              <a:custGeom>
                <a:avLst/>
                <a:gdLst>
                  <a:gd name="connsiteX0" fmla="*/ 52215 w 2426398"/>
                  <a:gd name="connsiteY0" fmla="*/ 68781 h 1229201"/>
                  <a:gd name="connsiteX1" fmla="*/ 52215 w 2426398"/>
                  <a:gd name="connsiteY1" fmla="*/ 68781 h 1229201"/>
                  <a:gd name="connsiteX2" fmla="*/ 52215 w 2426398"/>
                  <a:gd name="connsiteY2" fmla="*/ 68781 h 1229201"/>
                  <a:gd name="connsiteX3" fmla="*/ 52215 w 2426398"/>
                  <a:gd name="connsiteY3" fmla="*/ 68781 h 1229201"/>
                  <a:gd name="connsiteX4" fmla="*/ 49643 w 2426398"/>
                  <a:gd name="connsiteY4" fmla="*/ 129741 h 1229201"/>
                  <a:gd name="connsiteX5" fmla="*/ 149656 w 2426398"/>
                  <a:gd name="connsiteY5" fmla="*/ 14679 h 1229201"/>
                  <a:gd name="connsiteX6" fmla="*/ 49643 w 2426398"/>
                  <a:gd name="connsiteY6" fmla="*/ 129741 h 1229201"/>
                  <a:gd name="connsiteX7" fmla="*/ 149656 w 2426398"/>
                  <a:gd name="connsiteY7" fmla="*/ 14679 h 1229201"/>
                  <a:gd name="connsiteX8" fmla="*/ 3447 w 2426398"/>
                  <a:gd name="connsiteY8" fmla="*/ 240993 h 1229201"/>
                  <a:gd name="connsiteX9" fmla="*/ 209663 w 2426398"/>
                  <a:gd name="connsiteY9" fmla="*/ 3725 h 1229201"/>
                  <a:gd name="connsiteX10" fmla="*/ 3447 w 2426398"/>
                  <a:gd name="connsiteY10" fmla="*/ 240993 h 1229201"/>
                  <a:gd name="connsiteX11" fmla="*/ 209663 w 2426398"/>
                  <a:gd name="connsiteY11" fmla="*/ 3725 h 1229201"/>
                  <a:gd name="connsiteX12" fmla="*/ 970 w 2426398"/>
                  <a:gd name="connsiteY12" fmla="*/ 301953 h 1229201"/>
                  <a:gd name="connsiteX13" fmla="*/ 263384 w 2426398"/>
                  <a:gd name="connsiteY13" fmla="*/ 10 h 1229201"/>
                  <a:gd name="connsiteX14" fmla="*/ 970 w 2426398"/>
                  <a:gd name="connsiteY14" fmla="*/ 301953 h 1229201"/>
                  <a:gd name="connsiteX15" fmla="*/ 263384 w 2426398"/>
                  <a:gd name="connsiteY15" fmla="*/ 10 h 1229201"/>
                  <a:gd name="connsiteX16" fmla="*/ 4685 w 2426398"/>
                  <a:gd name="connsiteY16" fmla="*/ 355674 h 1229201"/>
                  <a:gd name="connsiteX17" fmla="*/ 304627 w 2426398"/>
                  <a:gd name="connsiteY17" fmla="*/ 10583 h 1229201"/>
                  <a:gd name="connsiteX18" fmla="*/ 4685 w 2426398"/>
                  <a:gd name="connsiteY18" fmla="*/ 355674 h 1229201"/>
                  <a:gd name="connsiteX19" fmla="*/ 304627 w 2426398"/>
                  <a:gd name="connsiteY19" fmla="*/ 10583 h 1229201"/>
                  <a:gd name="connsiteX20" fmla="*/ 2208 w 2426398"/>
                  <a:gd name="connsiteY20" fmla="*/ 416634 h 1229201"/>
                  <a:gd name="connsiteX21" fmla="*/ 352157 w 2426398"/>
                  <a:gd name="connsiteY21" fmla="*/ 14012 h 1229201"/>
                  <a:gd name="connsiteX22" fmla="*/ 2208 w 2426398"/>
                  <a:gd name="connsiteY22" fmla="*/ 416634 h 1229201"/>
                  <a:gd name="connsiteX23" fmla="*/ 352157 w 2426398"/>
                  <a:gd name="connsiteY23" fmla="*/ 14012 h 1229201"/>
                  <a:gd name="connsiteX24" fmla="*/ 6018 w 2426398"/>
                  <a:gd name="connsiteY24" fmla="*/ 470354 h 1229201"/>
                  <a:gd name="connsiteX25" fmla="*/ 405878 w 2426398"/>
                  <a:gd name="connsiteY25" fmla="*/ 10297 h 1229201"/>
                  <a:gd name="connsiteX26" fmla="*/ 6018 w 2426398"/>
                  <a:gd name="connsiteY26" fmla="*/ 470354 h 1229201"/>
                  <a:gd name="connsiteX27" fmla="*/ 405878 w 2426398"/>
                  <a:gd name="connsiteY27" fmla="*/ 10297 h 1229201"/>
                  <a:gd name="connsiteX28" fmla="*/ 3447 w 2426398"/>
                  <a:gd name="connsiteY28" fmla="*/ 531315 h 1229201"/>
                  <a:gd name="connsiteX29" fmla="*/ 453408 w 2426398"/>
                  <a:gd name="connsiteY29" fmla="*/ 13726 h 1229201"/>
                  <a:gd name="connsiteX30" fmla="*/ 3447 w 2426398"/>
                  <a:gd name="connsiteY30" fmla="*/ 531315 h 1229201"/>
                  <a:gd name="connsiteX31" fmla="*/ 453408 w 2426398"/>
                  <a:gd name="connsiteY31" fmla="*/ 13726 h 1229201"/>
                  <a:gd name="connsiteX32" fmla="*/ 970 w 2426398"/>
                  <a:gd name="connsiteY32" fmla="*/ 592275 h 1229201"/>
                  <a:gd name="connsiteX33" fmla="*/ 507129 w 2426398"/>
                  <a:gd name="connsiteY33" fmla="*/ 10011 h 1229201"/>
                  <a:gd name="connsiteX34" fmla="*/ 970 w 2426398"/>
                  <a:gd name="connsiteY34" fmla="*/ 592275 h 1229201"/>
                  <a:gd name="connsiteX35" fmla="*/ 507129 w 2426398"/>
                  <a:gd name="connsiteY35" fmla="*/ 10011 h 1229201"/>
                  <a:gd name="connsiteX36" fmla="*/ 4780 w 2426398"/>
                  <a:gd name="connsiteY36" fmla="*/ 645996 h 1229201"/>
                  <a:gd name="connsiteX37" fmla="*/ 554659 w 2426398"/>
                  <a:gd name="connsiteY37" fmla="*/ 13440 h 1229201"/>
                  <a:gd name="connsiteX38" fmla="*/ 4780 w 2426398"/>
                  <a:gd name="connsiteY38" fmla="*/ 645996 h 1229201"/>
                  <a:gd name="connsiteX39" fmla="*/ 554659 w 2426398"/>
                  <a:gd name="connsiteY39" fmla="*/ 13440 h 1229201"/>
                  <a:gd name="connsiteX40" fmla="*/ 2304 w 2426398"/>
                  <a:gd name="connsiteY40" fmla="*/ 706956 h 1229201"/>
                  <a:gd name="connsiteX41" fmla="*/ 608380 w 2426398"/>
                  <a:gd name="connsiteY41" fmla="*/ 9630 h 1229201"/>
                  <a:gd name="connsiteX42" fmla="*/ 2304 w 2426398"/>
                  <a:gd name="connsiteY42" fmla="*/ 706956 h 1229201"/>
                  <a:gd name="connsiteX43" fmla="*/ 608380 w 2426398"/>
                  <a:gd name="connsiteY43" fmla="*/ 9630 h 1229201"/>
                  <a:gd name="connsiteX44" fmla="*/ 6018 w 2426398"/>
                  <a:gd name="connsiteY44" fmla="*/ 760677 h 1229201"/>
                  <a:gd name="connsiteX45" fmla="*/ 655909 w 2426398"/>
                  <a:gd name="connsiteY45" fmla="*/ 13059 h 1229201"/>
                  <a:gd name="connsiteX46" fmla="*/ 6018 w 2426398"/>
                  <a:gd name="connsiteY46" fmla="*/ 760677 h 1229201"/>
                  <a:gd name="connsiteX47" fmla="*/ 655909 w 2426398"/>
                  <a:gd name="connsiteY47" fmla="*/ 13059 h 1229201"/>
                  <a:gd name="connsiteX48" fmla="*/ 3542 w 2426398"/>
                  <a:gd name="connsiteY48" fmla="*/ 821637 h 1229201"/>
                  <a:gd name="connsiteX49" fmla="*/ 709630 w 2426398"/>
                  <a:gd name="connsiteY49" fmla="*/ 9345 h 1229201"/>
                  <a:gd name="connsiteX50" fmla="*/ 3542 w 2426398"/>
                  <a:gd name="connsiteY50" fmla="*/ 821637 h 1229201"/>
                  <a:gd name="connsiteX51" fmla="*/ 709630 w 2426398"/>
                  <a:gd name="connsiteY51" fmla="*/ 9345 h 1229201"/>
                  <a:gd name="connsiteX52" fmla="*/ 1065 w 2426398"/>
                  <a:gd name="connsiteY52" fmla="*/ 882597 h 1229201"/>
                  <a:gd name="connsiteX53" fmla="*/ 757160 w 2426398"/>
                  <a:gd name="connsiteY53" fmla="*/ 12774 h 1229201"/>
                  <a:gd name="connsiteX54" fmla="*/ 1065 w 2426398"/>
                  <a:gd name="connsiteY54" fmla="*/ 882597 h 1229201"/>
                  <a:gd name="connsiteX55" fmla="*/ 757160 w 2426398"/>
                  <a:gd name="connsiteY55" fmla="*/ 12774 h 1229201"/>
                  <a:gd name="connsiteX56" fmla="*/ 4780 w 2426398"/>
                  <a:gd name="connsiteY56" fmla="*/ 936318 h 1229201"/>
                  <a:gd name="connsiteX57" fmla="*/ 810881 w 2426398"/>
                  <a:gd name="connsiteY57" fmla="*/ 8964 h 1229201"/>
                  <a:gd name="connsiteX58" fmla="*/ 4780 w 2426398"/>
                  <a:gd name="connsiteY58" fmla="*/ 936318 h 1229201"/>
                  <a:gd name="connsiteX59" fmla="*/ 810881 w 2426398"/>
                  <a:gd name="connsiteY59" fmla="*/ 8964 h 1229201"/>
                  <a:gd name="connsiteX60" fmla="*/ 8590 w 2426398"/>
                  <a:gd name="connsiteY60" fmla="*/ 990039 h 1229201"/>
                  <a:gd name="connsiteX61" fmla="*/ 858411 w 2426398"/>
                  <a:gd name="connsiteY61" fmla="*/ 12393 h 1229201"/>
                  <a:gd name="connsiteX62" fmla="*/ 8590 w 2426398"/>
                  <a:gd name="connsiteY62" fmla="*/ 990039 h 1229201"/>
                  <a:gd name="connsiteX63" fmla="*/ 858411 w 2426398"/>
                  <a:gd name="connsiteY63" fmla="*/ 12393 h 1229201"/>
                  <a:gd name="connsiteX64" fmla="*/ 18591 w 2426398"/>
                  <a:gd name="connsiteY64" fmla="*/ 1036616 h 1229201"/>
                  <a:gd name="connsiteX65" fmla="*/ 912132 w 2426398"/>
                  <a:gd name="connsiteY65" fmla="*/ 8678 h 1229201"/>
                  <a:gd name="connsiteX66" fmla="*/ 18591 w 2426398"/>
                  <a:gd name="connsiteY66" fmla="*/ 1036616 h 1229201"/>
                  <a:gd name="connsiteX67" fmla="*/ 912132 w 2426398"/>
                  <a:gd name="connsiteY67" fmla="*/ 8678 h 1229201"/>
                  <a:gd name="connsiteX68" fmla="*/ 22306 w 2426398"/>
                  <a:gd name="connsiteY68" fmla="*/ 1090337 h 1229201"/>
                  <a:gd name="connsiteX69" fmla="*/ 959662 w 2426398"/>
                  <a:gd name="connsiteY69" fmla="*/ 12107 h 1229201"/>
                  <a:gd name="connsiteX70" fmla="*/ 22306 w 2426398"/>
                  <a:gd name="connsiteY70" fmla="*/ 1090337 h 1229201"/>
                  <a:gd name="connsiteX71" fmla="*/ 959662 w 2426398"/>
                  <a:gd name="connsiteY71" fmla="*/ 12107 h 1229201"/>
                  <a:gd name="connsiteX72" fmla="*/ 51072 w 2426398"/>
                  <a:gd name="connsiteY72" fmla="*/ 1115388 h 1229201"/>
                  <a:gd name="connsiteX73" fmla="*/ 1013383 w 2426398"/>
                  <a:gd name="connsiteY73" fmla="*/ 8297 h 1229201"/>
                  <a:gd name="connsiteX74" fmla="*/ 51072 w 2426398"/>
                  <a:gd name="connsiteY74" fmla="*/ 1115388 h 1229201"/>
                  <a:gd name="connsiteX75" fmla="*/ 1013383 w 2426398"/>
                  <a:gd name="connsiteY75" fmla="*/ 8297 h 1229201"/>
                  <a:gd name="connsiteX76" fmla="*/ 79837 w 2426398"/>
                  <a:gd name="connsiteY76" fmla="*/ 1140343 h 1229201"/>
                  <a:gd name="connsiteX77" fmla="*/ 1060912 w 2426398"/>
                  <a:gd name="connsiteY77" fmla="*/ 11726 h 1229201"/>
                  <a:gd name="connsiteX78" fmla="*/ 79837 w 2426398"/>
                  <a:gd name="connsiteY78" fmla="*/ 1140343 h 1229201"/>
                  <a:gd name="connsiteX79" fmla="*/ 1060912 w 2426398"/>
                  <a:gd name="connsiteY79" fmla="*/ 11726 h 1229201"/>
                  <a:gd name="connsiteX80" fmla="*/ 108603 w 2426398"/>
                  <a:gd name="connsiteY80" fmla="*/ 1165394 h 1229201"/>
                  <a:gd name="connsiteX81" fmla="*/ 1108442 w 2426398"/>
                  <a:gd name="connsiteY81" fmla="*/ 15155 h 1229201"/>
                  <a:gd name="connsiteX82" fmla="*/ 108603 w 2426398"/>
                  <a:gd name="connsiteY82" fmla="*/ 1165394 h 1229201"/>
                  <a:gd name="connsiteX83" fmla="*/ 1108442 w 2426398"/>
                  <a:gd name="connsiteY83" fmla="*/ 15155 h 1229201"/>
                  <a:gd name="connsiteX84" fmla="*/ 143559 w 2426398"/>
                  <a:gd name="connsiteY84" fmla="*/ 1183206 h 1229201"/>
                  <a:gd name="connsiteX85" fmla="*/ 1162163 w 2426398"/>
                  <a:gd name="connsiteY85" fmla="*/ 11440 h 1229201"/>
                  <a:gd name="connsiteX86" fmla="*/ 143559 w 2426398"/>
                  <a:gd name="connsiteY86" fmla="*/ 1183206 h 1229201"/>
                  <a:gd name="connsiteX87" fmla="*/ 1162163 w 2426398"/>
                  <a:gd name="connsiteY87" fmla="*/ 11440 h 1229201"/>
                  <a:gd name="connsiteX88" fmla="*/ 184803 w 2426398"/>
                  <a:gd name="connsiteY88" fmla="*/ 1193778 h 1229201"/>
                  <a:gd name="connsiteX89" fmla="*/ 1209693 w 2426398"/>
                  <a:gd name="connsiteY89" fmla="*/ 14869 h 1229201"/>
                  <a:gd name="connsiteX90" fmla="*/ 184803 w 2426398"/>
                  <a:gd name="connsiteY90" fmla="*/ 1193778 h 1229201"/>
                  <a:gd name="connsiteX91" fmla="*/ 1209693 w 2426398"/>
                  <a:gd name="connsiteY91" fmla="*/ 14869 h 1229201"/>
                  <a:gd name="connsiteX92" fmla="*/ 219855 w 2426398"/>
                  <a:gd name="connsiteY92" fmla="*/ 1211590 h 1229201"/>
                  <a:gd name="connsiteX93" fmla="*/ 1263414 w 2426398"/>
                  <a:gd name="connsiteY93" fmla="*/ 11059 h 1229201"/>
                  <a:gd name="connsiteX94" fmla="*/ 219855 w 2426398"/>
                  <a:gd name="connsiteY94" fmla="*/ 1211590 h 1229201"/>
                  <a:gd name="connsiteX95" fmla="*/ 1263414 w 2426398"/>
                  <a:gd name="connsiteY95" fmla="*/ 11059 h 1229201"/>
                  <a:gd name="connsiteX96" fmla="*/ 273576 w 2426398"/>
                  <a:gd name="connsiteY96" fmla="*/ 1207875 h 1229201"/>
                  <a:gd name="connsiteX97" fmla="*/ 1310944 w 2426398"/>
                  <a:gd name="connsiteY97" fmla="*/ 14488 h 1229201"/>
                  <a:gd name="connsiteX98" fmla="*/ 273576 w 2426398"/>
                  <a:gd name="connsiteY98" fmla="*/ 1207875 h 1229201"/>
                  <a:gd name="connsiteX99" fmla="*/ 1310944 w 2426398"/>
                  <a:gd name="connsiteY99" fmla="*/ 14488 h 1229201"/>
                  <a:gd name="connsiteX100" fmla="*/ 308628 w 2426398"/>
                  <a:gd name="connsiteY100" fmla="*/ 1225687 h 1229201"/>
                  <a:gd name="connsiteX101" fmla="*/ 1364665 w 2426398"/>
                  <a:gd name="connsiteY101" fmla="*/ 10773 h 1229201"/>
                  <a:gd name="connsiteX102" fmla="*/ 308628 w 2426398"/>
                  <a:gd name="connsiteY102" fmla="*/ 1225687 h 1229201"/>
                  <a:gd name="connsiteX103" fmla="*/ 1364665 w 2426398"/>
                  <a:gd name="connsiteY103" fmla="*/ 10773 h 1229201"/>
                  <a:gd name="connsiteX104" fmla="*/ 356062 w 2426398"/>
                  <a:gd name="connsiteY104" fmla="*/ 1229116 h 1229201"/>
                  <a:gd name="connsiteX105" fmla="*/ 1412194 w 2426398"/>
                  <a:gd name="connsiteY105" fmla="*/ 14202 h 1229201"/>
                  <a:gd name="connsiteX106" fmla="*/ 356062 w 2426398"/>
                  <a:gd name="connsiteY106" fmla="*/ 1229116 h 1229201"/>
                  <a:gd name="connsiteX107" fmla="*/ 1412194 w 2426398"/>
                  <a:gd name="connsiteY107" fmla="*/ 14202 h 1229201"/>
                  <a:gd name="connsiteX108" fmla="*/ 409878 w 2426398"/>
                  <a:gd name="connsiteY108" fmla="*/ 1225306 h 1229201"/>
                  <a:gd name="connsiteX109" fmla="*/ 1465915 w 2426398"/>
                  <a:gd name="connsiteY109" fmla="*/ 10488 h 1229201"/>
                  <a:gd name="connsiteX110" fmla="*/ 409878 w 2426398"/>
                  <a:gd name="connsiteY110" fmla="*/ 1225306 h 1229201"/>
                  <a:gd name="connsiteX111" fmla="*/ 1465915 w 2426398"/>
                  <a:gd name="connsiteY111" fmla="*/ 10488 h 1229201"/>
                  <a:gd name="connsiteX112" fmla="*/ 457313 w 2426398"/>
                  <a:gd name="connsiteY112" fmla="*/ 1228735 h 1229201"/>
                  <a:gd name="connsiteX113" fmla="*/ 1513445 w 2426398"/>
                  <a:gd name="connsiteY113" fmla="*/ 13916 h 1229201"/>
                  <a:gd name="connsiteX114" fmla="*/ 457313 w 2426398"/>
                  <a:gd name="connsiteY114" fmla="*/ 1228735 h 1229201"/>
                  <a:gd name="connsiteX115" fmla="*/ 1513445 w 2426398"/>
                  <a:gd name="connsiteY115" fmla="*/ 13916 h 1229201"/>
                  <a:gd name="connsiteX116" fmla="*/ 511129 w 2426398"/>
                  <a:gd name="connsiteY116" fmla="*/ 1225020 h 1229201"/>
                  <a:gd name="connsiteX117" fmla="*/ 1567166 w 2426398"/>
                  <a:gd name="connsiteY117" fmla="*/ 10107 h 1229201"/>
                  <a:gd name="connsiteX118" fmla="*/ 511129 w 2426398"/>
                  <a:gd name="connsiteY118" fmla="*/ 1225020 h 1229201"/>
                  <a:gd name="connsiteX119" fmla="*/ 1567166 w 2426398"/>
                  <a:gd name="connsiteY119" fmla="*/ 10107 h 1229201"/>
                  <a:gd name="connsiteX120" fmla="*/ 558564 w 2426398"/>
                  <a:gd name="connsiteY120" fmla="*/ 1228449 h 1229201"/>
                  <a:gd name="connsiteX121" fmla="*/ 1614696 w 2426398"/>
                  <a:gd name="connsiteY121" fmla="*/ 13536 h 1229201"/>
                  <a:gd name="connsiteX122" fmla="*/ 558564 w 2426398"/>
                  <a:gd name="connsiteY122" fmla="*/ 1228449 h 1229201"/>
                  <a:gd name="connsiteX123" fmla="*/ 1614696 w 2426398"/>
                  <a:gd name="connsiteY123" fmla="*/ 13536 h 1229201"/>
                  <a:gd name="connsiteX124" fmla="*/ 612380 w 2426398"/>
                  <a:gd name="connsiteY124" fmla="*/ 1224639 h 1229201"/>
                  <a:gd name="connsiteX125" fmla="*/ 1668417 w 2426398"/>
                  <a:gd name="connsiteY125" fmla="*/ 9821 h 1229201"/>
                  <a:gd name="connsiteX126" fmla="*/ 612380 w 2426398"/>
                  <a:gd name="connsiteY126" fmla="*/ 1224639 h 1229201"/>
                  <a:gd name="connsiteX127" fmla="*/ 1668417 w 2426398"/>
                  <a:gd name="connsiteY127" fmla="*/ 9821 h 1229201"/>
                  <a:gd name="connsiteX128" fmla="*/ 659910 w 2426398"/>
                  <a:gd name="connsiteY128" fmla="*/ 1228068 h 1229201"/>
                  <a:gd name="connsiteX129" fmla="*/ 1715947 w 2426398"/>
                  <a:gd name="connsiteY129" fmla="*/ 13250 h 1229201"/>
                  <a:gd name="connsiteX130" fmla="*/ 659910 w 2426398"/>
                  <a:gd name="connsiteY130" fmla="*/ 1228068 h 1229201"/>
                  <a:gd name="connsiteX131" fmla="*/ 1715947 w 2426398"/>
                  <a:gd name="connsiteY131" fmla="*/ 13250 h 1229201"/>
                  <a:gd name="connsiteX132" fmla="*/ 713631 w 2426398"/>
                  <a:gd name="connsiteY132" fmla="*/ 1224354 h 1229201"/>
                  <a:gd name="connsiteX133" fmla="*/ 1769668 w 2426398"/>
                  <a:gd name="connsiteY133" fmla="*/ 9440 h 1229201"/>
                  <a:gd name="connsiteX134" fmla="*/ 713631 w 2426398"/>
                  <a:gd name="connsiteY134" fmla="*/ 1224354 h 1229201"/>
                  <a:gd name="connsiteX135" fmla="*/ 1769668 w 2426398"/>
                  <a:gd name="connsiteY135" fmla="*/ 9440 h 1229201"/>
                  <a:gd name="connsiteX136" fmla="*/ 761161 w 2426398"/>
                  <a:gd name="connsiteY136" fmla="*/ 1227783 h 1229201"/>
                  <a:gd name="connsiteX137" fmla="*/ 1817197 w 2426398"/>
                  <a:gd name="connsiteY137" fmla="*/ 12869 h 1229201"/>
                  <a:gd name="connsiteX138" fmla="*/ 761161 w 2426398"/>
                  <a:gd name="connsiteY138" fmla="*/ 1227783 h 1229201"/>
                  <a:gd name="connsiteX139" fmla="*/ 1817197 w 2426398"/>
                  <a:gd name="connsiteY139" fmla="*/ 12869 h 1229201"/>
                  <a:gd name="connsiteX140" fmla="*/ 814882 w 2426398"/>
                  <a:gd name="connsiteY140" fmla="*/ 1223973 h 1229201"/>
                  <a:gd name="connsiteX141" fmla="*/ 1870918 w 2426398"/>
                  <a:gd name="connsiteY141" fmla="*/ 9154 h 1229201"/>
                  <a:gd name="connsiteX142" fmla="*/ 814882 w 2426398"/>
                  <a:gd name="connsiteY142" fmla="*/ 1223973 h 1229201"/>
                  <a:gd name="connsiteX143" fmla="*/ 1870918 w 2426398"/>
                  <a:gd name="connsiteY143" fmla="*/ 9154 h 1229201"/>
                  <a:gd name="connsiteX144" fmla="*/ 862411 w 2426398"/>
                  <a:gd name="connsiteY144" fmla="*/ 1227402 h 1229201"/>
                  <a:gd name="connsiteX145" fmla="*/ 1918448 w 2426398"/>
                  <a:gd name="connsiteY145" fmla="*/ 12583 h 1229201"/>
                  <a:gd name="connsiteX146" fmla="*/ 862411 w 2426398"/>
                  <a:gd name="connsiteY146" fmla="*/ 1227402 h 1229201"/>
                  <a:gd name="connsiteX147" fmla="*/ 1918448 w 2426398"/>
                  <a:gd name="connsiteY147" fmla="*/ 12583 h 1229201"/>
                  <a:gd name="connsiteX148" fmla="*/ 916132 w 2426398"/>
                  <a:gd name="connsiteY148" fmla="*/ 1223687 h 1229201"/>
                  <a:gd name="connsiteX149" fmla="*/ 1972169 w 2426398"/>
                  <a:gd name="connsiteY149" fmla="*/ 8773 h 1229201"/>
                  <a:gd name="connsiteX150" fmla="*/ 916132 w 2426398"/>
                  <a:gd name="connsiteY150" fmla="*/ 1223687 h 1229201"/>
                  <a:gd name="connsiteX151" fmla="*/ 1972169 w 2426398"/>
                  <a:gd name="connsiteY151" fmla="*/ 8773 h 1229201"/>
                  <a:gd name="connsiteX152" fmla="*/ 963662 w 2426398"/>
                  <a:gd name="connsiteY152" fmla="*/ 1227116 h 1229201"/>
                  <a:gd name="connsiteX153" fmla="*/ 2019699 w 2426398"/>
                  <a:gd name="connsiteY153" fmla="*/ 12202 h 1229201"/>
                  <a:gd name="connsiteX154" fmla="*/ 963662 w 2426398"/>
                  <a:gd name="connsiteY154" fmla="*/ 1227116 h 1229201"/>
                  <a:gd name="connsiteX155" fmla="*/ 2019699 w 2426398"/>
                  <a:gd name="connsiteY155" fmla="*/ 12202 h 1229201"/>
                  <a:gd name="connsiteX156" fmla="*/ 1017383 w 2426398"/>
                  <a:gd name="connsiteY156" fmla="*/ 1223306 h 1229201"/>
                  <a:gd name="connsiteX157" fmla="*/ 2073420 w 2426398"/>
                  <a:gd name="connsiteY157" fmla="*/ 8487 h 1229201"/>
                  <a:gd name="connsiteX158" fmla="*/ 1017383 w 2426398"/>
                  <a:gd name="connsiteY158" fmla="*/ 1223306 h 1229201"/>
                  <a:gd name="connsiteX159" fmla="*/ 2073420 w 2426398"/>
                  <a:gd name="connsiteY159" fmla="*/ 8487 h 1229201"/>
                  <a:gd name="connsiteX160" fmla="*/ 1064913 w 2426398"/>
                  <a:gd name="connsiteY160" fmla="*/ 1226735 h 1229201"/>
                  <a:gd name="connsiteX161" fmla="*/ 2120950 w 2426398"/>
                  <a:gd name="connsiteY161" fmla="*/ 11916 h 1229201"/>
                  <a:gd name="connsiteX162" fmla="*/ 1064913 w 2426398"/>
                  <a:gd name="connsiteY162" fmla="*/ 1226735 h 1229201"/>
                  <a:gd name="connsiteX163" fmla="*/ 2120950 w 2426398"/>
                  <a:gd name="connsiteY163" fmla="*/ 11916 h 1229201"/>
                  <a:gd name="connsiteX164" fmla="*/ 1118634 w 2426398"/>
                  <a:gd name="connsiteY164" fmla="*/ 1223020 h 1229201"/>
                  <a:gd name="connsiteX165" fmla="*/ 2162193 w 2426398"/>
                  <a:gd name="connsiteY165" fmla="*/ 22489 h 1229201"/>
                  <a:gd name="connsiteX166" fmla="*/ 1118634 w 2426398"/>
                  <a:gd name="connsiteY166" fmla="*/ 1223020 h 1229201"/>
                  <a:gd name="connsiteX167" fmla="*/ 2162193 w 2426398"/>
                  <a:gd name="connsiteY167" fmla="*/ 22489 h 1229201"/>
                  <a:gd name="connsiteX168" fmla="*/ 1166164 w 2426398"/>
                  <a:gd name="connsiteY168" fmla="*/ 1226449 h 1229201"/>
                  <a:gd name="connsiteX169" fmla="*/ 2209723 w 2426398"/>
                  <a:gd name="connsiteY169" fmla="*/ 25918 h 1229201"/>
                  <a:gd name="connsiteX170" fmla="*/ 1166164 w 2426398"/>
                  <a:gd name="connsiteY170" fmla="*/ 1226449 h 1229201"/>
                  <a:gd name="connsiteX171" fmla="*/ 2209723 w 2426398"/>
                  <a:gd name="connsiteY171" fmla="*/ 25918 h 1229201"/>
                  <a:gd name="connsiteX172" fmla="*/ 1219885 w 2426398"/>
                  <a:gd name="connsiteY172" fmla="*/ 1222734 h 1229201"/>
                  <a:gd name="connsiteX173" fmla="*/ 2250966 w 2426398"/>
                  <a:gd name="connsiteY173" fmla="*/ 36586 h 1229201"/>
                  <a:gd name="connsiteX174" fmla="*/ 1219885 w 2426398"/>
                  <a:gd name="connsiteY174" fmla="*/ 1222734 h 1229201"/>
                  <a:gd name="connsiteX175" fmla="*/ 2250966 w 2426398"/>
                  <a:gd name="connsiteY175" fmla="*/ 36586 h 1229201"/>
                  <a:gd name="connsiteX176" fmla="*/ 1267414 w 2426398"/>
                  <a:gd name="connsiteY176" fmla="*/ 1226163 h 1229201"/>
                  <a:gd name="connsiteX177" fmla="*/ 2292209 w 2426398"/>
                  <a:gd name="connsiteY177" fmla="*/ 47159 h 1229201"/>
                  <a:gd name="connsiteX178" fmla="*/ 1267414 w 2426398"/>
                  <a:gd name="connsiteY178" fmla="*/ 1226163 h 1229201"/>
                  <a:gd name="connsiteX179" fmla="*/ 2292209 w 2426398"/>
                  <a:gd name="connsiteY179" fmla="*/ 47159 h 1229201"/>
                  <a:gd name="connsiteX180" fmla="*/ 1321135 w 2426398"/>
                  <a:gd name="connsiteY180" fmla="*/ 1222353 h 1229201"/>
                  <a:gd name="connsiteX181" fmla="*/ 2320975 w 2426398"/>
                  <a:gd name="connsiteY181" fmla="*/ 72210 h 1229201"/>
                  <a:gd name="connsiteX182" fmla="*/ 1321135 w 2426398"/>
                  <a:gd name="connsiteY182" fmla="*/ 1222353 h 1229201"/>
                  <a:gd name="connsiteX183" fmla="*/ 2320975 w 2426398"/>
                  <a:gd name="connsiteY183" fmla="*/ 72210 h 1229201"/>
                  <a:gd name="connsiteX184" fmla="*/ 1368665 w 2426398"/>
                  <a:gd name="connsiteY184" fmla="*/ 1225782 h 1229201"/>
                  <a:gd name="connsiteX185" fmla="*/ 2349740 w 2426398"/>
                  <a:gd name="connsiteY185" fmla="*/ 97165 h 1229201"/>
                  <a:gd name="connsiteX186" fmla="*/ 1368665 w 2426398"/>
                  <a:gd name="connsiteY186" fmla="*/ 1225782 h 1229201"/>
                  <a:gd name="connsiteX187" fmla="*/ 2349740 w 2426398"/>
                  <a:gd name="connsiteY187" fmla="*/ 97165 h 1229201"/>
                  <a:gd name="connsiteX188" fmla="*/ 1416100 w 2426398"/>
                  <a:gd name="connsiteY188" fmla="*/ 1229211 h 1229201"/>
                  <a:gd name="connsiteX189" fmla="*/ 2372219 w 2426398"/>
                  <a:gd name="connsiteY189" fmla="*/ 129360 h 1229201"/>
                  <a:gd name="connsiteX190" fmla="*/ 1416100 w 2426398"/>
                  <a:gd name="connsiteY190" fmla="*/ 1229211 h 1229201"/>
                  <a:gd name="connsiteX191" fmla="*/ 2372219 w 2426398"/>
                  <a:gd name="connsiteY191" fmla="*/ 129360 h 1229201"/>
                  <a:gd name="connsiteX192" fmla="*/ 1469916 w 2426398"/>
                  <a:gd name="connsiteY192" fmla="*/ 1225496 h 1229201"/>
                  <a:gd name="connsiteX193" fmla="*/ 2388507 w 2426398"/>
                  <a:gd name="connsiteY193" fmla="*/ 168698 h 1229201"/>
                  <a:gd name="connsiteX194" fmla="*/ 1469916 w 2426398"/>
                  <a:gd name="connsiteY194" fmla="*/ 1225496 h 1229201"/>
                  <a:gd name="connsiteX195" fmla="*/ 2388507 w 2426398"/>
                  <a:gd name="connsiteY195" fmla="*/ 168698 h 1229201"/>
                  <a:gd name="connsiteX196" fmla="*/ 1517350 w 2426398"/>
                  <a:gd name="connsiteY196" fmla="*/ 1228926 h 1229201"/>
                  <a:gd name="connsiteX197" fmla="*/ 2404699 w 2426398"/>
                  <a:gd name="connsiteY197" fmla="*/ 208131 h 1229201"/>
                  <a:gd name="connsiteX198" fmla="*/ 1517350 w 2426398"/>
                  <a:gd name="connsiteY198" fmla="*/ 1228926 h 1229201"/>
                  <a:gd name="connsiteX199" fmla="*/ 2404699 w 2426398"/>
                  <a:gd name="connsiteY199" fmla="*/ 208131 h 1229201"/>
                  <a:gd name="connsiteX200" fmla="*/ 1571167 w 2426398"/>
                  <a:gd name="connsiteY200" fmla="*/ 1225116 h 1229201"/>
                  <a:gd name="connsiteX201" fmla="*/ 2420987 w 2426398"/>
                  <a:gd name="connsiteY201" fmla="*/ 247470 h 1229201"/>
                  <a:gd name="connsiteX202" fmla="*/ 1571167 w 2426398"/>
                  <a:gd name="connsiteY202" fmla="*/ 1225116 h 1229201"/>
                  <a:gd name="connsiteX203" fmla="*/ 2420987 w 2426398"/>
                  <a:gd name="connsiteY203" fmla="*/ 247470 h 1229201"/>
                  <a:gd name="connsiteX204" fmla="*/ 1618601 w 2426398"/>
                  <a:gd name="connsiteY204" fmla="*/ 1228545 h 1229201"/>
                  <a:gd name="connsiteX205" fmla="*/ 2418511 w 2426398"/>
                  <a:gd name="connsiteY205" fmla="*/ 308429 h 1229201"/>
                  <a:gd name="connsiteX206" fmla="*/ 1618601 w 2426398"/>
                  <a:gd name="connsiteY206" fmla="*/ 1228545 h 1229201"/>
                  <a:gd name="connsiteX207" fmla="*/ 2418511 w 2426398"/>
                  <a:gd name="connsiteY207" fmla="*/ 308429 h 1229201"/>
                  <a:gd name="connsiteX208" fmla="*/ 1672417 w 2426398"/>
                  <a:gd name="connsiteY208" fmla="*/ 1224830 h 1229201"/>
                  <a:gd name="connsiteX209" fmla="*/ 2422225 w 2426398"/>
                  <a:gd name="connsiteY209" fmla="*/ 362151 h 1229201"/>
                  <a:gd name="connsiteX210" fmla="*/ 1672417 w 2426398"/>
                  <a:gd name="connsiteY210" fmla="*/ 1224830 h 1229201"/>
                  <a:gd name="connsiteX211" fmla="*/ 2422225 w 2426398"/>
                  <a:gd name="connsiteY211" fmla="*/ 362151 h 1229201"/>
                  <a:gd name="connsiteX212" fmla="*/ 1719852 w 2426398"/>
                  <a:gd name="connsiteY212" fmla="*/ 1228259 h 1229201"/>
                  <a:gd name="connsiteX213" fmla="*/ 2419749 w 2426398"/>
                  <a:gd name="connsiteY213" fmla="*/ 423111 h 1229201"/>
                  <a:gd name="connsiteX214" fmla="*/ 1719852 w 2426398"/>
                  <a:gd name="connsiteY214" fmla="*/ 1228259 h 1229201"/>
                  <a:gd name="connsiteX215" fmla="*/ 2419749 w 2426398"/>
                  <a:gd name="connsiteY215" fmla="*/ 423111 h 1229201"/>
                  <a:gd name="connsiteX216" fmla="*/ 1773668 w 2426398"/>
                  <a:gd name="connsiteY216" fmla="*/ 1224449 h 1229201"/>
                  <a:gd name="connsiteX217" fmla="*/ 2423559 w 2426398"/>
                  <a:gd name="connsiteY217" fmla="*/ 476832 h 1229201"/>
                  <a:gd name="connsiteX218" fmla="*/ 1773668 w 2426398"/>
                  <a:gd name="connsiteY218" fmla="*/ 1224449 h 1229201"/>
                  <a:gd name="connsiteX219" fmla="*/ 2423559 w 2426398"/>
                  <a:gd name="connsiteY219" fmla="*/ 476832 h 1229201"/>
                  <a:gd name="connsiteX220" fmla="*/ 1821103 w 2426398"/>
                  <a:gd name="connsiteY220" fmla="*/ 1227878 h 1229201"/>
                  <a:gd name="connsiteX221" fmla="*/ 2420987 w 2426398"/>
                  <a:gd name="connsiteY221" fmla="*/ 537792 h 1229201"/>
                  <a:gd name="connsiteX222" fmla="*/ 1821103 w 2426398"/>
                  <a:gd name="connsiteY222" fmla="*/ 1227878 h 1229201"/>
                  <a:gd name="connsiteX223" fmla="*/ 2420987 w 2426398"/>
                  <a:gd name="connsiteY223" fmla="*/ 537792 h 1229201"/>
                  <a:gd name="connsiteX224" fmla="*/ 1874919 w 2426398"/>
                  <a:gd name="connsiteY224" fmla="*/ 1224163 h 1229201"/>
                  <a:gd name="connsiteX225" fmla="*/ 2424797 w 2426398"/>
                  <a:gd name="connsiteY225" fmla="*/ 591513 h 1229201"/>
                  <a:gd name="connsiteX226" fmla="*/ 1874919 w 2426398"/>
                  <a:gd name="connsiteY226" fmla="*/ 1224163 h 1229201"/>
                  <a:gd name="connsiteX227" fmla="*/ 2424797 w 2426398"/>
                  <a:gd name="connsiteY227" fmla="*/ 591513 h 1229201"/>
                  <a:gd name="connsiteX228" fmla="*/ 1922353 w 2426398"/>
                  <a:gd name="connsiteY228" fmla="*/ 1227592 h 1229201"/>
                  <a:gd name="connsiteX229" fmla="*/ 2422321 w 2426398"/>
                  <a:gd name="connsiteY229" fmla="*/ 652473 h 1229201"/>
                  <a:gd name="connsiteX230" fmla="*/ 1922353 w 2426398"/>
                  <a:gd name="connsiteY230" fmla="*/ 1227592 h 1229201"/>
                  <a:gd name="connsiteX231" fmla="*/ 2422321 w 2426398"/>
                  <a:gd name="connsiteY231" fmla="*/ 652473 h 1229201"/>
                  <a:gd name="connsiteX232" fmla="*/ 1976169 w 2426398"/>
                  <a:gd name="connsiteY232" fmla="*/ 1223782 h 1229201"/>
                  <a:gd name="connsiteX233" fmla="*/ 2426035 w 2426398"/>
                  <a:gd name="connsiteY233" fmla="*/ 706193 h 1229201"/>
                  <a:gd name="connsiteX234" fmla="*/ 1976169 w 2426398"/>
                  <a:gd name="connsiteY234" fmla="*/ 1223782 h 1229201"/>
                  <a:gd name="connsiteX235" fmla="*/ 2426035 w 2426398"/>
                  <a:gd name="connsiteY235" fmla="*/ 706193 h 1229201"/>
                  <a:gd name="connsiteX236" fmla="*/ 2023604 w 2426398"/>
                  <a:gd name="connsiteY236" fmla="*/ 1227211 h 1229201"/>
                  <a:gd name="connsiteX237" fmla="*/ 2423559 w 2426398"/>
                  <a:gd name="connsiteY237" fmla="*/ 767154 h 1229201"/>
                  <a:gd name="connsiteX238" fmla="*/ 2023604 w 2426398"/>
                  <a:gd name="connsiteY238" fmla="*/ 1227211 h 1229201"/>
                  <a:gd name="connsiteX239" fmla="*/ 2423559 w 2426398"/>
                  <a:gd name="connsiteY239" fmla="*/ 767154 h 1229201"/>
                  <a:gd name="connsiteX240" fmla="*/ 2096089 w 2426398"/>
                  <a:gd name="connsiteY240" fmla="*/ 1201970 h 1229201"/>
                  <a:gd name="connsiteX241" fmla="*/ 2427369 w 2426398"/>
                  <a:gd name="connsiteY241" fmla="*/ 820970 h 1229201"/>
                  <a:gd name="connsiteX242" fmla="*/ 2096089 w 2426398"/>
                  <a:gd name="connsiteY242" fmla="*/ 1201970 h 1229201"/>
                  <a:gd name="connsiteX243" fmla="*/ 2427369 w 2426398"/>
                  <a:gd name="connsiteY243" fmla="*/ 820970 h 1229201"/>
                  <a:gd name="connsiteX244" fmla="*/ 2156097 w 2426398"/>
                  <a:gd name="connsiteY244" fmla="*/ 1191016 h 1229201"/>
                  <a:gd name="connsiteX245" fmla="*/ 2406128 w 2426398"/>
                  <a:gd name="connsiteY245" fmla="*/ 903456 h 1229201"/>
                  <a:gd name="connsiteX246" fmla="*/ 2156097 w 2426398"/>
                  <a:gd name="connsiteY246" fmla="*/ 1191016 h 1229201"/>
                  <a:gd name="connsiteX247" fmla="*/ 2406128 w 2426398"/>
                  <a:gd name="connsiteY247" fmla="*/ 903456 h 1229201"/>
                  <a:gd name="connsiteX248" fmla="*/ 2209913 w 2426398"/>
                  <a:gd name="connsiteY248" fmla="*/ 1187206 h 1229201"/>
                  <a:gd name="connsiteX249" fmla="*/ 2397365 w 2426398"/>
                  <a:gd name="connsiteY249" fmla="*/ 971560 h 1229201"/>
                  <a:gd name="connsiteX250" fmla="*/ 2209913 w 2426398"/>
                  <a:gd name="connsiteY250" fmla="*/ 1187206 h 1229201"/>
                  <a:gd name="connsiteX251" fmla="*/ 2397365 w 2426398"/>
                  <a:gd name="connsiteY251" fmla="*/ 971560 h 1229201"/>
                  <a:gd name="connsiteX252" fmla="*/ 2282398 w 2426398"/>
                  <a:gd name="connsiteY252" fmla="*/ 1161870 h 1229201"/>
                  <a:gd name="connsiteX253" fmla="*/ 2363647 w 2426398"/>
                  <a:gd name="connsiteY253" fmla="*/ 1068429 h 1229201"/>
                  <a:gd name="connsiteX254" fmla="*/ 2282398 w 2426398"/>
                  <a:gd name="connsiteY254" fmla="*/ 1161870 h 1229201"/>
                  <a:gd name="connsiteX255" fmla="*/ 2363647 w 2426398"/>
                  <a:gd name="connsiteY255" fmla="*/ 1068429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2215" y="68781"/>
                    </a:moveTo>
                    <a:cubicBezTo>
                      <a:pt x="52215" y="68781"/>
                      <a:pt x="52215" y="68781"/>
                      <a:pt x="52215" y="68781"/>
                    </a:cubicBezTo>
                    <a:moveTo>
                      <a:pt x="52215" y="68781"/>
                    </a:moveTo>
                    <a:cubicBezTo>
                      <a:pt x="52215" y="68781"/>
                      <a:pt x="52215" y="68781"/>
                      <a:pt x="52215" y="68781"/>
                    </a:cubicBezTo>
                    <a:moveTo>
                      <a:pt x="49643" y="129741"/>
                    </a:moveTo>
                    <a:cubicBezTo>
                      <a:pt x="87362" y="92022"/>
                      <a:pt x="108603" y="63637"/>
                      <a:pt x="149656" y="14679"/>
                    </a:cubicBezTo>
                    <a:moveTo>
                      <a:pt x="49643" y="129741"/>
                    </a:moveTo>
                    <a:cubicBezTo>
                      <a:pt x="80123" y="107071"/>
                      <a:pt x="100983" y="85164"/>
                      <a:pt x="149656" y="14679"/>
                    </a:cubicBezTo>
                    <a:moveTo>
                      <a:pt x="3447" y="240993"/>
                    </a:moveTo>
                    <a:cubicBezTo>
                      <a:pt x="55072" y="164126"/>
                      <a:pt x="121080" y="102404"/>
                      <a:pt x="209663" y="3725"/>
                    </a:cubicBezTo>
                    <a:moveTo>
                      <a:pt x="3447" y="240993"/>
                    </a:moveTo>
                    <a:cubicBezTo>
                      <a:pt x="59739" y="176984"/>
                      <a:pt x="137940" y="87545"/>
                      <a:pt x="209663" y="3725"/>
                    </a:cubicBezTo>
                    <a:moveTo>
                      <a:pt x="970" y="301953"/>
                    </a:moveTo>
                    <a:cubicBezTo>
                      <a:pt x="66693" y="243659"/>
                      <a:pt x="110222" y="192320"/>
                      <a:pt x="263384" y="10"/>
                    </a:cubicBezTo>
                    <a:moveTo>
                      <a:pt x="970" y="301953"/>
                    </a:moveTo>
                    <a:cubicBezTo>
                      <a:pt x="70407" y="221085"/>
                      <a:pt x="136702" y="153172"/>
                      <a:pt x="263384" y="10"/>
                    </a:cubicBezTo>
                    <a:moveTo>
                      <a:pt x="4685" y="355674"/>
                    </a:moveTo>
                    <a:cubicBezTo>
                      <a:pt x="107460" y="254328"/>
                      <a:pt x="202710" y="148029"/>
                      <a:pt x="304627" y="10583"/>
                    </a:cubicBezTo>
                    <a:moveTo>
                      <a:pt x="4685" y="355674"/>
                    </a:moveTo>
                    <a:cubicBezTo>
                      <a:pt x="77742" y="257471"/>
                      <a:pt x="166800" y="162126"/>
                      <a:pt x="304627" y="10583"/>
                    </a:cubicBezTo>
                    <a:moveTo>
                      <a:pt x="2208" y="416634"/>
                    </a:moveTo>
                    <a:cubicBezTo>
                      <a:pt x="136892" y="273378"/>
                      <a:pt x="235666" y="156125"/>
                      <a:pt x="352157" y="14012"/>
                    </a:cubicBezTo>
                    <a:moveTo>
                      <a:pt x="2208" y="416634"/>
                    </a:moveTo>
                    <a:cubicBezTo>
                      <a:pt x="84600" y="312430"/>
                      <a:pt x="167753" y="217085"/>
                      <a:pt x="352157" y="14012"/>
                    </a:cubicBezTo>
                    <a:moveTo>
                      <a:pt x="6018" y="470354"/>
                    </a:moveTo>
                    <a:cubicBezTo>
                      <a:pt x="111270" y="357960"/>
                      <a:pt x="186136" y="246136"/>
                      <a:pt x="405878" y="10297"/>
                    </a:cubicBezTo>
                    <a:moveTo>
                      <a:pt x="6018" y="470354"/>
                    </a:moveTo>
                    <a:cubicBezTo>
                      <a:pt x="83647" y="365961"/>
                      <a:pt x="169563" y="282522"/>
                      <a:pt x="405878" y="10297"/>
                    </a:cubicBezTo>
                    <a:moveTo>
                      <a:pt x="3447" y="531315"/>
                    </a:moveTo>
                    <a:cubicBezTo>
                      <a:pt x="113746" y="389392"/>
                      <a:pt x="216140" y="283188"/>
                      <a:pt x="453408" y="13726"/>
                    </a:cubicBezTo>
                    <a:moveTo>
                      <a:pt x="3447" y="531315"/>
                    </a:moveTo>
                    <a:cubicBezTo>
                      <a:pt x="133654" y="401203"/>
                      <a:pt x="257002" y="250232"/>
                      <a:pt x="453408" y="13726"/>
                    </a:cubicBezTo>
                    <a:moveTo>
                      <a:pt x="970" y="592275"/>
                    </a:moveTo>
                    <a:cubicBezTo>
                      <a:pt x="213473" y="386820"/>
                      <a:pt x="391305" y="140694"/>
                      <a:pt x="507129" y="10011"/>
                    </a:cubicBezTo>
                    <a:moveTo>
                      <a:pt x="970" y="592275"/>
                    </a:moveTo>
                    <a:cubicBezTo>
                      <a:pt x="192518" y="351006"/>
                      <a:pt x="405878" y="123549"/>
                      <a:pt x="507129" y="10011"/>
                    </a:cubicBezTo>
                    <a:moveTo>
                      <a:pt x="4780" y="645996"/>
                    </a:moveTo>
                    <a:cubicBezTo>
                      <a:pt x="167562" y="443113"/>
                      <a:pt x="339013" y="272806"/>
                      <a:pt x="554659" y="13440"/>
                    </a:cubicBezTo>
                    <a:moveTo>
                      <a:pt x="4780" y="645996"/>
                    </a:moveTo>
                    <a:cubicBezTo>
                      <a:pt x="184707" y="433778"/>
                      <a:pt x="382542" y="211656"/>
                      <a:pt x="554659" y="13440"/>
                    </a:cubicBezTo>
                    <a:moveTo>
                      <a:pt x="2304" y="706956"/>
                    </a:moveTo>
                    <a:cubicBezTo>
                      <a:pt x="198328" y="441303"/>
                      <a:pt x="443883" y="211465"/>
                      <a:pt x="608380" y="9630"/>
                    </a:cubicBezTo>
                    <a:moveTo>
                      <a:pt x="2304" y="706956"/>
                    </a:moveTo>
                    <a:cubicBezTo>
                      <a:pt x="155847" y="542078"/>
                      <a:pt x="293293" y="360912"/>
                      <a:pt x="608380" y="9630"/>
                    </a:cubicBezTo>
                    <a:moveTo>
                      <a:pt x="6018" y="760677"/>
                    </a:moveTo>
                    <a:cubicBezTo>
                      <a:pt x="181374" y="540744"/>
                      <a:pt x="391876" y="324051"/>
                      <a:pt x="655909" y="13059"/>
                    </a:cubicBezTo>
                    <a:moveTo>
                      <a:pt x="6018" y="760677"/>
                    </a:moveTo>
                    <a:cubicBezTo>
                      <a:pt x="171754" y="558842"/>
                      <a:pt x="354443" y="362532"/>
                      <a:pt x="655909" y="13059"/>
                    </a:cubicBezTo>
                    <a:moveTo>
                      <a:pt x="3542" y="821637"/>
                    </a:moveTo>
                    <a:cubicBezTo>
                      <a:pt x="233666" y="548174"/>
                      <a:pt x="461504" y="319193"/>
                      <a:pt x="709630" y="9345"/>
                    </a:cubicBezTo>
                    <a:moveTo>
                      <a:pt x="3542" y="821637"/>
                    </a:moveTo>
                    <a:cubicBezTo>
                      <a:pt x="209092" y="593513"/>
                      <a:pt x="385114" y="375771"/>
                      <a:pt x="709630" y="9345"/>
                    </a:cubicBezTo>
                    <a:moveTo>
                      <a:pt x="1065" y="882597"/>
                    </a:moveTo>
                    <a:cubicBezTo>
                      <a:pt x="236333" y="589036"/>
                      <a:pt x="504367" y="305001"/>
                      <a:pt x="757160" y="12774"/>
                    </a:cubicBezTo>
                    <a:moveTo>
                      <a:pt x="1065" y="882597"/>
                    </a:moveTo>
                    <a:cubicBezTo>
                      <a:pt x="190327" y="662569"/>
                      <a:pt x="381589" y="428064"/>
                      <a:pt x="757160" y="12774"/>
                    </a:cubicBezTo>
                    <a:moveTo>
                      <a:pt x="4780" y="936318"/>
                    </a:moveTo>
                    <a:cubicBezTo>
                      <a:pt x="164705" y="748866"/>
                      <a:pt x="364730" y="535696"/>
                      <a:pt x="810881" y="8964"/>
                    </a:cubicBezTo>
                    <a:moveTo>
                      <a:pt x="4780" y="936318"/>
                    </a:moveTo>
                    <a:cubicBezTo>
                      <a:pt x="315581" y="588560"/>
                      <a:pt x="629049" y="222228"/>
                      <a:pt x="810881" y="8964"/>
                    </a:cubicBezTo>
                    <a:moveTo>
                      <a:pt x="8590" y="990039"/>
                    </a:moveTo>
                    <a:cubicBezTo>
                      <a:pt x="309961" y="611991"/>
                      <a:pt x="657243" y="222324"/>
                      <a:pt x="858411" y="12393"/>
                    </a:cubicBezTo>
                    <a:moveTo>
                      <a:pt x="8590" y="990039"/>
                    </a:moveTo>
                    <a:cubicBezTo>
                      <a:pt x="219283" y="730387"/>
                      <a:pt x="446931" y="477403"/>
                      <a:pt x="858411" y="12393"/>
                    </a:cubicBezTo>
                    <a:moveTo>
                      <a:pt x="18591" y="1036616"/>
                    </a:moveTo>
                    <a:cubicBezTo>
                      <a:pt x="267861" y="753438"/>
                      <a:pt x="480935" y="476355"/>
                      <a:pt x="912132" y="8678"/>
                    </a:cubicBezTo>
                    <a:moveTo>
                      <a:pt x="18591" y="1036616"/>
                    </a:moveTo>
                    <a:cubicBezTo>
                      <a:pt x="334917" y="677809"/>
                      <a:pt x="640574" y="310144"/>
                      <a:pt x="912132" y="8678"/>
                    </a:cubicBezTo>
                    <a:moveTo>
                      <a:pt x="22306" y="1090337"/>
                    </a:moveTo>
                    <a:cubicBezTo>
                      <a:pt x="362635" y="698478"/>
                      <a:pt x="722108" y="286808"/>
                      <a:pt x="959662" y="12107"/>
                    </a:cubicBezTo>
                    <a:moveTo>
                      <a:pt x="22306" y="1090337"/>
                    </a:moveTo>
                    <a:cubicBezTo>
                      <a:pt x="274147" y="781632"/>
                      <a:pt x="531227" y="497120"/>
                      <a:pt x="959662" y="12107"/>
                    </a:cubicBezTo>
                    <a:moveTo>
                      <a:pt x="51072" y="1115388"/>
                    </a:moveTo>
                    <a:cubicBezTo>
                      <a:pt x="335869" y="802777"/>
                      <a:pt x="607999" y="496167"/>
                      <a:pt x="1013383" y="8297"/>
                    </a:cubicBezTo>
                    <a:moveTo>
                      <a:pt x="51072" y="1115388"/>
                    </a:moveTo>
                    <a:cubicBezTo>
                      <a:pt x="403782" y="715433"/>
                      <a:pt x="745825" y="312335"/>
                      <a:pt x="1013383" y="8297"/>
                    </a:cubicBezTo>
                    <a:moveTo>
                      <a:pt x="79837" y="1140343"/>
                    </a:moveTo>
                    <a:cubicBezTo>
                      <a:pt x="352728" y="878215"/>
                      <a:pt x="575899" y="567129"/>
                      <a:pt x="1060912" y="11726"/>
                    </a:cubicBezTo>
                    <a:moveTo>
                      <a:pt x="79837" y="1140343"/>
                    </a:moveTo>
                    <a:cubicBezTo>
                      <a:pt x="288149" y="893550"/>
                      <a:pt x="506272" y="645805"/>
                      <a:pt x="1060912" y="11726"/>
                    </a:cubicBezTo>
                    <a:moveTo>
                      <a:pt x="108603" y="1165394"/>
                    </a:moveTo>
                    <a:cubicBezTo>
                      <a:pt x="514273" y="754390"/>
                      <a:pt x="874508" y="324527"/>
                      <a:pt x="1108442" y="15155"/>
                    </a:cubicBezTo>
                    <a:moveTo>
                      <a:pt x="108603" y="1165394"/>
                    </a:moveTo>
                    <a:cubicBezTo>
                      <a:pt x="382256" y="848211"/>
                      <a:pt x="661910" y="528552"/>
                      <a:pt x="1108442" y="15155"/>
                    </a:cubicBezTo>
                    <a:moveTo>
                      <a:pt x="143559" y="1183206"/>
                    </a:moveTo>
                    <a:cubicBezTo>
                      <a:pt x="428833" y="836210"/>
                      <a:pt x="744968" y="500835"/>
                      <a:pt x="1162163" y="11440"/>
                    </a:cubicBezTo>
                    <a:moveTo>
                      <a:pt x="143559" y="1183206"/>
                    </a:moveTo>
                    <a:cubicBezTo>
                      <a:pt x="427786" y="854403"/>
                      <a:pt x="721346" y="530934"/>
                      <a:pt x="1162163" y="11440"/>
                    </a:cubicBezTo>
                    <a:moveTo>
                      <a:pt x="184803" y="1193778"/>
                    </a:moveTo>
                    <a:cubicBezTo>
                      <a:pt x="412355" y="936794"/>
                      <a:pt x="675055" y="648186"/>
                      <a:pt x="1209693" y="14869"/>
                    </a:cubicBezTo>
                    <a:moveTo>
                      <a:pt x="184803" y="1193778"/>
                    </a:moveTo>
                    <a:cubicBezTo>
                      <a:pt x="525512" y="818017"/>
                      <a:pt x="865459" y="430921"/>
                      <a:pt x="1209693" y="14869"/>
                    </a:cubicBezTo>
                    <a:moveTo>
                      <a:pt x="219855" y="1211590"/>
                    </a:moveTo>
                    <a:cubicBezTo>
                      <a:pt x="446074" y="941937"/>
                      <a:pt x="640384" y="696859"/>
                      <a:pt x="1263414" y="11059"/>
                    </a:cubicBezTo>
                    <a:moveTo>
                      <a:pt x="219855" y="1211590"/>
                    </a:moveTo>
                    <a:cubicBezTo>
                      <a:pt x="564660" y="789918"/>
                      <a:pt x="921466" y="389583"/>
                      <a:pt x="1263414" y="11059"/>
                    </a:cubicBezTo>
                    <a:moveTo>
                      <a:pt x="273576" y="1207875"/>
                    </a:moveTo>
                    <a:cubicBezTo>
                      <a:pt x="531799" y="921459"/>
                      <a:pt x="766685" y="632946"/>
                      <a:pt x="1310944" y="14488"/>
                    </a:cubicBezTo>
                    <a:moveTo>
                      <a:pt x="273576" y="1207875"/>
                    </a:moveTo>
                    <a:cubicBezTo>
                      <a:pt x="553897" y="887835"/>
                      <a:pt x="811929" y="596656"/>
                      <a:pt x="1310944" y="14488"/>
                    </a:cubicBezTo>
                    <a:moveTo>
                      <a:pt x="308628" y="1225687"/>
                    </a:moveTo>
                    <a:cubicBezTo>
                      <a:pt x="626668" y="867642"/>
                      <a:pt x="900416" y="544173"/>
                      <a:pt x="1364665" y="10773"/>
                    </a:cubicBezTo>
                    <a:moveTo>
                      <a:pt x="308628" y="1225687"/>
                    </a:moveTo>
                    <a:cubicBezTo>
                      <a:pt x="676102" y="806682"/>
                      <a:pt x="1037100" y="394250"/>
                      <a:pt x="1364665" y="10773"/>
                    </a:cubicBezTo>
                    <a:moveTo>
                      <a:pt x="356062" y="1229116"/>
                    </a:moveTo>
                    <a:cubicBezTo>
                      <a:pt x="721156" y="794966"/>
                      <a:pt x="1127206" y="374343"/>
                      <a:pt x="1412194" y="14202"/>
                    </a:cubicBezTo>
                    <a:moveTo>
                      <a:pt x="356062" y="1229116"/>
                    </a:moveTo>
                    <a:cubicBezTo>
                      <a:pt x="764304" y="786204"/>
                      <a:pt x="1151590" y="340053"/>
                      <a:pt x="1412194" y="14202"/>
                    </a:cubicBezTo>
                    <a:moveTo>
                      <a:pt x="409878" y="1225306"/>
                    </a:moveTo>
                    <a:cubicBezTo>
                      <a:pt x="645146" y="946700"/>
                      <a:pt x="850695" y="717147"/>
                      <a:pt x="1465915" y="10488"/>
                    </a:cubicBezTo>
                    <a:moveTo>
                      <a:pt x="409878" y="1225306"/>
                    </a:moveTo>
                    <a:cubicBezTo>
                      <a:pt x="786497" y="793824"/>
                      <a:pt x="1145780" y="377676"/>
                      <a:pt x="1465915" y="10488"/>
                    </a:cubicBezTo>
                    <a:moveTo>
                      <a:pt x="457313" y="1228735"/>
                    </a:moveTo>
                    <a:cubicBezTo>
                      <a:pt x="734776" y="913267"/>
                      <a:pt x="998428" y="588846"/>
                      <a:pt x="1513445" y="13916"/>
                    </a:cubicBezTo>
                    <a:moveTo>
                      <a:pt x="457313" y="1228735"/>
                    </a:moveTo>
                    <a:cubicBezTo>
                      <a:pt x="747445" y="887931"/>
                      <a:pt x="1028146" y="554746"/>
                      <a:pt x="1513445" y="13916"/>
                    </a:cubicBezTo>
                    <a:moveTo>
                      <a:pt x="511129" y="1225020"/>
                    </a:moveTo>
                    <a:cubicBezTo>
                      <a:pt x="769066" y="946224"/>
                      <a:pt x="1026337" y="659807"/>
                      <a:pt x="1567166" y="10107"/>
                    </a:cubicBezTo>
                    <a:moveTo>
                      <a:pt x="511129" y="1225020"/>
                    </a:moveTo>
                    <a:cubicBezTo>
                      <a:pt x="799641" y="909362"/>
                      <a:pt x="1090345" y="562652"/>
                      <a:pt x="1567166" y="10107"/>
                    </a:cubicBezTo>
                    <a:moveTo>
                      <a:pt x="558564" y="1228449"/>
                    </a:moveTo>
                    <a:cubicBezTo>
                      <a:pt x="972806" y="774012"/>
                      <a:pt x="1349329" y="307001"/>
                      <a:pt x="1614696" y="13536"/>
                    </a:cubicBezTo>
                    <a:moveTo>
                      <a:pt x="558564" y="1228449"/>
                    </a:moveTo>
                    <a:cubicBezTo>
                      <a:pt x="957757" y="796395"/>
                      <a:pt x="1340757" y="345768"/>
                      <a:pt x="1614696" y="13536"/>
                    </a:cubicBezTo>
                    <a:moveTo>
                      <a:pt x="612380" y="1224639"/>
                    </a:moveTo>
                    <a:cubicBezTo>
                      <a:pt x="857554" y="914696"/>
                      <a:pt x="1141780" y="605800"/>
                      <a:pt x="1668417" y="9821"/>
                    </a:cubicBezTo>
                    <a:moveTo>
                      <a:pt x="612380" y="1224639"/>
                    </a:moveTo>
                    <a:cubicBezTo>
                      <a:pt x="1006525" y="780393"/>
                      <a:pt x="1389239" y="337195"/>
                      <a:pt x="1668417" y="9821"/>
                    </a:cubicBezTo>
                    <a:moveTo>
                      <a:pt x="659910" y="1228068"/>
                    </a:moveTo>
                    <a:cubicBezTo>
                      <a:pt x="968615" y="916601"/>
                      <a:pt x="1249412" y="588846"/>
                      <a:pt x="1715947" y="13250"/>
                    </a:cubicBezTo>
                    <a:moveTo>
                      <a:pt x="659910" y="1228068"/>
                    </a:moveTo>
                    <a:cubicBezTo>
                      <a:pt x="961852" y="853545"/>
                      <a:pt x="1298752" y="491310"/>
                      <a:pt x="1715947" y="13250"/>
                    </a:cubicBezTo>
                    <a:moveTo>
                      <a:pt x="713631" y="1224354"/>
                    </a:moveTo>
                    <a:cubicBezTo>
                      <a:pt x="977568" y="928602"/>
                      <a:pt x="1237696" y="638090"/>
                      <a:pt x="1769668" y="9440"/>
                    </a:cubicBezTo>
                    <a:moveTo>
                      <a:pt x="713631" y="1224354"/>
                    </a:moveTo>
                    <a:cubicBezTo>
                      <a:pt x="1045006" y="862880"/>
                      <a:pt x="1345519" y="493977"/>
                      <a:pt x="1769668" y="9440"/>
                    </a:cubicBezTo>
                    <a:moveTo>
                      <a:pt x="761161" y="1227783"/>
                    </a:moveTo>
                    <a:cubicBezTo>
                      <a:pt x="1014526" y="928031"/>
                      <a:pt x="1293513" y="612087"/>
                      <a:pt x="1817197" y="12869"/>
                    </a:cubicBezTo>
                    <a:moveTo>
                      <a:pt x="761161" y="1227783"/>
                    </a:moveTo>
                    <a:cubicBezTo>
                      <a:pt x="1143589" y="772297"/>
                      <a:pt x="1523542" y="338148"/>
                      <a:pt x="1817197" y="12869"/>
                    </a:cubicBezTo>
                    <a:moveTo>
                      <a:pt x="814882" y="1223973"/>
                    </a:moveTo>
                    <a:cubicBezTo>
                      <a:pt x="1159210" y="845544"/>
                      <a:pt x="1482679" y="487595"/>
                      <a:pt x="1870918" y="9154"/>
                    </a:cubicBezTo>
                    <a:moveTo>
                      <a:pt x="814882" y="1223973"/>
                    </a:moveTo>
                    <a:cubicBezTo>
                      <a:pt x="1118634" y="869071"/>
                      <a:pt x="1427434" y="512169"/>
                      <a:pt x="1870918" y="9154"/>
                    </a:cubicBezTo>
                    <a:moveTo>
                      <a:pt x="862411" y="1227402"/>
                    </a:moveTo>
                    <a:cubicBezTo>
                      <a:pt x="1214836" y="809254"/>
                      <a:pt x="1569738" y="412919"/>
                      <a:pt x="1918448" y="12583"/>
                    </a:cubicBezTo>
                    <a:moveTo>
                      <a:pt x="862411" y="1227402"/>
                    </a:moveTo>
                    <a:cubicBezTo>
                      <a:pt x="1144161" y="897265"/>
                      <a:pt x="1442008" y="551698"/>
                      <a:pt x="1918448" y="12583"/>
                    </a:cubicBezTo>
                    <a:moveTo>
                      <a:pt x="916132" y="1223687"/>
                    </a:moveTo>
                    <a:cubicBezTo>
                      <a:pt x="1148161" y="956891"/>
                      <a:pt x="1380857" y="702860"/>
                      <a:pt x="1972169" y="8773"/>
                    </a:cubicBezTo>
                    <a:moveTo>
                      <a:pt x="916132" y="1223687"/>
                    </a:moveTo>
                    <a:cubicBezTo>
                      <a:pt x="1336090" y="752390"/>
                      <a:pt x="1753761" y="278045"/>
                      <a:pt x="1972169" y="8773"/>
                    </a:cubicBezTo>
                    <a:moveTo>
                      <a:pt x="963662" y="1227116"/>
                    </a:moveTo>
                    <a:cubicBezTo>
                      <a:pt x="1303419" y="815541"/>
                      <a:pt x="1658701" y="414062"/>
                      <a:pt x="2019699" y="12202"/>
                    </a:cubicBezTo>
                    <a:moveTo>
                      <a:pt x="963662" y="1227116"/>
                    </a:moveTo>
                    <a:cubicBezTo>
                      <a:pt x="1363331" y="764391"/>
                      <a:pt x="1776716" y="300143"/>
                      <a:pt x="2019699" y="12202"/>
                    </a:cubicBezTo>
                    <a:moveTo>
                      <a:pt x="1017383" y="1223306"/>
                    </a:moveTo>
                    <a:cubicBezTo>
                      <a:pt x="1259413" y="954891"/>
                      <a:pt x="1516684" y="690287"/>
                      <a:pt x="2073420" y="8487"/>
                    </a:cubicBezTo>
                    <a:moveTo>
                      <a:pt x="1017383" y="1223306"/>
                    </a:moveTo>
                    <a:cubicBezTo>
                      <a:pt x="1415433" y="756390"/>
                      <a:pt x="1826532" y="292999"/>
                      <a:pt x="2073420" y="8487"/>
                    </a:cubicBezTo>
                    <a:moveTo>
                      <a:pt x="1064913" y="1226735"/>
                    </a:moveTo>
                    <a:cubicBezTo>
                      <a:pt x="1397335" y="806778"/>
                      <a:pt x="1762714" y="396536"/>
                      <a:pt x="2120950" y="11916"/>
                    </a:cubicBezTo>
                    <a:moveTo>
                      <a:pt x="1064913" y="1226735"/>
                    </a:moveTo>
                    <a:cubicBezTo>
                      <a:pt x="1377047" y="864880"/>
                      <a:pt x="1687086" y="503216"/>
                      <a:pt x="2120950" y="11916"/>
                    </a:cubicBezTo>
                    <a:moveTo>
                      <a:pt x="1118634" y="1223020"/>
                    </a:moveTo>
                    <a:cubicBezTo>
                      <a:pt x="1422672" y="847068"/>
                      <a:pt x="1743664" y="483309"/>
                      <a:pt x="2162193" y="22489"/>
                    </a:cubicBezTo>
                    <a:moveTo>
                      <a:pt x="1118634" y="1223020"/>
                    </a:moveTo>
                    <a:cubicBezTo>
                      <a:pt x="1441817" y="860499"/>
                      <a:pt x="1755190" y="498453"/>
                      <a:pt x="2162193" y="22489"/>
                    </a:cubicBezTo>
                    <a:moveTo>
                      <a:pt x="1166164" y="1226449"/>
                    </a:moveTo>
                    <a:cubicBezTo>
                      <a:pt x="1424386" y="950891"/>
                      <a:pt x="1678704" y="661616"/>
                      <a:pt x="2209723" y="25918"/>
                    </a:cubicBezTo>
                    <a:moveTo>
                      <a:pt x="1166164" y="1226449"/>
                    </a:moveTo>
                    <a:cubicBezTo>
                      <a:pt x="1407241" y="941556"/>
                      <a:pt x="1646890" y="666570"/>
                      <a:pt x="2209723" y="25918"/>
                    </a:cubicBezTo>
                    <a:moveTo>
                      <a:pt x="1219885" y="1222734"/>
                    </a:moveTo>
                    <a:cubicBezTo>
                      <a:pt x="1497919" y="917458"/>
                      <a:pt x="1769763" y="606086"/>
                      <a:pt x="2250966" y="36586"/>
                    </a:cubicBezTo>
                    <a:moveTo>
                      <a:pt x="1219885" y="1222734"/>
                    </a:moveTo>
                    <a:cubicBezTo>
                      <a:pt x="1521256" y="860880"/>
                      <a:pt x="1835771" y="521123"/>
                      <a:pt x="2250966" y="36586"/>
                    </a:cubicBezTo>
                    <a:moveTo>
                      <a:pt x="1267414" y="1226163"/>
                    </a:moveTo>
                    <a:cubicBezTo>
                      <a:pt x="1674513" y="770202"/>
                      <a:pt x="2053132" y="299667"/>
                      <a:pt x="2292209" y="47159"/>
                    </a:cubicBezTo>
                    <a:moveTo>
                      <a:pt x="1267414" y="1226163"/>
                    </a:moveTo>
                    <a:cubicBezTo>
                      <a:pt x="1531162" y="921363"/>
                      <a:pt x="1805577" y="600752"/>
                      <a:pt x="2292209" y="47159"/>
                    </a:cubicBezTo>
                    <a:moveTo>
                      <a:pt x="1321135" y="1222353"/>
                    </a:moveTo>
                    <a:cubicBezTo>
                      <a:pt x="1574024" y="930507"/>
                      <a:pt x="1812244" y="654378"/>
                      <a:pt x="2320975" y="72210"/>
                    </a:cubicBezTo>
                    <a:moveTo>
                      <a:pt x="1321135" y="1222353"/>
                    </a:moveTo>
                    <a:cubicBezTo>
                      <a:pt x="1693658" y="811826"/>
                      <a:pt x="2068562" y="389297"/>
                      <a:pt x="2320975" y="72210"/>
                    </a:cubicBezTo>
                    <a:moveTo>
                      <a:pt x="1368665" y="1225782"/>
                    </a:moveTo>
                    <a:cubicBezTo>
                      <a:pt x="1740807" y="816303"/>
                      <a:pt x="2106757" y="402156"/>
                      <a:pt x="2349740" y="97165"/>
                    </a:cubicBezTo>
                    <a:moveTo>
                      <a:pt x="1368665" y="1225782"/>
                    </a:moveTo>
                    <a:cubicBezTo>
                      <a:pt x="1648319" y="901361"/>
                      <a:pt x="1918448" y="594942"/>
                      <a:pt x="2349740" y="97165"/>
                    </a:cubicBezTo>
                    <a:moveTo>
                      <a:pt x="1416100" y="1229211"/>
                    </a:moveTo>
                    <a:cubicBezTo>
                      <a:pt x="1694896" y="914315"/>
                      <a:pt x="1964454" y="629422"/>
                      <a:pt x="2372219" y="129360"/>
                    </a:cubicBezTo>
                    <a:moveTo>
                      <a:pt x="1416100" y="1229211"/>
                    </a:moveTo>
                    <a:cubicBezTo>
                      <a:pt x="1651272" y="968893"/>
                      <a:pt x="1889111" y="701336"/>
                      <a:pt x="2372219" y="129360"/>
                    </a:cubicBezTo>
                    <a:moveTo>
                      <a:pt x="1469916" y="1225496"/>
                    </a:moveTo>
                    <a:cubicBezTo>
                      <a:pt x="1660321" y="997087"/>
                      <a:pt x="1896255" y="753152"/>
                      <a:pt x="2388507" y="168698"/>
                    </a:cubicBezTo>
                    <a:moveTo>
                      <a:pt x="1469916" y="1225496"/>
                    </a:moveTo>
                    <a:cubicBezTo>
                      <a:pt x="1686038" y="962797"/>
                      <a:pt x="1905780" y="712194"/>
                      <a:pt x="2388507" y="168698"/>
                    </a:cubicBezTo>
                    <a:moveTo>
                      <a:pt x="1517350" y="1228926"/>
                    </a:moveTo>
                    <a:cubicBezTo>
                      <a:pt x="1762429" y="965178"/>
                      <a:pt x="1973884" y="699526"/>
                      <a:pt x="2404699" y="208131"/>
                    </a:cubicBezTo>
                    <a:moveTo>
                      <a:pt x="1517350" y="1228926"/>
                    </a:moveTo>
                    <a:cubicBezTo>
                      <a:pt x="1764048" y="915553"/>
                      <a:pt x="2027890" y="615992"/>
                      <a:pt x="2404699" y="208131"/>
                    </a:cubicBezTo>
                    <a:moveTo>
                      <a:pt x="1571167" y="1225116"/>
                    </a:moveTo>
                    <a:cubicBezTo>
                      <a:pt x="1895493" y="841449"/>
                      <a:pt x="2208294" y="480356"/>
                      <a:pt x="2420987" y="247470"/>
                    </a:cubicBezTo>
                    <a:moveTo>
                      <a:pt x="1571167" y="1225116"/>
                    </a:moveTo>
                    <a:cubicBezTo>
                      <a:pt x="1809006" y="951843"/>
                      <a:pt x="2054846" y="682667"/>
                      <a:pt x="2420987" y="247470"/>
                    </a:cubicBezTo>
                    <a:moveTo>
                      <a:pt x="1618601" y="1228545"/>
                    </a:moveTo>
                    <a:cubicBezTo>
                      <a:pt x="1936260" y="883168"/>
                      <a:pt x="2223153" y="517218"/>
                      <a:pt x="2418511" y="308429"/>
                    </a:cubicBezTo>
                    <a:moveTo>
                      <a:pt x="1618601" y="1228545"/>
                    </a:moveTo>
                    <a:cubicBezTo>
                      <a:pt x="1790623" y="1021662"/>
                      <a:pt x="1968359" y="827542"/>
                      <a:pt x="2418511" y="308429"/>
                    </a:cubicBezTo>
                    <a:moveTo>
                      <a:pt x="1672417" y="1224830"/>
                    </a:moveTo>
                    <a:cubicBezTo>
                      <a:pt x="1972740" y="867928"/>
                      <a:pt x="2283732" y="551698"/>
                      <a:pt x="2422225" y="362151"/>
                    </a:cubicBezTo>
                    <a:moveTo>
                      <a:pt x="1672417" y="1224830"/>
                    </a:moveTo>
                    <a:cubicBezTo>
                      <a:pt x="1853297" y="1007469"/>
                      <a:pt x="2043702" y="777631"/>
                      <a:pt x="2422225" y="362151"/>
                    </a:cubicBezTo>
                    <a:moveTo>
                      <a:pt x="1719852" y="1228259"/>
                    </a:moveTo>
                    <a:cubicBezTo>
                      <a:pt x="1969502" y="944128"/>
                      <a:pt x="2196388" y="647043"/>
                      <a:pt x="2419749" y="423111"/>
                    </a:cubicBezTo>
                    <a:moveTo>
                      <a:pt x="1719852" y="1228259"/>
                    </a:moveTo>
                    <a:cubicBezTo>
                      <a:pt x="1973884" y="933746"/>
                      <a:pt x="2221629" y="643614"/>
                      <a:pt x="2419749" y="423111"/>
                    </a:cubicBezTo>
                    <a:moveTo>
                      <a:pt x="1773668" y="1224449"/>
                    </a:moveTo>
                    <a:cubicBezTo>
                      <a:pt x="2002935" y="954606"/>
                      <a:pt x="2264396" y="701907"/>
                      <a:pt x="2423559" y="476832"/>
                    </a:cubicBezTo>
                    <a:moveTo>
                      <a:pt x="1773668" y="1224449"/>
                    </a:moveTo>
                    <a:cubicBezTo>
                      <a:pt x="2017413" y="959654"/>
                      <a:pt x="2254966" y="682381"/>
                      <a:pt x="2423559" y="476832"/>
                    </a:cubicBezTo>
                    <a:moveTo>
                      <a:pt x="1821103" y="1227878"/>
                    </a:moveTo>
                    <a:cubicBezTo>
                      <a:pt x="2001315" y="998516"/>
                      <a:pt x="2190958" y="781536"/>
                      <a:pt x="2420987" y="537792"/>
                    </a:cubicBezTo>
                    <a:moveTo>
                      <a:pt x="1821103" y="1227878"/>
                    </a:moveTo>
                    <a:cubicBezTo>
                      <a:pt x="2064181" y="949272"/>
                      <a:pt x="2290304" y="694192"/>
                      <a:pt x="2420987" y="537792"/>
                    </a:cubicBezTo>
                    <a:moveTo>
                      <a:pt x="1874919" y="1224163"/>
                    </a:moveTo>
                    <a:cubicBezTo>
                      <a:pt x="2026176" y="1054618"/>
                      <a:pt x="2192197" y="863166"/>
                      <a:pt x="2424797" y="591513"/>
                    </a:cubicBezTo>
                    <a:moveTo>
                      <a:pt x="1874919" y="1224163"/>
                    </a:moveTo>
                    <a:cubicBezTo>
                      <a:pt x="2064752" y="1024995"/>
                      <a:pt x="2233916" y="813445"/>
                      <a:pt x="2424797" y="591513"/>
                    </a:cubicBezTo>
                    <a:moveTo>
                      <a:pt x="1922353" y="1227592"/>
                    </a:moveTo>
                    <a:cubicBezTo>
                      <a:pt x="2102566" y="1022328"/>
                      <a:pt x="2276302" y="798396"/>
                      <a:pt x="2422321" y="652473"/>
                    </a:cubicBezTo>
                    <a:moveTo>
                      <a:pt x="1922353" y="1227592"/>
                    </a:moveTo>
                    <a:cubicBezTo>
                      <a:pt x="2035225" y="1090432"/>
                      <a:pt x="2159050" y="962416"/>
                      <a:pt x="2422321" y="652473"/>
                    </a:cubicBezTo>
                    <a:moveTo>
                      <a:pt x="1976169" y="1223782"/>
                    </a:moveTo>
                    <a:cubicBezTo>
                      <a:pt x="2148667" y="1013946"/>
                      <a:pt x="2343358" y="832495"/>
                      <a:pt x="2426035" y="706193"/>
                    </a:cubicBezTo>
                    <a:moveTo>
                      <a:pt x="1976169" y="1223782"/>
                    </a:moveTo>
                    <a:cubicBezTo>
                      <a:pt x="2069038" y="1111482"/>
                      <a:pt x="2161621" y="1004993"/>
                      <a:pt x="2426035" y="706193"/>
                    </a:cubicBezTo>
                    <a:moveTo>
                      <a:pt x="2023604" y="1227211"/>
                    </a:moveTo>
                    <a:cubicBezTo>
                      <a:pt x="2126093" y="1118626"/>
                      <a:pt x="2209437" y="1014327"/>
                      <a:pt x="2423559" y="767154"/>
                    </a:cubicBezTo>
                    <a:moveTo>
                      <a:pt x="2023604" y="1227211"/>
                    </a:moveTo>
                    <a:cubicBezTo>
                      <a:pt x="2140000" y="1085289"/>
                      <a:pt x="2260777" y="949938"/>
                      <a:pt x="2423559" y="767154"/>
                    </a:cubicBezTo>
                    <a:moveTo>
                      <a:pt x="2096089" y="1201970"/>
                    </a:moveTo>
                    <a:cubicBezTo>
                      <a:pt x="2196864" y="1087765"/>
                      <a:pt x="2307925" y="957177"/>
                      <a:pt x="2427369" y="820970"/>
                    </a:cubicBezTo>
                    <a:moveTo>
                      <a:pt x="2096089" y="1201970"/>
                    </a:moveTo>
                    <a:cubicBezTo>
                      <a:pt x="2178671" y="1110816"/>
                      <a:pt x="2239822" y="1035187"/>
                      <a:pt x="2427369" y="820970"/>
                    </a:cubicBezTo>
                    <a:moveTo>
                      <a:pt x="2156097" y="1191016"/>
                    </a:moveTo>
                    <a:cubicBezTo>
                      <a:pt x="2245918" y="1100338"/>
                      <a:pt x="2352407" y="972798"/>
                      <a:pt x="2406128" y="903456"/>
                    </a:cubicBezTo>
                    <a:moveTo>
                      <a:pt x="2156097" y="1191016"/>
                    </a:moveTo>
                    <a:cubicBezTo>
                      <a:pt x="2245632" y="1104053"/>
                      <a:pt x="2309259" y="997468"/>
                      <a:pt x="2406128" y="903456"/>
                    </a:cubicBezTo>
                    <a:moveTo>
                      <a:pt x="2209913" y="1187206"/>
                    </a:moveTo>
                    <a:cubicBezTo>
                      <a:pt x="2268492" y="1111482"/>
                      <a:pt x="2344787" y="1030710"/>
                      <a:pt x="2397365" y="971560"/>
                    </a:cubicBezTo>
                    <a:moveTo>
                      <a:pt x="2209913" y="1187206"/>
                    </a:moveTo>
                    <a:cubicBezTo>
                      <a:pt x="2266682" y="1127484"/>
                      <a:pt x="2320022" y="1045950"/>
                      <a:pt x="2397365" y="971560"/>
                    </a:cubicBezTo>
                    <a:moveTo>
                      <a:pt x="2282398" y="1161870"/>
                    </a:moveTo>
                    <a:cubicBezTo>
                      <a:pt x="2303639" y="1129961"/>
                      <a:pt x="2327642" y="1101481"/>
                      <a:pt x="2363647" y="1068429"/>
                    </a:cubicBezTo>
                    <a:moveTo>
                      <a:pt x="2282398" y="1161870"/>
                    </a:moveTo>
                    <a:cubicBezTo>
                      <a:pt x="2303353" y="1141010"/>
                      <a:pt x="2323451" y="1112911"/>
                      <a:pt x="2363647" y="1068429"/>
                    </a:cubicBezTo>
                  </a:path>
                </a:pathLst>
              </a:custGeom>
              <a:noFill/>
              <a:ln w="4763" cap="rnd">
                <a:solidFill>
                  <a:srgbClr val="96F2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2C8F004-909B-CE66-E3C4-03CE4C6CACFE}"/>
                  </a:ext>
                </a:extLst>
              </p:cNvPr>
              <p:cNvSpPr/>
              <p:nvPr/>
            </p:nvSpPr>
            <p:spPr>
              <a:xfrm>
                <a:off x="9458647" y="841277"/>
                <a:ext cx="2422599" cy="1232112"/>
              </a:xfrm>
              <a:custGeom>
                <a:avLst/>
                <a:gdLst>
                  <a:gd name="connsiteX0" fmla="*/ 305382 w 2422599"/>
                  <a:gd name="connsiteY0" fmla="*/ 13582 h 1232112"/>
                  <a:gd name="connsiteX1" fmla="*/ 2119894 w 2422599"/>
                  <a:gd name="connsiteY1" fmla="*/ 13582 h 1232112"/>
                  <a:gd name="connsiteX2" fmla="*/ 305382 w 2422599"/>
                  <a:gd name="connsiteY2" fmla="*/ 13582 h 1232112"/>
                  <a:gd name="connsiteX3" fmla="*/ 2119894 w 2422599"/>
                  <a:gd name="connsiteY3" fmla="*/ 13582 h 1232112"/>
                  <a:gd name="connsiteX4" fmla="*/ 2119894 w 2422599"/>
                  <a:gd name="connsiteY4" fmla="*/ 13582 h 1232112"/>
                  <a:gd name="connsiteX5" fmla="*/ 2422313 w 2422599"/>
                  <a:gd name="connsiteY5" fmla="*/ 316001 h 1232112"/>
                  <a:gd name="connsiteX6" fmla="*/ 2119894 w 2422599"/>
                  <a:gd name="connsiteY6" fmla="*/ 13582 h 1232112"/>
                  <a:gd name="connsiteX7" fmla="*/ 2422313 w 2422599"/>
                  <a:gd name="connsiteY7" fmla="*/ 316001 h 1232112"/>
                  <a:gd name="connsiteX8" fmla="*/ 2422313 w 2422599"/>
                  <a:gd name="connsiteY8" fmla="*/ 316001 h 1232112"/>
                  <a:gd name="connsiteX9" fmla="*/ 2422313 w 2422599"/>
                  <a:gd name="connsiteY9" fmla="*/ 920839 h 1232112"/>
                  <a:gd name="connsiteX10" fmla="*/ 2422313 w 2422599"/>
                  <a:gd name="connsiteY10" fmla="*/ 316001 h 1232112"/>
                  <a:gd name="connsiteX11" fmla="*/ 2422313 w 2422599"/>
                  <a:gd name="connsiteY11" fmla="*/ 920839 h 1232112"/>
                  <a:gd name="connsiteX12" fmla="*/ 2422313 w 2422599"/>
                  <a:gd name="connsiteY12" fmla="*/ 920839 h 1232112"/>
                  <a:gd name="connsiteX13" fmla="*/ 2119894 w 2422599"/>
                  <a:gd name="connsiteY13" fmla="*/ 1223258 h 1232112"/>
                  <a:gd name="connsiteX14" fmla="*/ 2422313 w 2422599"/>
                  <a:gd name="connsiteY14" fmla="*/ 920839 h 1232112"/>
                  <a:gd name="connsiteX15" fmla="*/ 2119894 w 2422599"/>
                  <a:gd name="connsiteY15" fmla="*/ 1223258 h 1232112"/>
                  <a:gd name="connsiteX16" fmla="*/ 2119894 w 2422599"/>
                  <a:gd name="connsiteY16" fmla="*/ 1223258 h 1232112"/>
                  <a:gd name="connsiteX17" fmla="*/ 305382 w 2422599"/>
                  <a:gd name="connsiteY17" fmla="*/ 1223258 h 1232112"/>
                  <a:gd name="connsiteX18" fmla="*/ 2119894 w 2422599"/>
                  <a:gd name="connsiteY18" fmla="*/ 1223258 h 1232112"/>
                  <a:gd name="connsiteX19" fmla="*/ 305382 w 2422599"/>
                  <a:gd name="connsiteY19" fmla="*/ 1223258 h 1232112"/>
                  <a:gd name="connsiteX20" fmla="*/ 305382 w 2422599"/>
                  <a:gd name="connsiteY20" fmla="*/ 1223258 h 1232112"/>
                  <a:gd name="connsiteX21" fmla="*/ 2963 w 2422599"/>
                  <a:gd name="connsiteY21" fmla="*/ 920839 h 1232112"/>
                  <a:gd name="connsiteX22" fmla="*/ 305382 w 2422599"/>
                  <a:gd name="connsiteY22" fmla="*/ 1223258 h 1232112"/>
                  <a:gd name="connsiteX23" fmla="*/ 2963 w 2422599"/>
                  <a:gd name="connsiteY23" fmla="*/ 920839 h 1232112"/>
                  <a:gd name="connsiteX24" fmla="*/ 2963 w 2422599"/>
                  <a:gd name="connsiteY24" fmla="*/ 920839 h 1232112"/>
                  <a:gd name="connsiteX25" fmla="*/ 2963 w 2422599"/>
                  <a:gd name="connsiteY25" fmla="*/ 316001 h 1232112"/>
                  <a:gd name="connsiteX26" fmla="*/ 2963 w 2422599"/>
                  <a:gd name="connsiteY26" fmla="*/ 920839 h 1232112"/>
                  <a:gd name="connsiteX27" fmla="*/ 2963 w 2422599"/>
                  <a:gd name="connsiteY27" fmla="*/ 316001 h 1232112"/>
                  <a:gd name="connsiteX28" fmla="*/ 2963 w 2422599"/>
                  <a:gd name="connsiteY28" fmla="*/ 316001 h 1232112"/>
                  <a:gd name="connsiteX29" fmla="*/ 305382 w 2422599"/>
                  <a:gd name="connsiteY29" fmla="*/ 13582 h 1232112"/>
                  <a:gd name="connsiteX30" fmla="*/ 2963 w 2422599"/>
                  <a:gd name="connsiteY30" fmla="*/ 316001 h 1232112"/>
                  <a:gd name="connsiteX31" fmla="*/ 305382 w 2422599"/>
                  <a:gd name="connsiteY31" fmla="*/ 13582 h 123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2599" h="1232112">
                    <a:moveTo>
                      <a:pt x="305382" y="13582"/>
                    </a:moveTo>
                    <a:cubicBezTo>
                      <a:pt x="898884" y="19488"/>
                      <a:pt x="1513914" y="23869"/>
                      <a:pt x="2119894" y="13582"/>
                    </a:cubicBezTo>
                    <a:moveTo>
                      <a:pt x="305382" y="13582"/>
                    </a:moveTo>
                    <a:cubicBezTo>
                      <a:pt x="923745" y="-10230"/>
                      <a:pt x="1546299" y="2248"/>
                      <a:pt x="2119894" y="13582"/>
                    </a:cubicBezTo>
                    <a:moveTo>
                      <a:pt x="2119894" y="13582"/>
                    </a:moveTo>
                    <a:cubicBezTo>
                      <a:pt x="2310013" y="5200"/>
                      <a:pt x="2431647" y="117500"/>
                      <a:pt x="2422313" y="316001"/>
                    </a:cubicBezTo>
                    <a:moveTo>
                      <a:pt x="2119894" y="13582"/>
                    </a:moveTo>
                    <a:cubicBezTo>
                      <a:pt x="2305441" y="-7373"/>
                      <a:pt x="2423361" y="102165"/>
                      <a:pt x="2422313" y="316001"/>
                    </a:cubicBezTo>
                    <a:moveTo>
                      <a:pt x="2422313" y="316001"/>
                    </a:moveTo>
                    <a:cubicBezTo>
                      <a:pt x="2428504" y="477545"/>
                      <a:pt x="2406597" y="617563"/>
                      <a:pt x="2422313" y="920839"/>
                    </a:cubicBezTo>
                    <a:moveTo>
                      <a:pt x="2422313" y="316001"/>
                    </a:moveTo>
                    <a:cubicBezTo>
                      <a:pt x="2411835" y="470306"/>
                      <a:pt x="2424027" y="634136"/>
                      <a:pt x="2422313" y="920839"/>
                    </a:cubicBezTo>
                    <a:moveTo>
                      <a:pt x="2422313" y="920839"/>
                    </a:moveTo>
                    <a:cubicBezTo>
                      <a:pt x="2421456" y="1111625"/>
                      <a:pt x="2325539" y="1241165"/>
                      <a:pt x="2119894" y="1223258"/>
                    </a:cubicBezTo>
                    <a:moveTo>
                      <a:pt x="2422313" y="920839"/>
                    </a:moveTo>
                    <a:cubicBezTo>
                      <a:pt x="2436981" y="1138866"/>
                      <a:pt x="2322491" y="1209732"/>
                      <a:pt x="2119894" y="1223258"/>
                    </a:cubicBezTo>
                    <a:moveTo>
                      <a:pt x="2119894" y="1223258"/>
                    </a:moveTo>
                    <a:cubicBezTo>
                      <a:pt x="1443810" y="1244213"/>
                      <a:pt x="732673" y="1221162"/>
                      <a:pt x="305382" y="1223258"/>
                    </a:cubicBezTo>
                    <a:moveTo>
                      <a:pt x="2119894" y="1223258"/>
                    </a:moveTo>
                    <a:cubicBezTo>
                      <a:pt x="1503722" y="1233830"/>
                      <a:pt x="907647" y="1230401"/>
                      <a:pt x="305382" y="1223258"/>
                    </a:cubicBezTo>
                    <a:moveTo>
                      <a:pt x="305382" y="1223258"/>
                    </a:moveTo>
                    <a:cubicBezTo>
                      <a:pt x="118215" y="1232306"/>
                      <a:pt x="-5705" y="1121150"/>
                      <a:pt x="2963" y="920839"/>
                    </a:cubicBezTo>
                    <a:moveTo>
                      <a:pt x="305382" y="1223258"/>
                    </a:moveTo>
                    <a:cubicBezTo>
                      <a:pt x="97641" y="1243736"/>
                      <a:pt x="21918" y="1129246"/>
                      <a:pt x="2963" y="920839"/>
                    </a:cubicBezTo>
                    <a:moveTo>
                      <a:pt x="2963" y="920839"/>
                    </a:moveTo>
                    <a:cubicBezTo>
                      <a:pt x="2582" y="699192"/>
                      <a:pt x="-1323" y="486308"/>
                      <a:pt x="2963" y="316001"/>
                    </a:cubicBezTo>
                    <a:moveTo>
                      <a:pt x="2963" y="920839"/>
                    </a:moveTo>
                    <a:cubicBezTo>
                      <a:pt x="1534" y="731672"/>
                      <a:pt x="-466" y="532409"/>
                      <a:pt x="2963" y="316001"/>
                    </a:cubicBezTo>
                    <a:moveTo>
                      <a:pt x="2963" y="316001"/>
                    </a:moveTo>
                    <a:cubicBezTo>
                      <a:pt x="-13134" y="101403"/>
                      <a:pt x="104118" y="30537"/>
                      <a:pt x="305382" y="13582"/>
                    </a:cubicBezTo>
                    <a:moveTo>
                      <a:pt x="2963" y="316001"/>
                    </a:moveTo>
                    <a:cubicBezTo>
                      <a:pt x="9249" y="132169"/>
                      <a:pt x="100975" y="19012"/>
                      <a:pt x="305382" y="13582"/>
                    </a:cubicBezTo>
                  </a:path>
                </a:pathLst>
              </a:custGeom>
              <a:noFill/>
              <a:ln w="9525" cap="rnd">
                <a:solidFill>
                  <a:srgbClr val="0992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8B05911-0025-C8B8-F1A4-EEBC10E57741}"/>
                </a:ext>
              </a:extLst>
            </p:cNvPr>
            <p:cNvSpPr txBox="1"/>
            <p:nvPr/>
          </p:nvSpPr>
          <p:spPr>
            <a:xfrm>
              <a:off x="9563083" y="1496341"/>
              <a:ext cx="12779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Windows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099268"/>
                  </a:solidFill>
                  <a:latin typeface="Segoe UI Emoji"/>
                  <a:ea typeface="Segoe UI Emoji"/>
                  <a:sym typeface="Segoe UI Emoji"/>
                  <a:rtl val="0"/>
                </a:rPr>
                <a:t>Agents</a:t>
              </a: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606B2786-6CAC-679A-F93B-BFF78BA06BC0}"/>
              </a:ext>
            </a:extLst>
          </p:cNvPr>
          <p:cNvSpPr txBox="1"/>
          <p:nvPr/>
        </p:nvSpPr>
        <p:spPr>
          <a:xfrm>
            <a:off x="659562" y="5346999"/>
            <a:ext cx="1764030" cy="443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100" spc="0" baseline="0" dirty="0">
                <a:ln/>
                <a:solidFill>
                  <a:srgbClr val="1E1E1E"/>
                </a:solidFill>
                <a:latin typeface="Segoe UI Emoji"/>
                <a:ea typeface="Segoe UI Emoji"/>
                <a:sym typeface="Segoe UI Emoji"/>
                <a:rtl val="0"/>
              </a:rPr>
              <a:t>Infrastructure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E8482A92-5B24-DFD3-3AEC-F56D7F06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20" y="5894305"/>
            <a:ext cx="569874" cy="569874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CA5E83EA-5A31-3AF5-D621-EBCD3B1A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803" y="5894305"/>
            <a:ext cx="569874" cy="569874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1894CB30-C2F3-9191-F916-8B634D8A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086" y="5894305"/>
            <a:ext cx="569874" cy="56987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88EA959-1F3E-4E3F-B0DF-CF620EB6E70E}"/>
              </a:ext>
            </a:extLst>
          </p:cNvPr>
          <p:cNvGrpSpPr/>
          <p:nvPr/>
        </p:nvGrpSpPr>
        <p:grpSpPr>
          <a:xfrm>
            <a:off x="8976482" y="1247593"/>
            <a:ext cx="2451279" cy="1238629"/>
            <a:chOff x="8976401" y="4957598"/>
            <a:chExt cx="2451279" cy="1238629"/>
          </a:xfrm>
        </p:grpSpPr>
        <p:grpSp>
          <p:nvGrpSpPr>
            <p:cNvPr id="45" name="Graphique 6">
              <a:extLst>
                <a:ext uri="{FF2B5EF4-FFF2-40B4-BE49-F238E27FC236}">
                  <a16:creationId xmlns:a16="http://schemas.microsoft.com/office/drawing/2014/main" id="{4B6C8D62-C9B1-55A1-D549-B46D3B4F2A58}"/>
                </a:ext>
              </a:extLst>
            </p:cNvPr>
            <p:cNvGrpSpPr/>
            <p:nvPr/>
          </p:nvGrpSpPr>
          <p:grpSpPr>
            <a:xfrm>
              <a:off x="8976401" y="4957598"/>
              <a:ext cx="2451279" cy="1238629"/>
              <a:chOff x="9458808" y="5261497"/>
              <a:chExt cx="2451279" cy="1238629"/>
            </a:xfrm>
            <a:noFill/>
          </p:grpSpPr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92AB1266-316F-6589-08A0-9D3D9911AE99}"/>
                  </a:ext>
                </a:extLst>
              </p:cNvPr>
              <p:cNvSpPr/>
              <p:nvPr/>
            </p:nvSpPr>
            <p:spPr>
              <a:xfrm>
                <a:off x="9483690" y="5270925"/>
                <a:ext cx="2426398" cy="1229201"/>
              </a:xfrm>
              <a:custGeom>
                <a:avLst/>
                <a:gdLst>
                  <a:gd name="connsiteX0" fmla="*/ 52215 w 2426398"/>
                  <a:gd name="connsiteY0" fmla="*/ 69243 h 1229201"/>
                  <a:gd name="connsiteX1" fmla="*/ 52215 w 2426398"/>
                  <a:gd name="connsiteY1" fmla="*/ 69243 h 1229201"/>
                  <a:gd name="connsiteX2" fmla="*/ 52215 w 2426398"/>
                  <a:gd name="connsiteY2" fmla="*/ 69243 h 1229201"/>
                  <a:gd name="connsiteX3" fmla="*/ 52215 w 2426398"/>
                  <a:gd name="connsiteY3" fmla="*/ 69243 h 1229201"/>
                  <a:gd name="connsiteX4" fmla="*/ 49643 w 2426398"/>
                  <a:gd name="connsiteY4" fmla="*/ 130203 h 1229201"/>
                  <a:gd name="connsiteX5" fmla="*/ 149656 w 2426398"/>
                  <a:gd name="connsiteY5" fmla="*/ 15141 h 1229201"/>
                  <a:gd name="connsiteX6" fmla="*/ 49643 w 2426398"/>
                  <a:gd name="connsiteY6" fmla="*/ 130203 h 1229201"/>
                  <a:gd name="connsiteX7" fmla="*/ 149656 w 2426398"/>
                  <a:gd name="connsiteY7" fmla="*/ 15141 h 1229201"/>
                  <a:gd name="connsiteX8" fmla="*/ 3447 w 2426398"/>
                  <a:gd name="connsiteY8" fmla="*/ 241455 h 1229201"/>
                  <a:gd name="connsiteX9" fmla="*/ 209663 w 2426398"/>
                  <a:gd name="connsiteY9" fmla="*/ 4188 h 1229201"/>
                  <a:gd name="connsiteX10" fmla="*/ 3447 w 2426398"/>
                  <a:gd name="connsiteY10" fmla="*/ 241455 h 1229201"/>
                  <a:gd name="connsiteX11" fmla="*/ 209663 w 2426398"/>
                  <a:gd name="connsiteY11" fmla="*/ 4188 h 1229201"/>
                  <a:gd name="connsiteX12" fmla="*/ 970 w 2426398"/>
                  <a:gd name="connsiteY12" fmla="*/ 302415 h 1229201"/>
                  <a:gd name="connsiteX13" fmla="*/ 263384 w 2426398"/>
                  <a:gd name="connsiteY13" fmla="*/ 473 h 1229201"/>
                  <a:gd name="connsiteX14" fmla="*/ 970 w 2426398"/>
                  <a:gd name="connsiteY14" fmla="*/ 302415 h 1229201"/>
                  <a:gd name="connsiteX15" fmla="*/ 263384 w 2426398"/>
                  <a:gd name="connsiteY15" fmla="*/ 473 h 1229201"/>
                  <a:gd name="connsiteX16" fmla="*/ 4685 w 2426398"/>
                  <a:gd name="connsiteY16" fmla="*/ 356136 h 1229201"/>
                  <a:gd name="connsiteX17" fmla="*/ 304627 w 2426398"/>
                  <a:gd name="connsiteY17" fmla="*/ 11046 h 1229201"/>
                  <a:gd name="connsiteX18" fmla="*/ 4685 w 2426398"/>
                  <a:gd name="connsiteY18" fmla="*/ 356136 h 1229201"/>
                  <a:gd name="connsiteX19" fmla="*/ 304627 w 2426398"/>
                  <a:gd name="connsiteY19" fmla="*/ 11046 h 1229201"/>
                  <a:gd name="connsiteX20" fmla="*/ 2208 w 2426398"/>
                  <a:gd name="connsiteY20" fmla="*/ 417096 h 1229201"/>
                  <a:gd name="connsiteX21" fmla="*/ 352157 w 2426398"/>
                  <a:gd name="connsiteY21" fmla="*/ 14474 h 1229201"/>
                  <a:gd name="connsiteX22" fmla="*/ 2208 w 2426398"/>
                  <a:gd name="connsiteY22" fmla="*/ 417096 h 1229201"/>
                  <a:gd name="connsiteX23" fmla="*/ 352157 w 2426398"/>
                  <a:gd name="connsiteY23" fmla="*/ 14474 h 1229201"/>
                  <a:gd name="connsiteX24" fmla="*/ 6018 w 2426398"/>
                  <a:gd name="connsiteY24" fmla="*/ 470817 h 1229201"/>
                  <a:gd name="connsiteX25" fmla="*/ 405878 w 2426398"/>
                  <a:gd name="connsiteY25" fmla="*/ 10760 h 1229201"/>
                  <a:gd name="connsiteX26" fmla="*/ 6018 w 2426398"/>
                  <a:gd name="connsiteY26" fmla="*/ 470817 h 1229201"/>
                  <a:gd name="connsiteX27" fmla="*/ 405878 w 2426398"/>
                  <a:gd name="connsiteY27" fmla="*/ 10760 h 1229201"/>
                  <a:gd name="connsiteX28" fmla="*/ 3447 w 2426398"/>
                  <a:gd name="connsiteY28" fmla="*/ 531777 h 1229201"/>
                  <a:gd name="connsiteX29" fmla="*/ 453408 w 2426398"/>
                  <a:gd name="connsiteY29" fmla="*/ 14189 h 1229201"/>
                  <a:gd name="connsiteX30" fmla="*/ 3447 w 2426398"/>
                  <a:gd name="connsiteY30" fmla="*/ 531777 h 1229201"/>
                  <a:gd name="connsiteX31" fmla="*/ 453408 w 2426398"/>
                  <a:gd name="connsiteY31" fmla="*/ 14189 h 1229201"/>
                  <a:gd name="connsiteX32" fmla="*/ 970 w 2426398"/>
                  <a:gd name="connsiteY32" fmla="*/ 592737 h 1229201"/>
                  <a:gd name="connsiteX33" fmla="*/ 507129 w 2426398"/>
                  <a:gd name="connsiteY33" fmla="*/ 10474 h 1229201"/>
                  <a:gd name="connsiteX34" fmla="*/ 970 w 2426398"/>
                  <a:gd name="connsiteY34" fmla="*/ 592737 h 1229201"/>
                  <a:gd name="connsiteX35" fmla="*/ 507129 w 2426398"/>
                  <a:gd name="connsiteY35" fmla="*/ 10474 h 1229201"/>
                  <a:gd name="connsiteX36" fmla="*/ 4780 w 2426398"/>
                  <a:gd name="connsiteY36" fmla="*/ 646458 h 1229201"/>
                  <a:gd name="connsiteX37" fmla="*/ 554659 w 2426398"/>
                  <a:gd name="connsiteY37" fmla="*/ 13903 h 1229201"/>
                  <a:gd name="connsiteX38" fmla="*/ 4780 w 2426398"/>
                  <a:gd name="connsiteY38" fmla="*/ 646458 h 1229201"/>
                  <a:gd name="connsiteX39" fmla="*/ 554659 w 2426398"/>
                  <a:gd name="connsiteY39" fmla="*/ 13903 h 1229201"/>
                  <a:gd name="connsiteX40" fmla="*/ 2304 w 2426398"/>
                  <a:gd name="connsiteY40" fmla="*/ 707418 h 1229201"/>
                  <a:gd name="connsiteX41" fmla="*/ 608380 w 2426398"/>
                  <a:gd name="connsiteY41" fmla="*/ 10093 h 1229201"/>
                  <a:gd name="connsiteX42" fmla="*/ 2304 w 2426398"/>
                  <a:gd name="connsiteY42" fmla="*/ 707418 h 1229201"/>
                  <a:gd name="connsiteX43" fmla="*/ 608380 w 2426398"/>
                  <a:gd name="connsiteY43" fmla="*/ 10093 h 1229201"/>
                  <a:gd name="connsiteX44" fmla="*/ 6018 w 2426398"/>
                  <a:gd name="connsiteY44" fmla="*/ 761139 h 1229201"/>
                  <a:gd name="connsiteX45" fmla="*/ 655909 w 2426398"/>
                  <a:gd name="connsiteY45" fmla="*/ 13522 h 1229201"/>
                  <a:gd name="connsiteX46" fmla="*/ 6018 w 2426398"/>
                  <a:gd name="connsiteY46" fmla="*/ 761139 h 1229201"/>
                  <a:gd name="connsiteX47" fmla="*/ 655909 w 2426398"/>
                  <a:gd name="connsiteY47" fmla="*/ 13522 h 1229201"/>
                  <a:gd name="connsiteX48" fmla="*/ 3542 w 2426398"/>
                  <a:gd name="connsiteY48" fmla="*/ 822099 h 1229201"/>
                  <a:gd name="connsiteX49" fmla="*/ 709630 w 2426398"/>
                  <a:gd name="connsiteY49" fmla="*/ 9807 h 1229201"/>
                  <a:gd name="connsiteX50" fmla="*/ 3542 w 2426398"/>
                  <a:gd name="connsiteY50" fmla="*/ 822099 h 1229201"/>
                  <a:gd name="connsiteX51" fmla="*/ 709630 w 2426398"/>
                  <a:gd name="connsiteY51" fmla="*/ 9807 h 1229201"/>
                  <a:gd name="connsiteX52" fmla="*/ 1065 w 2426398"/>
                  <a:gd name="connsiteY52" fmla="*/ 883059 h 1229201"/>
                  <a:gd name="connsiteX53" fmla="*/ 757160 w 2426398"/>
                  <a:gd name="connsiteY53" fmla="*/ 13236 h 1229201"/>
                  <a:gd name="connsiteX54" fmla="*/ 1065 w 2426398"/>
                  <a:gd name="connsiteY54" fmla="*/ 883059 h 1229201"/>
                  <a:gd name="connsiteX55" fmla="*/ 757160 w 2426398"/>
                  <a:gd name="connsiteY55" fmla="*/ 13236 h 1229201"/>
                  <a:gd name="connsiteX56" fmla="*/ 4780 w 2426398"/>
                  <a:gd name="connsiteY56" fmla="*/ 936780 h 1229201"/>
                  <a:gd name="connsiteX57" fmla="*/ 810881 w 2426398"/>
                  <a:gd name="connsiteY57" fmla="*/ 9426 h 1229201"/>
                  <a:gd name="connsiteX58" fmla="*/ 4780 w 2426398"/>
                  <a:gd name="connsiteY58" fmla="*/ 936780 h 1229201"/>
                  <a:gd name="connsiteX59" fmla="*/ 810881 w 2426398"/>
                  <a:gd name="connsiteY59" fmla="*/ 9426 h 1229201"/>
                  <a:gd name="connsiteX60" fmla="*/ 8590 w 2426398"/>
                  <a:gd name="connsiteY60" fmla="*/ 990501 h 1229201"/>
                  <a:gd name="connsiteX61" fmla="*/ 858411 w 2426398"/>
                  <a:gd name="connsiteY61" fmla="*/ 12855 h 1229201"/>
                  <a:gd name="connsiteX62" fmla="*/ 8590 w 2426398"/>
                  <a:gd name="connsiteY62" fmla="*/ 990501 h 1229201"/>
                  <a:gd name="connsiteX63" fmla="*/ 858411 w 2426398"/>
                  <a:gd name="connsiteY63" fmla="*/ 12855 h 1229201"/>
                  <a:gd name="connsiteX64" fmla="*/ 18591 w 2426398"/>
                  <a:gd name="connsiteY64" fmla="*/ 1037079 h 1229201"/>
                  <a:gd name="connsiteX65" fmla="*/ 912132 w 2426398"/>
                  <a:gd name="connsiteY65" fmla="*/ 9141 h 1229201"/>
                  <a:gd name="connsiteX66" fmla="*/ 18591 w 2426398"/>
                  <a:gd name="connsiteY66" fmla="*/ 1037079 h 1229201"/>
                  <a:gd name="connsiteX67" fmla="*/ 912132 w 2426398"/>
                  <a:gd name="connsiteY67" fmla="*/ 9141 h 1229201"/>
                  <a:gd name="connsiteX68" fmla="*/ 22306 w 2426398"/>
                  <a:gd name="connsiteY68" fmla="*/ 1090800 h 1229201"/>
                  <a:gd name="connsiteX69" fmla="*/ 959662 w 2426398"/>
                  <a:gd name="connsiteY69" fmla="*/ 12570 h 1229201"/>
                  <a:gd name="connsiteX70" fmla="*/ 22306 w 2426398"/>
                  <a:gd name="connsiteY70" fmla="*/ 1090800 h 1229201"/>
                  <a:gd name="connsiteX71" fmla="*/ 959662 w 2426398"/>
                  <a:gd name="connsiteY71" fmla="*/ 12570 h 1229201"/>
                  <a:gd name="connsiteX72" fmla="*/ 51072 w 2426398"/>
                  <a:gd name="connsiteY72" fmla="*/ 1115850 h 1229201"/>
                  <a:gd name="connsiteX73" fmla="*/ 1013383 w 2426398"/>
                  <a:gd name="connsiteY73" fmla="*/ 8760 h 1229201"/>
                  <a:gd name="connsiteX74" fmla="*/ 51072 w 2426398"/>
                  <a:gd name="connsiteY74" fmla="*/ 1115850 h 1229201"/>
                  <a:gd name="connsiteX75" fmla="*/ 1013383 w 2426398"/>
                  <a:gd name="connsiteY75" fmla="*/ 8760 h 1229201"/>
                  <a:gd name="connsiteX76" fmla="*/ 79837 w 2426398"/>
                  <a:gd name="connsiteY76" fmla="*/ 1140806 h 1229201"/>
                  <a:gd name="connsiteX77" fmla="*/ 1060912 w 2426398"/>
                  <a:gd name="connsiteY77" fmla="*/ 12188 h 1229201"/>
                  <a:gd name="connsiteX78" fmla="*/ 79837 w 2426398"/>
                  <a:gd name="connsiteY78" fmla="*/ 1140806 h 1229201"/>
                  <a:gd name="connsiteX79" fmla="*/ 1060912 w 2426398"/>
                  <a:gd name="connsiteY79" fmla="*/ 12188 h 1229201"/>
                  <a:gd name="connsiteX80" fmla="*/ 108603 w 2426398"/>
                  <a:gd name="connsiteY80" fmla="*/ 1165857 h 1229201"/>
                  <a:gd name="connsiteX81" fmla="*/ 1108442 w 2426398"/>
                  <a:gd name="connsiteY81" fmla="*/ 15618 h 1229201"/>
                  <a:gd name="connsiteX82" fmla="*/ 108603 w 2426398"/>
                  <a:gd name="connsiteY82" fmla="*/ 1165857 h 1229201"/>
                  <a:gd name="connsiteX83" fmla="*/ 1108442 w 2426398"/>
                  <a:gd name="connsiteY83" fmla="*/ 15618 h 1229201"/>
                  <a:gd name="connsiteX84" fmla="*/ 143559 w 2426398"/>
                  <a:gd name="connsiteY84" fmla="*/ 1183668 h 1229201"/>
                  <a:gd name="connsiteX85" fmla="*/ 1162163 w 2426398"/>
                  <a:gd name="connsiteY85" fmla="*/ 11903 h 1229201"/>
                  <a:gd name="connsiteX86" fmla="*/ 143559 w 2426398"/>
                  <a:gd name="connsiteY86" fmla="*/ 1183668 h 1229201"/>
                  <a:gd name="connsiteX87" fmla="*/ 1162163 w 2426398"/>
                  <a:gd name="connsiteY87" fmla="*/ 11903 h 1229201"/>
                  <a:gd name="connsiteX88" fmla="*/ 184803 w 2426398"/>
                  <a:gd name="connsiteY88" fmla="*/ 1194241 h 1229201"/>
                  <a:gd name="connsiteX89" fmla="*/ 1209693 w 2426398"/>
                  <a:gd name="connsiteY89" fmla="*/ 15332 h 1229201"/>
                  <a:gd name="connsiteX90" fmla="*/ 184803 w 2426398"/>
                  <a:gd name="connsiteY90" fmla="*/ 1194241 h 1229201"/>
                  <a:gd name="connsiteX91" fmla="*/ 1209693 w 2426398"/>
                  <a:gd name="connsiteY91" fmla="*/ 15332 h 1229201"/>
                  <a:gd name="connsiteX92" fmla="*/ 219855 w 2426398"/>
                  <a:gd name="connsiteY92" fmla="*/ 1212053 h 1229201"/>
                  <a:gd name="connsiteX93" fmla="*/ 1263414 w 2426398"/>
                  <a:gd name="connsiteY93" fmla="*/ 11522 h 1229201"/>
                  <a:gd name="connsiteX94" fmla="*/ 219855 w 2426398"/>
                  <a:gd name="connsiteY94" fmla="*/ 1212053 h 1229201"/>
                  <a:gd name="connsiteX95" fmla="*/ 1263414 w 2426398"/>
                  <a:gd name="connsiteY95" fmla="*/ 11522 h 1229201"/>
                  <a:gd name="connsiteX96" fmla="*/ 273576 w 2426398"/>
                  <a:gd name="connsiteY96" fmla="*/ 1208338 h 1229201"/>
                  <a:gd name="connsiteX97" fmla="*/ 1310944 w 2426398"/>
                  <a:gd name="connsiteY97" fmla="*/ 14951 h 1229201"/>
                  <a:gd name="connsiteX98" fmla="*/ 273576 w 2426398"/>
                  <a:gd name="connsiteY98" fmla="*/ 1208338 h 1229201"/>
                  <a:gd name="connsiteX99" fmla="*/ 1310944 w 2426398"/>
                  <a:gd name="connsiteY99" fmla="*/ 14951 h 1229201"/>
                  <a:gd name="connsiteX100" fmla="*/ 308628 w 2426398"/>
                  <a:gd name="connsiteY100" fmla="*/ 1226150 h 1229201"/>
                  <a:gd name="connsiteX101" fmla="*/ 1364665 w 2426398"/>
                  <a:gd name="connsiteY101" fmla="*/ 11236 h 1229201"/>
                  <a:gd name="connsiteX102" fmla="*/ 308628 w 2426398"/>
                  <a:gd name="connsiteY102" fmla="*/ 1226150 h 1229201"/>
                  <a:gd name="connsiteX103" fmla="*/ 1364665 w 2426398"/>
                  <a:gd name="connsiteY103" fmla="*/ 11236 h 1229201"/>
                  <a:gd name="connsiteX104" fmla="*/ 356062 w 2426398"/>
                  <a:gd name="connsiteY104" fmla="*/ 1229579 h 1229201"/>
                  <a:gd name="connsiteX105" fmla="*/ 1412194 w 2426398"/>
                  <a:gd name="connsiteY105" fmla="*/ 14665 h 1229201"/>
                  <a:gd name="connsiteX106" fmla="*/ 356062 w 2426398"/>
                  <a:gd name="connsiteY106" fmla="*/ 1229579 h 1229201"/>
                  <a:gd name="connsiteX107" fmla="*/ 1412194 w 2426398"/>
                  <a:gd name="connsiteY107" fmla="*/ 14665 h 1229201"/>
                  <a:gd name="connsiteX108" fmla="*/ 409878 w 2426398"/>
                  <a:gd name="connsiteY108" fmla="*/ 1225769 h 1229201"/>
                  <a:gd name="connsiteX109" fmla="*/ 1465915 w 2426398"/>
                  <a:gd name="connsiteY109" fmla="*/ 10950 h 1229201"/>
                  <a:gd name="connsiteX110" fmla="*/ 409878 w 2426398"/>
                  <a:gd name="connsiteY110" fmla="*/ 1225769 h 1229201"/>
                  <a:gd name="connsiteX111" fmla="*/ 1465915 w 2426398"/>
                  <a:gd name="connsiteY111" fmla="*/ 10950 h 1229201"/>
                  <a:gd name="connsiteX112" fmla="*/ 457313 w 2426398"/>
                  <a:gd name="connsiteY112" fmla="*/ 1229198 h 1229201"/>
                  <a:gd name="connsiteX113" fmla="*/ 1513445 w 2426398"/>
                  <a:gd name="connsiteY113" fmla="*/ 14379 h 1229201"/>
                  <a:gd name="connsiteX114" fmla="*/ 457313 w 2426398"/>
                  <a:gd name="connsiteY114" fmla="*/ 1229198 h 1229201"/>
                  <a:gd name="connsiteX115" fmla="*/ 1513445 w 2426398"/>
                  <a:gd name="connsiteY115" fmla="*/ 14379 h 1229201"/>
                  <a:gd name="connsiteX116" fmla="*/ 511129 w 2426398"/>
                  <a:gd name="connsiteY116" fmla="*/ 1225483 h 1229201"/>
                  <a:gd name="connsiteX117" fmla="*/ 1567166 w 2426398"/>
                  <a:gd name="connsiteY117" fmla="*/ 10569 h 1229201"/>
                  <a:gd name="connsiteX118" fmla="*/ 511129 w 2426398"/>
                  <a:gd name="connsiteY118" fmla="*/ 1225483 h 1229201"/>
                  <a:gd name="connsiteX119" fmla="*/ 1567166 w 2426398"/>
                  <a:gd name="connsiteY119" fmla="*/ 10569 h 1229201"/>
                  <a:gd name="connsiteX120" fmla="*/ 558564 w 2426398"/>
                  <a:gd name="connsiteY120" fmla="*/ 1228912 h 1229201"/>
                  <a:gd name="connsiteX121" fmla="*/ 1614696 w 2426398"/>
                  <a:gd name="connsiteY121" fmla="*/ 13998 h 1229201"/>
                  <a:gd name="connsiteX122" fmla="*/ 558564 w 2426398"/>
                  <a:gd name="connsiteY122" fmla="*/ 1228912 h 1229201"/>
                  <a:gd name="connsiteX123" fmla="*/ 1614696 w 2426398"/>
                  <a:gd name="connsiteY123" fmla="*/ 13998 h 1229201"/>
                  <a:gd name="connsiteX124" fmla="*/ 612380 w 2426398"/>
                  <a:gd name="connsiteY124" fmla="*/ 1225102 h 1229201"/>
                  <a:gd name="connsiteX125" fmla="*/ 1668417 w 2426398"/>
                  <a:gd name="connsiteY125" fmla="*/ 10284 h 1229201"/>
                  <a:gd name="connsiteX126" fmla="*/ 612380 w 2426398"/>
                  <a:gd name="connsiteY126" fmla="*/ 1225102 h 1229201"/>
                  <a:gd name="connsiteX127" fmla="*/ 1668417 w 2426398"/>
                  <a:gd name="connsiteY127" fmla="*/ 10284 h 1229201"/>
                  <a:gd name="connsiteX128" fmla="*/ 659910 w 2426398"/>
                  <a:gd name="connsiteY128" fmla="*/ 1228531 h 1229201"/>
                  <a:gd name="connsiteX129" fmla="*/ 1715947 w 2426398"/>
                  <a:gd name="connsiteY129" fmla="*/ 13713 h 1229201"/>
                  <a:gd name="connsiteX130" fmla="*/ 659910 w 2426398"/>
                  <a:gd name="connsiteY130" fmla="*/ 1228531 h 1229201"/>
                  <a:gd name="connsiteX131" fmla="*/ 1715947 w 2426398"/>
                  <a:gd name="connsiteY131" fmla="*/ 13713 h 1229201"/>
                  <a:gd name="connsiteX132" fmla="*/ 713631 w 2426398"/>
                  <a:gd name="connsiteY132" fmla="*/ 1224816 h 1229201"/>
                  <a:gd name="connsiteX133" fmla="*/ 1769668 w 2426398"/>
                  <a:gd name="connsiteY133" fmla="*/ 9903 h 1229201"/>
                  <a:gd name="connsiteX134" fmla="*/ 713631 w 2426398"/>
                  <a:gd name="connsiteY134" fmla="*/ 1224816 h 1229201"/>
                  <a:gd name="connsiteX135" fmla="*/ 1769668 w 2426398"/>
                  <a:gd name="connsiteY135" fmla="*/ 9903 h 1229201"/>
                  <a:gd name="connsiteX136" fmla="*/ 761161 w 2426398"/>
                  <a:gd name="connsiteY136" fmla="*/ 1228245 h 1229201"/>
                  <a:gd name="connsiteX137" fmla="*/ 1817197 w 2426398"/>
                  <a:gd name="connsiteY137" fmla="*/ 13332 h 1229201"/>
                  <a:gd name="connsiteX138" fmla="*/ 761161 w 2426398"/>
                  <a:gd name="connsiteY138" fmla="*/ 1228245 h 1229201"/>
                  <a:gd name="connsiteX139" fmla="*/ 1817197 w 2426398"/>
                  <a:gd name="connsiteY139" fmla="*/ 13332 h 1229201"/>
                  <a:gd name="connsiteX140" fmla="*/ 814882 w 2426398"/>
                  <a:gd name="connsiteY140" fmla="*/ 1224435 h 1229201"/>
                  <a:gd name="connsiteX141" fmla="*/ 1870918 w 2426398"/>
                  <a:gd name="connsiteY141" fmla="*/ 9617 h 1229201"/>
                  <a:gd name="connsiteX142" fmla="*/ 814882 w 2426398"/>
                  <a:gd name="connsiteY142" fmla="*/ 1224435 h 1229201"/>
                  <a:gd name="connsiteX143" fmla="*/ 1870918 w 2426398"/>
                  <a:gd name="connsiteY143" fmla="*/ 9617 h 1229201"/>
                  <a:gd name="connsiteX144" fmla="*/ 862411 w 2426398"/>
                  <a:gd name="connsiteY144" fmla="*/ 1227864 h 1229201"/>
                  <a:gd name="connsiteX145" fmla="*/ 1918448 w 2426398"/>
                  <a:gd name="connsiteY145" fmla="*/ 13046 h 1229201"/>
                  <a:gd name="connsiteX146" fmla="*/ 862411 w 2426398"/>
                  <a:gd name="connsiteY146" fmla="*/ 1227864 h 1229201"/>
                  <a:gd name="connsiteX147" fmla="*/ 1918448 w 2426398"/>
                  <a:gd name="connsiteY147" fmla="*/ 13046 h 1229201"/>
                  <a:gd name="connsiteX148" fmla="*/ 916132 w 2426398"/>
                  <a:gd name="connsiteY148" fmla="*/ 1224150 h 1229201"/>
                  <a:gd name="connsiteX149" fmla="*/ 1972169 w 2426398"/>
                  <a:gd name="connsiteY149" fmla="*/ 9236 h 1229201"/>
                  <a:gd name="connsiteX150" fmla="*/ 916132 w 2426398"/>
                  <a:gd name="connsiteY150" fmla="*/ 1224150 h 1229201"/>
                  <a:gd name="connsiteX151" fmla="*/ 1972169 w 2426398"/>
                  <a:gd name="connsiteY151" fmla="*/ 9236 h 1229201"/>
                  <a:gd name="connsiteX152" fmla="*/ 963662 w 2426398"/>
                  <a:gd name="connsiteY152" fmla="*/ 1227579 h 1229201"/>
                  <a:gd name="connsiteX153" fmla="*/ 2019699 w 2426398"/>
                  <a:gd name="connsiteY153" fmla="*/ 12665 h 1229201"/>
                  <a:gd name="connsiteX154" fmla="*/ 963662 w 2426398"/>
                  <a:gd name="connsiteY154" fmla="*/ 1227579 h 1229201"/>
                  <a:gd name="connsiteX155" fmla="*/ 2019699 w 2426398"/>
                  <a:gd name="connsiteY155" fmla="*/ 12665 h 1229201"/>
                  <a:gd name="connsiteX156" fmla="*/ 1017383 w 2426398"/>
                  <a:gd name="connsiteY156" fmla="*/ 1223769 h 1229201"/>
                  <a:gd name="connsiteX157" fmla="*/ 2073420 w 2426398"/>
                  <a:gd name="connsiteY157" fmla="*/ 8950 h 1229201"/>
                  <a:gd name="connsiteX158" fmla="*/ 1017383 w 2426398"/>
                  <a:gd name="connsiteY158" fmla="*/ 1223769 h 1229201"/>
                  <a:gd name="connsiteX159" fmla="*/ 2073420 w 2426398"/>
                  <a:gd name="connsiteY159" fmla="*/ 8950 h 1229201"/>
                  <a:gd name="connsiteX160" fmla="*/ 1064913 w 2426398"/>
                  <a:gd name="connsiteY160" fmla="*/ 1227198 h 1229201"/>
                  <a:gd name="connsiteX161" fmla="*/ 2120950 w 2426398"/>
                  <a:gd name="connsiteY161" fmla="*/ 12379 h 1229201"/>
                  <a:gd name="connsiteX162" fmla="*/ 1064913 w 2426398"/>
                  <a:gd name="connsiteY162" fmla="*/ 1227198 h 1229201"/>
                  <a:gd name="connsiteX163" fmla="*/ 2120950 w 2426398"/>
                  <a:gd name="connsiteY163" fmla="*/ 12379 h 1229201"/>
                  <a:gd name="connsiteX164" fmla="*/ 1118634 w 2426398"/>
                  <a:gd name="connsiteY164" fmla="*/ 1223483 h 1229201"/>
                  <a:gd name="connsiteX165" fmla="*/ 2162193 w 2426398"/>
                  <a:gd name="connsiteY165" fmla="*/ 22952 h 1229201"/>
                  <a:gd name="connsiteX166" fmla="*/ 1118634 w 2426398"/>
                  <a:gd name="connsiteY166" fmla="*/ 1223483 h 1229201"/>
                  <a:gd name="connsiteX167" fmla="*/ 2162193 w 2426398"/>
                  <a:gd name="connsiteY167" fmla="*/ 22952 h 1229201"/>
                  <a:gd name="connsiteX168" fmla="*/ 1166164 w 2426398"/>
                  <a:gd name="connsiteY168" fmla="*/ 1226912 h 1229201"/>
                  <a:gd name="connsiteX169" fmla="*/ 2209723 w 2426398"/>
                  <a:gd name="connsiteY169" fmla="*/ 26381 h 1229201"/>
                  <a:gd name="connsiteX170" fmla="*/ 1166164 w 2426398"/>
                  <a:gd name="connsiteY170" fmla="*/ 1226912 h 1229201"/>
                  <a:gd name="connsiteX171" fmla="*/ 2209723 w 2426398"/>
                  <a:gd name="connsiteY171" fmla="*/ 26381 h 1229201"/>
                  <a:gd name="connsiteX172" fmla="*/ 1219885 w 2426398"/>
                  <a:gd name="connsiteY172" fmla="*/ 1223197 h 1229201"/>
                  <a:gd name="connsiteX173" fmla="*/ 2250966 w 2426398"/>
                  <a:gd name="connsiteY173" fmla="*/ 37049 h 1229201"/>
                  <a:gd name="connsiteX174" fmla="*/ 1219885 w 2426398"/>
                  <a:gd name="connsiteY174" fmla="*/ 1223197 h 1229201"/>
                  <a:gd name="connsiteX175" fmla="*/ 2250966 w 2426398"/>
                  <a:gd name="connsiteY175" fmla="*/ 37049 h 1229201"/>
                  <a:gd name="connsiteX176" fmla="*/ 1267414 w 2426398"/>
                  <a:gd name="connsiteY176" fmla="*/ 1226626 h 1229201"/>
                  <a:gd name="connsiteX177" fmla="*/ 2292209 w 2426398"/>
                  <a:gd name="connsiteY177" fmla="*/ 47622 h 1229201"/>
                  <a:gd name="connsiteX178" fmla="*/ 1267414 w 2426398"/>
                  <a:gd name="connsiteY178" fmla="*/ 1226626 h 1229201"/>
                  <a:gd name="connsiteX179" fmla="*/ 2292209 w 2426398"/>
                  <a:gd name="connsiteY179" fmla="*/ 47622 h 1229201"/>
                  <a:gd name="connsiteX180" fmla="*/ 1321135 w 2426398"/>
                  <a:gd name="connsiteY180" fmla="*/ 1222816 h 1229201"/>
                  <a:gd name="connsiteX181" fmla="*/ 2320975 w 2426398"/>
                  <a:gd name="connsiteY181" fmla="*/ 72672 h 1229201"/>
                  <a:gd name="connsiteX182" fmla="*/ 1321135 w 2426398"/>
                  <a:gd name="connsiteY182" fmla="*/ 1222816 h 1229201"/>
                  <a:gd name="connsiteX183" fmla="*/ 2320975 w 2426398"/>
                  <a:gd name="connsiteY183" fmla="*/ 72672 h 1229201"/>
                  <a:gd name="connsiteX184" fmla="*/ 1368665 w 2426398"/>
                  <a:gd name="connsiteY184" fmla="*/ 1226245 h 1229201"/>
                  <a:gd name="connsiteX185" fmla="*/ 2349740 w 2426398"/>
                  <a:gd name="connsiteY185" fmla="*/ 97628 h 1229201"/>
                  <a:gd name="connsiteX186" fmla="*/ 1368665 w 2426398"/>
                  <a:gd name="connsiteY186" fmla="*/ 1226245 h 1229201"/>
                  <a:gd name="connsiteX187" fmla="*/ 2349740 w 2426398"/>
                  <a:gd name="connsiteY187" fmla="*/ 97628 h 1229201"/>
                  <a:gd name="connsiteX188" fmla="*/ 1416100 w 2426398"/>
                  <a:gd name="connsiteY188" fmla="*/ 1229674 h 1229201"/>
                  <a:gd name="connsiteX189" fmla="*/ 2372219 w 2426398"/>
                  <a:gd name="connsiteY189" fmla="*/ 129822 h 1229201"/>
                  <a:gd name="connsiteX190" fmla="*/ 1416100 w 2426398"/>
                  <a:gd name="connsiteY190" fmla="*/ 1229674 h 1229201"/>
                  <a:gd name="connsiteX191" fmla="*/ 2372219 w 2426398"/>
                  <a:gd name="connsiteY191" fmla="*/ 129822 h 1229201"/>
                  <a:gd name="connsiteX192" fmla="*/ 1469916 w 2426398"/>
                  <a:gd name="connsiteY192" fmla="*/ 1225959 h 1229201"/>
                  <a:gd name="connsiteX193" fmla="*/ 2388507 w 2426398"/>
                  <a:gd name="connsiteY193" fmla="*/ 169161 h 1229201"/>
                  <a:gd name="connsiteX194" fmla="*/ 1469916 w 2426398"/>
                  <a:gd name="connsiteY194" fmla="*/ 1225959 h 1229201"/>
                  <a:gd name="connsiteX195" fmla="*/ 2388507 w 2426398"/>
                  <a:gd name="connsiteY195" fmla="*/ 169161 h 1229201"/>
                  <a:gd name="connsiteX196" fmla="*/ 1517350 w 2426398"/>
                  <a:gd name="connsiteY196" fmla="*/ 1229388 h 1229201"/>
                  <a:gd name="connsiteX197" fmla="*/ 2404699 w 2426398"/>
                  <a:gd name="connsiteY197" fmla="*/ 208594 h 1229201"/>
                  <a:gd name="connsiteX198" fmla="*/ 1517350 w 2426398"/>
                  <a:gd name="connsiteY198" fmla="*/ 1229388 h 1229201"/>
                  <a:gd name="connsiteX199" fmla="*/ 2404699 w 2426398"/>
                  <a:gd name="connsiteY199" fmla="*/ 208594 h 1229201"/>
                  <a:gd name="connsiteX200" fmla="*/ 1571167 w 2426398"/>
                  <a:gd name="connsiteY200" fmla="*/ 1225578 h 1229201"/>
                  <a:gd name="connsiteX201" fmla="*/ 2420987 w 2426398"/>
                  <a:gd name="connsiteY201" fmla="*/ 247932 h 1229201"/>
                  <a:gd name="connsiteX202" fmla="*/ 1571167 w 2426398"/>
                  <a:gd name="connsiteY202" fmla="*/ 1225578 h 1229201"/>
                  <a:gd name="connsiteX203" fmla="*/ 2420987 w 2426398"/>
                  <a:gd name="connsiteY203" fmla="*/ 247932 h 1229201"/>
                  <a:gd name="connsiteX204" fmla="*/ 1618601 w 2426398"/>
                  <a:gd name="connsiteY204" fmla="*/ 1229007 h 1229201"/>
                  <a:gd name="connsiteX205" fmla="*/ 2418511 w 2426398"/>
                  <a:gd name="connsiteY205" fmla="*/ 308892 h 1229201"/>
                  <a:gd name="connsiteX206" fmla="*/ 1618601 w 2426398"/>
                  <a:gd name="connsiteY206" fmla="*/ 1229007 h 1229201"/>
                  <a:gd name="connsiteX207" fmla="*/ 2418511 w 2426398"/>
                  <a:gd name="connsiteY207" fmla="*/ 308892 h 1229201"/>
                  <a:gd name="connsiteX208" fmla="*/ 1672417 w 2426398"/>
                  <a:gd name="connsiteY208" fmla="*/ 1225293 h 1229201"/>
                  <a:gd name="connsiteX209" fmla="*/ 2422225 w 2426398"/>
                  <a:gd name="connsiteY209" fmla="*/ 362613 h 1229201"/>
                  <a:gd name="connsiteX210" fmla="*/ 1672417 w 2426398"/>
                  <a:gd name="connsiteY210" fmla="*/ 1225293 h 1229201"/>
                  <a:gd name="connsiteX211" fmla="*/ 2422225 w 2426398"/>
                  <a:gd name="connsiteY211" fmla="*/ 362613 h 1229201"/>
                  <a:gd name="connsiteX212" fmla="*/ 1719852 w 2426398"/>
                  <a:gd name="connsiteY212" fmla="*/ 1228722 h 1229201"/>
                  <a:gd name="connsiteX213" fmla="*/ 2419749 w 2426398"/>
                  <a:gd name="connsiteY213" fmla="*/ 423573 h 1229201"/>
                  <a:gd name="connsiteX214" fmla="*/ 1719852 w 2426398"/>
                  <a:gd name="connsiteY214" fmla="*/ 1228722 h 1229201"/>
                  <a:gd name="connsiteX215" fmla="*/ 2419749 w 2426398"/>
                  <a:gd name="connsiteY215" fmla="*/ 423573 h 1229201"/>
                  <a:gd name="connsiteX216" fmla="*/ 1773668 w 2426398"/>
                  <a:gd name="connsiteY216" fmla="*/ 1224911 h 1229201"/>
                  <a:gd name="connsiteX217" fmla="*/ 2423559 w 2426398"/>
                  <a:gd name="connsiteY217" fmla="*/ 477294 h 1229201"/>
                  <a:gd name="connsiteX218" fmla="*/ 1773668 w 2426398"/>
                  <a:gd name="connsiteY218" fmla="*/ 1224911 h 1229201"/>
                  <a:gd name="connsiteX219" fmla="*/ 2423559 w 2426398"/>
                  <a:gd name="connsiteY219" fmla="*/ 477294 h 1229201"/>
                  <a:gd name="connsiteX220" fmla="*/ 1821103 w 2426398"/>
                  <a:gd name="connsiteY220" fmla="*/ 1228340 h 1229201"/>
                  <a:gd name="connsiteX221" fmla="*/ 2420987 w 2426398"/>
                  <a:gd name="connsiteY221" fmla="*/ 538254 h 1229201"/>
                  <a:gd name="connsiteX222" fmla="*/ 1821103 w 2426398"/>
                  <a:gd name="connsiteY222" fmla="*/ 1228340 h 1229201"/>
                  <a:gd name="connsiteX223" fmla="*/ 2420987 w 2426398"/>
                  <a:gd name="connsiteY223" fmla="*/ 538254 h 1229201"/>
                  <a:gd name="connsiteX224" fmla="*/ 1874919 w 2426398"/>
                  <a:gd name="connsiteY224" fmla="*/ 1224626 h 1229201"/>
                  <a:gd name="connsiteX225" fmla="*/ 2424797 w 2426398"/>
                  <a:gd name="connsiteY225" fmla="*/ 591975 h 1229201"/>
                  <a:gd name="connsiteX226" fmla="*/ 1874919 w 2426398"/>
                  <a:gd name="connsiteY226" fmla="*/ 1224626 h 1229201"/>
                  <a:gd name="connsiteX227" fmla="*/ 2424797 w 2426398"/>
                  <a:gd name="connsiteY227" fmla="*/ 591975 h 1229201"/>
                  <a:gd name="connsiteX228" fmla="*/ 1922353 w 2426398"/>
                  <a:gd name="connsiteY228" fmla="*/ 1228055 h 1229201"/>
                  <a:gd name="connsiteX229" fmla="*/ 2422321 w 2426398"/>
                  <a:gd name="connsiteY229" fmla="*/ 652935 h 1229201"/>
                  <a:gd name="connsiteX230" fmla="*/ 1922353 w 2426398"/>
                  <a:gd name="connsiteY230" fmla="*/ 1228055 h 1229201"/>
                  <a:gd name="connsiteX231" fmla="*/ 2422321 w 2426398"/>
                  <a:gd name="connsiteY231" fmla="*/ 652935 h 1229201"/>
                  <a:gd name="connsiteX232" fmla="*/ 1976169 w 2426398"/>
                  <a:gd name="connsiteY232" fmla="*/ 1224245 h 1229201"/>
                  <a:gd name="connsiteX233" fmla="*/ 2426035 w 2426398"/>
                  <a:gd name="connsiteY233" fmla="*/ 706656 h 1229201"/>
                  <a:gd name="connsiteX234" fmla="*/ 1976169 w 2426398"/>
                  <a:gd name="connsiteY234" fmla="*/ 1224245 h 1229201"/>
                  <a:gd name="connsiteX235" fmla="*/ 2426035 w 2426398"/>
                  <a:gd name="connsiteY235" fmla="*/ 706656 h 1229201"/>
                  <a:gd name="connsiteX236" fmla="*/ 2023604 w 2426398"/>
                  <a:gd name="connsiteY236" fmla="*/ 1227674 h 1229201"/>
                  <a:gd name="connsiteX237" fmla="*/ 2423559 w 2426398"/>
                  <a:gd name="connsiteY237" fmla="*/ 767616 h 1229201"/>
                  <a:gd name="connsiteX238" fmla="*/ 2023604 w 2426398"/>
                  <a:gd name="connsiteY238" fmla="*/ 1227674 h 1229201"/>
                  <a:gd name="connsiteX239" fmla="*/ 2423559 w 2426398"/>
                  <a:gd name="connsiteY239" fmla="*/ 767616 h 1229201"/>
                  <a:gd name="connsiteX240" fmla="*/ 2096089 w 2426398"/>
                  <a:gd name="connsiteY240" fmla="*/ 1202433 h 1229201"/>
                  <a:gd name="connsiteX241" fmla="*/ 2427369 w 2426398"/>
                  <a:gd name="connsiteY241" fmla="*/ 821433 h 1229201"/>
                  <a:gd name="connsiteX242" fmla="*/ 2096089 w 2426398"/>
                  <a:gd name="connsiteY242" fmla="*/ 1202433 h 1229201"/>
                  <a:gd name="connsiteX243" fmla="*/ 2427369 w 2426398"/>
                  <a:gd name="connsiteY243" fmla="*/ 821433 h 1229201"/>
                  <a:gd name="connsiteX244" fmla="*/ 2156097 w 2426398"/>
                  <a:gd name="connsiteY244" fmla="*/ 1191479 h 1229201"/>
                  <a:gd name="connsiteX245" fmla="*/ 2406128 w 2426398"/>
                  <a:gd name="connsiteY245" fmla="*/ 903919 h 1229201"/>
                  <a:gd name="connsiteX246" fmla="*/ 2156097 w 2426398"/>
                  <a:gd name="connsiteY246" fmla="*/ 1191479 h 1229201"/>
                  <a:gd name="connsiteX247" fmla="*/ 2406128 w 2426398"/>
                  <a:gd name="connsiteY247" fmla="*/ 903919 h 1229201"/>
                  <a:gd name="connsiteX248" fmla="*/ 2209913 w 2426398"/>
                  <a:gd name="connsiteY248" fmla="*/ 1187669 h 1229201"/>
                  <a:gd name="connsiteX249" fmla="*/ 2397365 w 2426398"/>
                  <a:gd name="connsiteY249" fmla="*/ 972023 h 1229201"/>
                  <a:gd name="connsiteX250" fmla="*/ 2209913 w 2426398"/>
                  <a:gd name="connsiteY250" fmla="*/ 1187669 h 1229201"/>
                  <a:gd name="connsiteX251" fmla="*/ 2397365 w 2426398"/>
                  <a:gd name="connsiteY251" fmla="*/ 972023 h 1229201"/>
                  <a:gd name="connsiteX252" fmla="*/ 2282398 w 2426398"/>
                  <a:gd name="connsiteY252" fmla="*/ 1162332 h 1229201"/>
                  <a:gd name="connsiteX253" fmla="*/ 2363647 w 2426398"/>
                  <a:gd name="connsiteY253" fmla="*/ 1068892 h 1229201"/>
                  <a:gd name="connsiteX254" fmla="*/ 2282398 w 2426398"/>
                  <a:gd name="connsiteY254" fmla="*/ 1162332 h 1229201"/>
                  <a:gd name="connsiteX255" fmla="*/ 2363647 w 2426398"/>
                  <a:gd name="connsiteY255" fmla="*/ 1068892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2215" y="69243"/>
                    </a:moveTo>
                    <a:cubicBezTo>
                      <a:pt x="52215" y="69243"/>
                      <a:pt x="52215" y="69243"/>
                      <a:pt x="52215" y="69243"/>
                    </a:cubicBezTo>
                    <a:moveTo>
                      <a:pt x="52215" y="69243"/>
                    </a:moveTo>
                    <a:cubicBezTo>
                      <a:pt x="52215" y="69243"/>
                      <a:pt x="52215" y="69243"/>
                      <a:pt x="52215" y="69243"/>
                    </a:cubicBezTo>
                    <a:moveTo>
                      <a:pt x="49643" y="130203"/>
                    </a:moveTo>
                    <a:cubicBezTo>
                      <a:pt x="77456" y="110677"/>
                      <a:pt x="97649" y="64386"/>
                      <a:pt x="149656" y="15141"/>
                    </a:cubicBezTo>
                    <a:moveTo>
                      <a:pt x="49643" y="130203"/>
                    </a:moveTo>
                    <a:cubicBezTo>
                      <a:pt x="64026" y="110201"/>
                      <a:pt x="89362" y="85150"/>
                      <a:pt x="149656" y="15141"/>
                    </a:cubicBezTo>
                    <a:moveTo>
                      <a:pt x="3447" y="241455"/>
                    </a:moveTo>
                    <a:cubicBezTo>
                      <a:pt x="43642" y="200403"/>
                      <a:pt x="101554" y="113630"/>
                      <a:pt x="209663" y="4188"/>
                    </a:cubicBezTo>
                    <a:moveTo>
                      <a:pt x="3447" y="241455"/>
                    </a:moveTo>
                    <a:cubicBezTo>
                      <a:pt x="57358" y="174876"/>
                      <a:pt x="107841" y="126489"/>
                      <a:pt x="209663" y="4188"/>
                    </a:cubicBezTo>
                    <a:moveTo>
                      <a:pt x="970" y="302415"/>
                    </a:moveTo>
                    <a:cubicBezTo>
                      <a:pt x="85076" y="196783"/>
                      <a:pt x="222141" y="49908"/>
                      <a:pt x="263384" y="473"/>
                    </a:cubicBezTo>
                    <a:moveTo>
                      <a:pt x="970" y="302415"/>
                    </a:moveTo>
                    <a:cubicBezTo>
                      <a:pt x="73360" y="208118"/>
                      <a:pt x="147084" y="133442"/>
                      <a:pt x="263384" y="473"/>
                    </a:cubicBezTo>
                    <a:moveTo>
                      <a:pt x="4685" y="356136"/>
                    </a:moveTo>
                    <a:cubicBezTo>
                      <a:pt x="111460" y="244503"/>
                      <a:pt x="233666" y="99247"/>
                      <a:pt x="304627" y="11046"/>
                    </a:cubicBezTo>
                    <a:moveTo>
                      <a:pt x="4685" y="356136"/>
                    </a:moveTo>
                    <a:cubicBezTo>
                      <a:pt x="78218" y="277841"/>
                      <a:pt x="133272" y="193449"/>
                      <a:pt x="304627" y="11046"/>
                    </a:cubicBezTo>
                    <a:moveTo>
                      <a:pt x="2208" y="417096"/>
                    </a:moveTo>
                    <a:cubicBezTo>
                      <a:pt x="80504" y="321561"/>
                      <a:pt x="192423" y="221453"/>
                      <a:pt x="352157" y="14474"/>
                    </a:cubicBezTo>
                    <a:moveTo>
                      <a:pt x="2208" y="417096"/>
                    </a:moveTo>
                    <a:cubicBezTo>
                      <a:pt x="139845" y="256695"/>
                      <a:pt x="275386" y="116583"/>
                      <a:pt x="352157" y="14474"/>
                    </a:cubicBezTo>
                    <a:moveTo>
                      <a:pt x="6018" y="470817"/>
                    </a:moveTo>
                    <a:cubicBezTo>
                      <a:pt x="116413" y="366900"/>
                      <a:pt x="224522" y="226311"/>
                      <a:pt x="405878" y="10760"/>
                    </a:cubicBezTo>
                    <a:moveTo>
                      <a:pt x="6018" y="470817"/>
                    </a:moveTo>
                    <a:cubicBezTo>
                      <a:pt x="105269" y="355851"/>
                      <a:pt x="184422" y="246599"/>
                      <a:pt x="405878" y="10760"/>
                    </a:cubicBezTo>
                    <a:moveTo>
                      <a:pt x="3447" y="531777"/>
                    </a:moveTo>
                    <a:cubicBezTo>
                      <a:pt x="171372" y="367662"/>
                      <a:pt x="308247" y="177447"/>
                      <a:pt x="453408" y="14189"/>
                    </a:cubicBezTo>
                    <a:moveTo>
                      <a:pt x="3447" y="531777"/>
                    </a:moveTo>
                    <a:cubicBezTo>
                      <a:pt x="133558" y="386997"/>
                      <a:pt x="267861" y="242789"/>
                      <a:pt x="453408" y="14189"/>
                    </a:cubicBezTo>
                    <a:moveTo>
                      <a:pt x="970" y="592737"/>
                    </a:moveTo>
                    <a:cubicBezTo>
                      <a:pt x="125271" y="436622"/>
                      <a:pt x="255478" y="287842"/>
                      <a:pt x="507129" y="10474"/>
                    </a:cubicBezTo>
                    <a:moveTo>
                      <a:pt x="970" y="592737"/>
                    </a:moveTo>
                    <a:cubicBezTo>
                      <a:pt x="99268" y="459102"/>
                      <a:pt x="222331" y="330038"/>
                      <a:pt x="507129" y="10474"/>
                    </a:cubicBezTo>
                    <a:moveTo>
                      <a:pt x="4780" y="646458"/>
                    </a:moveTo>
                    <a:cubicBezTo>
                      <a:pt x="134796" y="534921"/>
                      <a:pt x="239667" y="383378"/>
                      <a:pt x="554659" y="13903"/>
                    </a:cubicBezTo>
                    <a:moveTo>
                      <a:pt x="4780" y="646458"/>
                    </a:moveTo>
                    <a:cubicBezTo>
                      <a:pt x="175945" y="463483"/>
                      <a:pt x="344251" y="255362"/>
                      <a:pt x="554659" y="13903"/>
                    </a:cubicBezTo>
                    <a:moveTo>
                      <a:pt x="2304" y="707418"/>
                    </a:moveTo>
                    <a:cubicBezTo>
                      <a:pt x="184041" y="514537"/>
                      <a:pt x="340060" y="322037"/>
                      <a:pt x="608380" y="10093"/>
                    </a:cubicBezTo>
                    <a:moveTo>
                      <a:pt x="2304" y="707418"/>
                    </a:moveTo>
                    <a:cubicBezTo>
                      <a:pt x="146607" y="551113"/>
                      <a:pt x="272623" y="381473"/>
                      <a:pt x="608380" y="10093"/>
                    </a:cubicBezTo>
                    <a:moveTo>
                      <a:pt x="6018" y="761139"/>
                    </a:moveTo>
                    <a:cubicBezTo>
                      <a:pt x="212044" y="519014"/>
                      <a:pt x="394353" y="315274"/>
                      <a:pt x="655909" y="13522"/>
                    </a:cubicBezTo>
                    <a:moveTo>
                      <a:pt x="6018" y="761139"/>
                    </a:moveTo>
                    <a:cubicBezTo>
                      <a:pt x="170992" y="568544"/>
                      <a:pt x="345490" y="380425"/>
                      <a:pt x="655909" y="13522"/>
                    </a:cubicBezTo>
                    <a:moveTo>
                      <a:pt x="3542" y="822099"/>
                    </a:moveTo>
                    <a:cubicBezTo>
                      <a:pt x="181755" y="618169"/>
                      <a:pt x="352157" y="384711"/>
                      <a:pt x="709630" y="9807"/>
                    </a:cubicBezTo>
                    <a:moveTo>
                      <a:pt x="3542" y="822099"/>
                    </a:moveTo>
                    <a:cubicBezTo>
                      <a:pt x="207568" y="595500"/>
                      <a:pt x="402544" y="378996"/>
                      <a:pt x="709630" y="9807"/>
                    </a:cubicBezTo>
                    <a:moveTo>
                      <a:pt x="1065" y="883059"/>
                    </a:moveTo>
                    <a:cubicBezTo>
                      <a:pt x="318153" y="517680"/>
                      <a:pt x="595235" y="176781"/>
                      <a:pt x="757160" y="13236"/>
                    </a:cubicBezTo>
                    <a:moveTo>
                      <a:pt x="1065" y="883059"/>
                    </a:moveTo>
                    <a:cubicBezTo>
                      <a:pt x="301389" y="556542"/>
                      <a:pt x="578471" y="218881"/>
                      <a:pt x="757160" y="13236"/>
                    </a:cubicBezTo>
                    <a:moveTo>
                      <a:pt x="4780" y="936780"/>
                    </a:moveTo>
                    <a:cubicBezTo>
                      <a:pt x="212520" y="723706"/>
                      <a:pt x="403687" y="483009"/>
                      <a:pt x="810881" y="9426"/>
                    </a:cubicBezTo>
                    <a:moveTo>
                      <a:pt x="4780" y="936780"/>
                    </a:moveTo>
                    <a:cubicBezTo>
                      <a:pt x="239476" y="675700"/>
                      <a:pt x="447312" y="433194"/>
                      <a:pt x="810881" y="9426"/>
                    </a:cubicBezTo>
                    <a:moveTo>
                      <a:pt x="8590" y="990501"/>
                    </a:moveTo>
                    <a:cubicBezTo>
                      <a:pt x="204520" y="777999"/>
                      <a:pt x="386733" y="553399"/>
                      <a:pt x="858411" y="12855"/>
                    </a:cubicBezTo>
                    <a:moveTo>
                      <a:pt x="8590" y="990501"/>
                    </a:moveTo>
                    <a:cubicBezTo>
                      <a:pt x="245763" y="716848"/>
                      <a:pt x="476935" y="436622"/>
                      <a:pt x="858411" y="12855"/>
                    </a:cubicBezTo>
                    <a:moveTo>
                      <a:pt x="18591" y="1037079"/>
                    </a:moveTo>
                    <a:cubicBezTo>
                      <a:pt x="306913" y="693702"/>
                      <a:pt x="627430" y="341182"/>
                      <a:pt x="912132" y="9141"/>
                    </a:cubicBezTo>
                    <a:moveTo>
                      <a:pt x="18591" y="1037079"/>
                    </a:moveTo>
                    <a:cubicBezTo>
                      <a:pt x="307294" y="701513"/>
                      <a:pt x="601331" y="362232"/>
                      <a:pt x="912132" y="9141"/>
                    </a:cubicBezTo>
                    <a:moveTo>
                      <a:pt x="22306" y="1090800"/>
                    </a:moveTo>
                    <a:cubicBezTo>
                      <a:pt x="259860" y="817623"/>
                      <a:pt x="464743" y="538540"/>
                      <a:pt x="959662" y="12570"/>
                    </a:cubicBezTo>
                    <a:moveTo>
                      <a:pt x="22306" y="1090800"/>
                    </a:moveTo>
                    <a:cubicBezTo>
                      <a:pt x="384351" y="658365"/>
                      <a:pt x="749159" y="234788"/>
                      <a:pt x="959662" y="12570"/>
                    </a:cubicBezTo>
                    <a:moveTo>
                      <a:pt x="51072" y="1115850"/>
                    </a:moveTo>
                    <a:cubicBezTo>
                      <a:pt x="241572" y="891632"/>
                      <a:pt x="475792" y="636267"/>
                      <a:pt x="1013383" y="8760"/>
                    </a:cubicBezTo>
                    <a:moveTo>
                      <a:pt x="51072" y="1115850"/>
                    </a:moveTo>
                    <a:cubicBezTo>
                      <a:pt x="269004" y="853437"/>
                      <a:pt x="495699" y="593785"/>
                      <a:pt x="1013383" y="8760"/>
                    </a:cubicBezTo>
                    <a:moveTo>
                      <a:pt x="79837" y="1140806"/>
                    </a:moveTo>
                    <a:cubicBezTo>
                      <a:pt x="313104" y="869248"/>
                      <a:pt x="576185" y="568449"/>
                      <a:pt x="1060912" y="12188"/>
                    </a:cubicBezTo>
                    <a:moveTo>
                      <a:pt x="79837" y="1140806"/>
                    </a:moveTo>
                    <a:cubicBezTo>
                      <a:pt x="372160" y="814384"/>
                      <a:pt x="643336" y="504155"/>
                      <a:pt x="1060912" y="12188"/>
                    </a:cubicBezTo>
                    <a:moveTo>
                      <a:pt x="108603" y="1165857"/>
                    </a:moveTo>
                    <a:cubicBezTo>
                      <a:pt x="442454" y="811431"/>
                      <a:pt x="761256" y="426431"/>
                      <a:pt x="1108442" y="15618"/>
                    </a:cubicBezTo>
                    <a:moveTo>
                      <a:pt x="108603" y="1165857"/>
                    </a:moveTo>
                    <a:cubicBezTo>
                      <a:pt x="478173" y="756853"/>
                      <a:pt x="845266" y="330514"/>
                      <a:pt x="1108442" y="15618"/>
                    </a:cubicBezTo>
                    <a:moveTo>
                      <a:pt x="143559" y="1183668"/>
                    </a:moveTo>
                    <a:cubicBezTo>
                      <a:pt x="530370" y="746757"/>
                      <a:pt x="920800" y="262887"/>
                      <a:pt x="1162163" y="11903"/>
                    </a:cubicBezTo>
                    <a:moveTo>
                      <a:pt x="143559" y="1183668"/>
                    </a:moveTo>
                    <a:cubicBezTo>
                      <a:pt x="525131" y="763044"/>
                      <a:pt x="888891" y="321561"/>
                      <a:pt x="1162163" y="11903"/>
                    </a:cubicBezTo>
                    <a:moveTo>
                      <a:pt x="184803" y="1194241"/>
                    </a:moveTo>
                    <a:cubicBezTo>
                      <a:pt x="463790" y="855437"/>
                      <a:pt x="762780" y="537397"/>
                      <a:pt x="1209693" y="15332"/>
                    </a:cubicBezTo>
                    <a:moveTo>
                      <a:pt x="184803" y="1194241"/>
                    </a:moveTo>
                    <a:cubicBezTo>
                      <a:pt x="587806" y="734850"/>
                      <a:pt x="983664" y="272412"/>
                      <a:pt x="1209693" y="15332"/>
                    </a:cubicBezTo>
                    <a:moveTo>
                      <a:pt x="219855" y="1212053"/>
                    </a:moveTo>
                    <a:cubicBezTo>
                      <a:pt x="542752" y="845912"/>
                      <a:pt x="853458" y="479390"/>
                      <a:pt x="1263414" y="11522"/>
                    </a:cubicBezTo>
                    <a:moveTo>
                      <a:pt x="219855" y="1212053"/>
                    </a:moveTo>
                    <a:cubicBezTo>
                      <a:pt x="417118" y="971642"/>
                      <a:pt x="640955" y="727802"/>
                      <a:pt x="1263414" y="11522"/>
                    </a:cubicBezTo>
                    <a:moveTo>
                      <a:pt x="273576" y="1208338"/>
                    </a:moveTo>
                    <a:cubicBezTo>
                      <a:pt x="629811" y="793239"/>
                      <a:pt x="945660" y="424812"/>
                      <a:pt x="1310944" y="14951"/>
                    </a:cubicBezTo>
                    <a:moveTo>
                      <a:pt x="273576" y="1208338"/>
                    </a:moveTo>
                    <a:cubicBezTo>
                      <a:pt x="668482" y="765997"/>
                      <a:pt x="1068913" y="313464"/>
                      <a:pt x="1310944" y="14951"/>
                    </a:cubicBezTo>
                    <a:moveTo>
                      <a:pt x="308628" y="1226150"/>
                    </a:moveTo>
                    <a:cubicBezTo>
                      <a:pt x="549039" y="975357"/>
                      <a:pt x="765352" y="702465"/>
                      <a:pt x="1364665" y="11236"/>
                    </a:cubicBezTo>
                    <a:moveTo>
                      <a:pt x="308628" y="1226150"/>
                    </a:moveTo>
                    <a:cubicBezTo>
                      <a:pt x="705535" y="784666"/>
                      <a:pt x="1110252" y="318417"/>
                      <a:pt x="1364665" y="11236"/>
                    </a:cubicBezTo>
                    <a:moveTo>
                      <a:pt x="356062" y="1229579"/>
                    </a:moveTo>
                    <a:cubicBezTo>
                      <a:pt x="635335" y="914397"/>
                      <a:pt x="937468" y="571020"/>
                      <a:pt x="1412194" y="14665"/>
                    </a:cubicBezTo>
                    <a:moveTo>
                      <a:pt x="356062" y="1229579"/>
                    </a:moveTo>
                    <a:cubicBezTo>
                      <a:pt x="630954" y="917445"/>
                      <a:pt x="906417" y="587784"/>
                      <a:pt x="1412194" y="14665"/>
                    </a:cubicBezTo>
                    <a:moveTo>
                      <a:pt x="409878" y="1225769"/>
                    </a:moveTo>
                    <a:cubicBezTo>
                      <a:pt x="664577" y="896775"/>
                      <a:pt x="927086" y="612549"/>
                      <a:pt x="1465915" y="10950"/>
                    </a:cubicBezTo>
                    <a:moveTo>
                      <a:pt x="409878" y="1225769"/>
                    </a:moveTo>
                    <a:cubicBezTo>
                      <a:pt x="626382" y="975642"/>
                      <a:pt x="854791" y="718753"/>
                      <a:pt x="1465915" y="10950"/>
                    </a:cubicBezTo>
                    <a:moveTo>
                      <a:pt x="457313" y="1229198"/>
                    </a:moveTo>
                    <a:cubicBezTo>
                      <a:pt x="796022" y="876392"/>
                      <a:pt x="1111871" y="482152"/>
                      <a:pt x="1513445" y="14379"/>
                    </a:cubicBezTo>
                    <a:moveTo>
                      <a:pt x="457313" y="1229198"/>
                    </a:moveTo>
                    <a:cubicBezTo>
                      <a:pt x="859363" y="761901"/>
                      <a:pt x="1271510" y="292128"/>
                      <a:pt x="1513445" y="14379"/>
                    </a:cubicBezTo>
                    <a:moveTo>
                      <a:pt x="511129" y="1225483"/>
                    </a:moveTo>
                    <a:cubicBezTo>
                      <a:pt x="843171" y="827910"/>
                      <a:pt x="1174546" y="463007"/>
                      <a:pt x="1567166" y="10569"/>
                    </a:cubicBezTo>
                    <a:moveTo>
                      <a:pt x="511129" y="1225483"/>
                    </a:moveTo>
                    <a:cubicBezTo>
                      <a:pt x="810024" y="882107"/>
                      <a:pt x="1098155" y="554828"/>
                      <a:pt x="1567166" y="10569"/>
                    </a:cubicBezTo>
                    <a:moveTo>
                      <a:pt x="558564" y="1228912"/>
                    </a:moveTo>
                    <a:cubicBezTo>
                      <a:pt x="761065" y="991073"/>
                      <a:pt x="998047" y="721230"/>
                      <a:pt x="1614696" y="13998"/>
                    </a:cubicBezTo>
                    <a:moveTo>
                      <a:pt x="558564" y="1228912"/>
                    </a:moveTo>
                    <a:cubicBezTo>
                      <a:pt x="960328" y="783714"/>
                      <a:pt x="1356568" y="318513"/>
                      <a:pt x="1614696" y="13998"/>
                    </a:cubicBezTo>
                    <a:moveTo>
                      <a:pt x="612380" y="1225102"/>
                    </a:moveTo>
                    <a:cubicBezTo>
                      <a:pt x="999571" y="744947"/>
                      <a:pt x="1420100" y="288985"/>
                      <a:pt x="1668417" y="10284"/>
                    </a:cubicBezTo>
                    <a:moveTo>
                      <a:pt x="612380" y="1225102"/>
                    </a:moveTo>
                    <a:cubicBezTo>
                      <a:pt x="898035" y="874392"/>
                      <a:pt x="1206454" y="529587"/>
                      <a:pt x="1668417" y="10284"/>
                    </a:cubicBezTo>
                    <a:moveTo>
                      <a:pt x="659910" y="1228531"/>
                    </a:moveTo>
                    <a:cubicBezTo>
                      <a:pt x="1030432" y="787428"/>
                      <a:pt x="1402479" y="350421"/>
                      <a:pt x="1715947" y="13713"/>
                    </a:cubicBezTo>
                    <a:moveTo>
                      <a:pt x="659910" y="1228531"/>
                    </a:moveTo>
                    <a:cubicBezTo>
                      <a:pt x="929277" y="938876"/>
                      <a:pt x="1169783" y="656269"/>
                      <a:pt x="1715947" y="13713"/>
                    </a:cubicBezTo>
                    <a:moveTo>
                      <a:pt x="713631" y="1224816"/>
                    </a:moveTo>
                    <a:cubicBezTo>
                      <a:pt x="947374" y="951544"/>
                      <a:pt x="1163497" y="684939"/>
                      <a:pt x="1769668" y="9903"/>
                    </a:cubicBezTo>
                    <a:moveTo>
                      <a:pt x="713631" y="1224816"/>
                    </a:moveTo>
                    <a:cubicBezTo>
                      <a:pt x="1117300" y="782666"/>
                      <a:pt x="1523351" y="306035"/>
                      <a:pt x="1769668" y="9903"/>
                    </a:cubicBezTo>
                    <a:moveTo>
                      <a:pt x="761161" y="1228245"/>
                    </a:moveTo>
                    <a:cubicBezTo>
                      <a:pt x="1056340" y="852484"/>
                      <a:pt x="1390954" y="511013"/>
                      <a:pt x="1817197" y="13332"/>
                    </a:cubicBezTo>
                    <a:moveTo>
                      <a:pt x="761161" y="1228245"/>
                    </a:moveTo>
                    <a:cubicBezTo>
                      <a:pt x="1048530" y="882012"/>
                      <a:pt x="1354759" y="523491"/>
                      <a:pt x="1817197" y="13332"/>
                    </a:cubicBezTo>
                    <a:moveTo>
                      <a:pt x="814882" y="1224435"/>
                    </a:moveTo>
                    <a:cubicBezTo>
                      <a:pt x="1120729" y="867248"/>
                      <a:pt x="1468106" y="499011"/>
                      <a:pt x="1870918" y="9617"/>
                    </a:cubicBezTo>
                    <a:moveTo>
                      <a:pt x="814882" y="1224435"/>
                    </a:moveTo>
                    <a:cubicBezTo>
                      <a:pt x="1074914" y="913063"/>
                      <a:pt x="1328660" y="616169"/>
                      <a:pt x="1870918" y="9617"/>
                    </a:cubicBezTo>
                    <a:moveTo>
                      <a:pt x="862411" y="1227864"/>
                    </a:moveTo>
                    <a:cubicBezTo>
                      <a:pt x="1250269" y="774284"/>
                      <a:pt x="1632984" y="339753"/>
                      <a:pt x="1918448" y="13046"/>
                    </a:cubicBezTo>
                    <a:moveTo>
                      <a:pt x="862411" y="1227864"/>
                    </a:moveTo>
                    <a:cubicBezTo>
                      <a:pt x="1070247" y="969927"/>
                      <a:pt x="1289131" y="730088"/>
                      <a:pt x="1918448" y="13046"/>
                    </a:cubicBezTo>
                    <a:moveTo>
                      <a:pt x="916132" y="1224150"/>
                    </a:moveTo>
                    <a:cubicBezTo>
                      <a:pt x="1198168" y="908777"/>
                      <a:pt x="1505825" y="575497"/>
                      <a:pt x="1972169" y="9236"/>
                    </a:cubicBezTo>
                    <a:moveTo>
                      <a:pt x="916132" y="1224150"/>
                    </a:moveTo>
                    <a:cubicBezTo>
                      <a:pt x="1155400" y="968594"/>
                      <a:pt x="1378285" y="693512"/>
                      <a:pt x="1972169" y="9236"/>
                    </a:cubicBezTo>
                    <a:moveTo>
                      <a:pt x="963662" y="1227579"/>
                    </a:moveTo>
                    <a:cubicBezTo>
                      <a:pt x="1263604" y="880202"/>
                      <a:pt x="1594027" y="528348"/>
                      <a:pt x="2019699" y="12665"/>
                    </a:cubicBezTo>
                    <a:moveTo>
                      <a:pt x="963662" y="1227579"/>
                    </a:moveTo>
                    <a:cubicBezTo>
                      <a:pt x="1369903" y="753234"/>
                      <a:pt x="1782145" y="285461"/>
                      <a:pt x="2019699" y="12665"/>
                    </a:cubicBezTo>
                    <a:moveTo>
                      <a:pt x="1017383" y="1223769"/>
                    </a:moveTo>
                    <a:cubicBezTo>
                      <a:pt x="1291608" y="911063"/>
                      <a:pt x="1538401" y="595500"/>
                      <a:pt x="2073420" y="8950"/>
                    </a:cubicBezTo>
                    <a:moveTo>
                      <a:pt x="1017383" y="1223769"/>
                    </a:moveTo>
                    <a:cubicBezTo>
                      <a:pt x="1392001" y="806669"/>
                      <a:pt x="1749094" y="371757"/>
                      <a:pt x="2073420" y="8950"/>
                    </a:cubicBezTo>
                    <a:moveTo>
                      <a:pt x="1064913" y="1227198"/>
                    </a:moveTo>
                    <a:cubicBezTo>
                      <a:pt x="1471344" y="758377"/>
                      <a:pt x="1858250" y="304701"/>
                      <a:pt x="2120950" y="12379"/>
                    </a:cubicBezTo>
                    <a:moveTo>
                      <a:pt x="1064913" y="1227198"/>
                    </a:moveTo>
                    <a:cubicBezTo>
                      <a:pt x="1475345" y="746376"/>
                      <a:pt x="1887301" y="276793"/>
                      <a:pt x="2120950" y="12379"/>
                    </a:cubicBezTo>
                    <a:moveTo>
                      <a:pt x="1118634" y="1223483"/>
                    </a:moveTo>
                    <a:cubicBezTo>
                      <a:pt x="1507825" y="777808"/>
                      <a:pt x="1907209" y="340992"/>
                      <a:pt x="2162193" y="22952"/>
                    </a:cubicBezTo>
                    <a:moveTo>
                      <a:pt x="1118634" y="1223483"/>
                    </a:moveTo>
                    <a:cubicBezTo>
                      <a:pt x="1477536" y="823147"/>
                      <a:pt x="1834914" y="423192"/>
                      <a:pt x="2162193" y="22952"/>
                    </a:cubicBezTo>
                    <a:moveTo>
                      <a:pt x="1166164" y="1226912"/>
                    </a:moveTo>
                    <a:cubicBezTo>
                      <a:pt x="1518874" y="838197"/>
                      <a:pt x="1870252" y="444719"/>
                      <a:pt x="2209723" y="26381"/>
                    </a:cubicBezTo>
                    <a:moveTo>
                      <a:pt x="1166164" y="1226912"/>
                    </a:moveTo>
                    <a:cubicBezTo>
                      <a:pt x="1466868" y="885631"/>
                      <a:pt x="1746712" y="560924"/>
                      <a:pt x="2209723" y="26381"/>
                    </a:cubicBezTo>
                    <a:moveTo>
                      <a:pt x="1219885" y="1223197"/>
                    </a:moveTo>
                    <a:cubicBezTo>
                      <a:pt x="1434007" y="974785"/>
                      <a:pt x="1666321" y="737232"/>
                      <a:pt x="2250966" y="37049"/>
                    </a:cubicBezTo>
                    <a:moveTo>
                      <a:pt x="1219885" y="1223197"/>
                    </a:moveTo>
                    <a:cubicBezTo>
                      <a:pt x="1466392" y="941162"/>
                      <a:pt x="1707660" y="661222"/>
                      <a:pt x="2250966" y="37049"/>
                    </a:cubicBezTo>
                    <a:moveTo>
                      <a:pt x="1267414" y="1226626"/>
                    </a:moveTo>
                    <a:cubicBezTo>
                      <a:pt x="1538496" y="953640"/>
                      <a:pt x="1754809" y="674462"/>
                      <a:pt x="2292209" y="47622"/>
                    </a:cubicBezTo>
                    <a:moveTo>
                      <a:pt x="1267414" y="1226626"/>
                    </a:moveTo>
                    <a:cubicBezTo>
                      <a:pt x="1580882" y="868486"/>
                      <a:pt x="1886920" y="497392"/>
                      <a:pt x="2292209" y="47622"/>
                    </a:cubicBezTo>
                    <a:moveTo>
                      <a:pt x="1321135" y="1222816"/>
                    </a:moveTo>
                    <a:cubicBezTo>
                      <a:pt x="1722995" y="807145"/>
                      <a:pt x="2092375" y="353755"/>
                      <a:pt x="2320975" y="72672"/>
                    </a:cubicBezTo>
                    <a:moveTo>
                      <a:pt x="1321135" y="1222816"/>
                    </a:moveTo>
                    <a:cubicBezTo>
                      <a:pt x="1636603" y="852484"/>
                      <a:pt x="1957786" y="471484"/>
                      <a:pt x="2320975" y="72672"/>
                    </a:cubicBezTo>
                    <a:moveTo>
                      <a:pt x="1368665" y="1226245"/>
                    </a:moveTo>
                    <a:cubicBezTo>
                      <a:pt x="1736711" y="820099"/>
                      <a:pt x="2052084" y="432241"/>
                      <a:pt x="2349740" y="97628"/>
                    </a:cubicBezTo>
                    <a:moveTo>
                      <a:pt x="1368665" y="1226245"/>
                    </a:moveTo>
                    <a:cubicBezTo>
                      <a:pt x="1560213" y="988501"/>
                      <a:pt x="1769668" y="750757"/>
                      <a:pt x="2349740" y="97628"/>
                    </a:cubicBezTo>
                    <a:moveTo>
                      <a:pt x="1416100" y="1229674"/>
                    </a:moveTo>
                    <a:cubicBezTo>
                      <a:pt x="1727472" y="849246"/>
                      <a:pt x="2051131" y="501297"/>
                      <a:pt x="2372219" y="129822"/>
                    </a:cubicBezTo>
                    <a:moveTo>
                      <a:pt x="1416100" y="1229674"/>
                    </a:moveTo>
                    <a:cubicBezTo>
                      <a:pt x="1619839" y="999455"/>
                      <a:pt x="1829865" y="751424"/>
                      <a:pt x="2372219" y="129822"/>
                    </a:cubicBezTo>
                    <a:moveTo>
                      <a:pt x="1469916" y="1225959"/>
                    </a:moveTo>
                    <a:cubicBezTo>
                      <a:pt x="1792623" y="844864"/>
                      <a:pt x="2123140" y="470913"/>
                      <a:pt x="2388507" y="169161"/>
                    </a:cubicBezTo>
                    <a:moveTo>
                      <a:pt x="1469916" y="1225959"/>
                    </a:moveTo>
                    <a:cubicBezTo>
                      <a:pt x="1767382" y="901633"/>
                      <a:pt x="2041321" y="559971"/>
                      <a:pt x="2388507" y="169161"/>
                    </a:cubicBezTo>
                    <a:moveTo>
                      <a:pt x="1517350" y="1229388"/>
                    </a:moveTo>
                    <a:cubicBezTo>
                      <a:pt x="1832818" y="882393"/>
                      <a:pt x="2112187" y="526158"/>
                      <a:pt x="2404699" y="208594"/>
                    </a:cubicBezTo>
                    <a:moveTo>
                      <a:pt x="1517350" y="1229388"/>
                    </a:moveTo>
                    <a:cubicBezTo>
                      <a:pt x="1863679" y="852198"/>
                      <a:pt x="2190482" y="459197"/>
                      <a:pt x="2404699" y="208594"/>
                    </a:cubicBezTo>
                    <a:moveTo>
                      <a:pt x="1571167" y="1225578"/>
                    </a:moveTo>
                    <a:cubicBezTo>
                      <a:pt x="1763476" y="1002884"/>
                      <a:pt x="1984647" y="740565"/>
                      <a:pt x="2420987" y="247932"/>
                    </a:cubicBezTo>
                    <a:moveTo>
                      <a:pt x="1571167" y="1225578"/>
                    </a:moveTo>
                    <a:cubicBezTo>
                      <a:pt x="1765286" y="1010409"/>
                      <a:pt x="1962549" y="790095"/>
                      <a:pt x="2420987" y="247932"/>
                    </a:cubicBezTo>
                    <a:moveTo>
                      <a:pt x="1618601" y="1229007"/>
                    </a:moveTo>
                    <a:cubicBezTo>
                      <a:pt x="1885111" y="884107"/>
                      <a:pt x="2175909" y="566925"/>
                      <a:pt x="2418511" y="308892"/>
                    </a:cubicBezTo>
                    <a:moveTo>
                      <a:pt x="1618601" y="1229007"/>
                    </a:moveTo>
                    <a:cubicBezTo>
                      <a:pt x="1769858" y="1029744"/>
                      <a:pt x="1940927" y="844578"/>
                      <a:pt x="2418511" y="308892"/>
                    </a:cubicBezTo>
                    <a:moveTo>
                      <a:pt x="1672417" y="1225293"/>
                    </a:moveTo>
                    <a:cubicBezTo>
                      <a:pt x="1878062" y="958974"/>
                      <a:pt x="2102281" y="730374"/>
                      <a:pt x="2422225" y="362613"/>
                    </a:cubicBezTo>
                    <a:moveTo>
                      <a:pt x="1672417" y="1225293"/>
                    </a:moveTo>
                    <a:cubicBezTo>
                      <a:pt x="1948928" y="903538"/>
                      <a:pt x="2222581" y="599214"/>
                      <a:pt x="2422225" y="362613"/>
                    </a:cubicBezTo>
                    <a:moveTo>
                      <a:pt x="1719852" y="1228722"/>
                    </a:moveTo>
                    <a:cubicBezTo>
                      <a:pt x="1919496" y="975452"/>
                      <a:pt x="2138285" y="754853"/>
                      <a:pt x="2419749" y="423573"/>
                    </a:cubicBezTo>
                    <a:moveTo>
                      <a:pt x="1719852" y="1228722"/>
                    </a:moveTo>
                    <a:cubicBezTo>
                      <a:pt x="1949881" y="959831"/>
                      <a:pt x="2187148" y="693893"/>
                      <a:pt x="2419749" y="423573"/>
                    </a:cubicBezTo>
                    <a:moveTo>
                      <a:pt x="1773668" y="1224911"/>
                    </a:moveTo>
                    <a:cubicBezTo>
                      <a:pt x="1961501" y="1013933"/>
                      <a:pt x="2107329" y="825052"/>
                      <a:pt x="2423559" y="477294"/>
                    </a:cubicBezTo>
                    <a:moveTo>
                      <a:pt x="1773668" y="1224911"/>
                    </a:moveTo>
                    <a:cubicBezTo>
                      <a:pt x="1907590" y="1072321"/>
                      <a:pt x="2056370" y="901824"/>
                      <a:pt x="2423559" y="477294"/>
                    </a:cubicBezTo>
                    <a:moveTo>
                      <a:pt x="1821103" y="1228340"/>
                    </a:moveTo>
                    <a:cubicBezTo>
                      <a:pt x="1959215" y="1081465"/>
                      <a:pt x="2069324" y="941638"/>
                      <a:pt x="2420987" y="538254"/>
                    </a:cubicBezTo>
                    <a:moveTo>
                      <a:pt x="1821103" y="1228340"/>
                    </a:moveTo>
                    <a:cubicBezTo>
                      <a:pt x="2008364" y="993264"/>
                      <a:pt x="2208389" y="764283"/>
                      <a:pt x="2420987" y="538254"/>
                    </a:cubicBezTo>
                    <a:moveTo>
                      <a:pt x="1874919" y="1224626"/>
                    </a:moveTo>
                    <a:cubicBezTo>
                      <a:pt x="1972360" y="1096610"/>
                      <a:pt x="2111520" y="964879"/>
                      <a:pt x="2424797" y="591975"/>
                    </a:cubicBezTo>
                    <a:moveTo>
                      <a:pt x="1874919" y="1224626"/>
                    </a:moveTo>
                    <a:cubicBezTo>
                      <a:pt x="2029224" y="1056700"/>
                      <a:pt x="2181338" y="885250"/>
                      <a:pt x="2424797" y="591975"/>
                    </a:cubicBezTo>
                    <a:moveTo>
                      <a:pt x="1922353" y="1228055"/>
                    </a:moveTo>
                    <a:cubicBezTo>
                      <a:pt x="2041987" y="1079941"/>
                      <a:pt x="2163907" y="923064"/>
                      <a:pt x="2422321" y="652935"/>
                    </a:cubicBezTo>
                    <a:moveTo>
                      <a:pt x="1922353" y="1228055"/>
                    </a:moveTo>
                    <a:cubicBezTo>
                      <a:pt x="2039892" y="1103087"/>
                      <a:pt x="2143714" y="969165"/>
                      <a:pt x="2422321" y="652935"/>
                    </a:cubicBezTo>
                    <a:moveTo>
                      <a:pt x="1976169" y="1224245"/>
                    </a:moveTo>
                    <a:cubicBezTo>
                      <a:pt x="2089041" y="1072035"/>
                      <a:pt x="2221629" y="937828"/>
                      <a:pt x="2426035" y="706656"/>
                    </a:cubicBezTo>
                    <a:moveTo>
                      <a:pt x="1976169" y="1224245"/>
                    </a:moveTo>
                    <a:cubicBezTo>
                      <a:pt x="2107329" y="1073178"/>
                      <a:pt x="2231630" y="922588"/>
                      <a:pt x="2426035" y="706656"/>
                    </a:cubicBezTo>
                    <a:moveTo>
                      <a:pt x="2023604" y="1227674"/>
                    </a:moveTo>
                    <a:cubicBezTo>
                      <a:pt x="2162193" y="1083846"/>
                      <a:pt x="2318593" y="902205"/>
                      <a:pt x="2423559" y="767616"/>
                    </a:cubicBezTo>
                    <a:moveTo>
                      <a:pt x="2023604" y="1227674"/>
                    </a:moveTo>
                    <a:cubicBezTo>
                      <a:pt x="2162764" y="1062510"/>
                      <a:pt x="2309164" y="887727"/>
                      <a:pt x="2423559" y="767616"/>
                    </a:cubicBezTo>
                    <a:moveTo>
                      <a:pt x="2096089" y="1202433"/>
                    </a:moveTo>
                    <a:cubicBezTo>
                      <a:pt x="2160097" y="1112136"/>
                      <a:pt x="2276112" y="997931"/>
                      <a:pt x="2427369" y="821433"/>
                    </a:cubicBezTo>
                    <a:moveTo>
                      <a:pt x="2096089" y="1202433"/>
                    </a:moveTo>
                    <a:cubicBezTo>
                      <a:pt x="2185624" y="1108040"/>
                      <a:pt x="2267254" y="1014504"/>
                      <a:pt x="2427369" y="821433"/>
                    </a:cubicBezTo>
                    <a:moveTo>
                      <a:pt x="2156097" y="1191479"/>
                    </a:moveTo>
                    <a:cubicBezTo>
                      <a:pt x="2266682" y="1067559"/>
                      <a:pt x="2356217" y="966403"/>
                      <a:pt x="2406128" y="903919"/>
                    </a:cubicBezTo>
                    <a:moveTo>
                      <a:pt x="2156097" y="1191479"/>
                    </a:moveTo>
                    <a:cubicBezTo>
                      <a:pt x="2248680" y="1086704"/>
                      <a:pt x="2334595" y="981738"/>
                      <a:pt x="2406128" y="903919"/>
                    </a:cubicBezTo>
                    <a:moveTo>
                      <a:pt x="2209913" y="1187669"/>
                    </a:moveTo>
                    <a:cubicBezTo>
                      <a:pt x="2246203" y="1124042"/>
                      <a:pt x="2293066" y="1064892"/>
                      <a:pt x="2397365" y="972023"/>
                    </a:cubicBezTo>
                    <a:moveTo>
                      <a:pt x="2209913" y="1187669"/>
                    </a:moveTo>
                    <a:cubicBezTo>
                      <a:pt x="2289352" y="1111088"/>
                      <a:pt x="2360218" y="1026220"/>
                      <a:pt x="2397365" y="972023"/>
                    </a:cubicBezTo>
                    <a:moveTo>
                      <a:pt x="2282398" y="1162332"/>
                    </a:moveTo>
                    <a:cubicBezTo>
                      <a:pt x="2310021" y="1134615"/>
                      <a:pt x="2324880" y="1104706"/>
                      <a:pt x="2363647" y="1068892"/>
                    </a:cubicBezTo>
                    <a:moveTo>
                      <a:pt x="2282398" y="1162332"/>
                    </a:moveTo>
                    <a:cubicBezTo>
                      <a:pt x="2309926" y="1128900"/>
                      <a:pt x="2336310" y="1110326"/>
                      <a:pt x="2363647" y="1068892"/>
                    </a:cubicBezTo>
                  </a:path>
                </a:pathLst>
              </a:custGeom>
              <a:noFill/>
              <a:ln w="4763" cap="rnd">
                <a:solidFill>
                  <a:srgbClr val="A5D8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3507F9AA-0951-752B-91AA-B79504761611}"/>
                  </a:ext>
                </a:extLst>
              </p:cNvPr>
              <p:cNvSpPr/>
              <p:nvPr/>
            </p:nvSpPr>
            <p:spPr>
              <a:xfrm>
                <a:off x="9458808" y="5261497"/>
                <a:ext cx="2429271" cy="1228738"/>
              </a:xfrm>
              <a:custGeom>
                <a:avLst/>
                <a:gdLst>
                  <a:gd name="connsiteX0" fmla="*/ 305220 w 2429271"/>
                  <a:gd name="connsiteY0" fmla="*/ 1519 h 1228738"/>
                  <a:gd name="connsiteX1" fmla="*/ 2119732 w 2429271"/>
                  <a:gd name="connsiteY1" fmla="*/ 1519 h 1228738"/>
                  <a:gd name="connsiteX2" fmla="*/ 305220 w 2429271"/>
                  <a:gd name="connsiteY2" fmla="*/ 1519 h 1228738"/>
                  <a:gd name="connsiteX3" fmla="*/ 2119732 w 2429271"/>
                  <a:gd name="connsiteY3" fmla="*/ 1519 h 1228738"/>
                  <a:gd name="connsiteX4" fmla="*/ 2119732 w 2429271"/>
                  <a:gd name="connsiteY4" fmla="*/ 1519 h 1228738"/>
                  <a:gd name="connsiteX5" fmla="*/ 2422151 w 2429271"/>
                  <a:gd name="connsiteY5" fmla="*/ 303938 h 1228738"/>
                  <a:gd name="connsiteX6" fmla="*/ 2119732 w 2429271"/>
                  <a:gd name="connsiteY6" fmla="*/ 1519 h 1228738"/>
                  <a:gd name="connsiteX7" fmla="*/ 2422151 w 2429271"/>
                  <a:gd name="connsiteY7" fmla="*/ 303938 h 1228738"/>
                  <a:gd name="connsiteX8" fmla="*/ 2422151 w 2429271"/>
                  <a:gd name="connsiteY8" fmla="*/ 303938 h 1228738"/>
                  <a:gd name="connsiteX9" fmla="*/ 2422151 w 2429271"/>
                  <a:gd name="connsiteY9" fmla="*/ 908775 h 1228738"/>
                  <a:gd name="connsiteX10" fmla="*/ 2422151 w 2429271"/>
                  <a:gd name="connsiteY10" fmla="*/ 303938 h 1228738"/>
                  <a:gd name="connsiteX11" fmla="*/ 2422151 w 2429271"/>
                  <a:gd name="connsiteY11" fmla="*/ 908775 h 1228738"/>
                  <a:gd name="connsiteX12" fmla="*/ 2422151 w 2429271"/>
                  <a:gd name="connsiteY12" fmla="*/ 908775 h 1228738"/>
                  <a:gd name="connsiteX13" fmla="*/ 2119732 w 2429271"/>
                  <a:gd name="connsiteY13" fmla="*/ 1211194 h 1228738"/>
                  <a:gd name="connsiteX14" fmla="*/ 2422151 w 2429271"/>
                  <a:gd name="connsiteY14" fmla="*/ 908775 h 1228738"/>
                  <a:gd name="connsiteX15" fmla="*/ 2119732 w 2429271"/>
                  <a:gd name="connsiteY15" fmla="*/ 1211194 h 1228738"/>
                  <a:gd name="connsiteX16" fmla="*/ 2119732 w 2429271"/>
                  <a:gd name="connsiteY16" fmla="*/ 1211194 h 1228738"/>
                  <a:gd name="connsiteX17" fmla="*/ 305220 w 2429271"/>
                  <a:gd name="connsiteY17" fmla="*/ 1211194 h 1228738"/>
                  <a:gd name="connsiteX18" fmla="*/ 2119732 w 2429271"/>
                  <a:gd name="connsiteY18" fmla="*/ 1211194 h 1228738"/>
                  <a:gd name="connsiteX19" fmla="*/ 305220 w 2429271"/>
                  <a:gd name="connsiteY19" fmla="*/ 1211194 h 1228738"/>
                  <a:gd name="connsiteX20" fmla="*/ 305220 w 2429271"/>
                  <a:gd name="connsiteY20" fmla="*/ 1211194 h 1228738"/>
                  <a:gd name="connsiteX21" fmla="*/ 2801 w 2429271"/>
                  <a:gd name="connsiteY21" fmla="*/ 908775 h 1228738"/>
                  <a:gd name="connsiteX22" fmla="*/ 305220 w 2429271"/>
                  <a:gd name="connsiteY22" fmla="*/ 1211194 h 1228738"/>
                  <a:gd name="connsiteX23" fmla="*/ 2801 w 2429271"/>
                  <a:gd name="connsiteY23" fmla="*/ 908775 h 1228738"/>
                  <a:gd name="connsiteX24" fmla="*/ 2801 w 2429271"/>
                  <a:gd name="connsiteY24" fmla="*/ 908775 h 1228738"/>
                  <a:gd name="connsiteX25" fmla="*/ 2801 w 2429271"/>
                  <a:gd name="connsiteY25" fmla="*/ 303938 h 1228738"/>
                  <a:gd name="connsiteX26" fmla="*/ 2801 w 2429271"/>
                  <a:gd name="connsiteY26" fmla="*/ 908775 h 1228738"/>
                  <a:gd name="connsiteX27" fmla="*/ 2801 w 2429271"/>
                  <a:gd name="connsiteY27" fmla="*/ 303938 h 1228738"/>
                  <a:gd name="connsiteX28" fmla="*/ 2801 w 2429271"/>
                  <a:gd name="connsiteY28" fmla="*/ 303938 h 1228738"/>
                  <a:gd name="connsiteX29" fmla="*/ 305220 w 2429271"/>
                  <a:gd name="connsiteY29" fmla="*/ 1519 h 1228738"/>
                  <a:gd name="connsiteX30" fmla="*/ 2801 w 2429271"/>
                  <a:gd name="connsiteY30" fmla="*/ 303938 h 1228738"/>
                  <a:gd name="connsiteX31" fmla="*/ 305220 w 2429271"/>
                  <a:gd name="connsiteY31" fmla="*/ 1519 h 12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9271" h="1228738">
                    <a:moveTo>
                      <a:pt x="305220" y="1519"/>
                    </a:moveTo>
                    <a:cubicBezTo>
                      <a:pt x="850240" y="13616"/>
                      <a:pt x="1430694" y="10758"/>
                      <a:pt x="2119732" y="1519"/>
                    </a:cubicBezTo>
                    <a:moveTo>
                      <a:pt x="305220" y="1519"/>
                    </a:moveTo>
                    <a:cubicBezTo>
                      <a:pt x="937680" y="15330"/>
                      <a:pt x="1582046" y="21712"/>
                      <a:pt x="2119732" y="1519"/>
                    </a:cubicBezTo>
                    <a:moveTo>
                      <a:pt x="2119732" y="1519"/>
                    </a:moveTo>
                    <a:cubicBezTo>
                      <a:pt x="2339664" y="-8006"/>
                      <a:pt x="2423008" y="101246"/>
                      <a:pt x="2422151" y="303938"/>
                    </a:cubicBezTo>
                    <a:moveTo>
                      <a:pt x="2119732" y="1519"/>
                    </a:moveTo>
                    <a:cubicBezTo>
                      <a:pt x="2331854" y="-6863"/>
                      <a:pt x="2427294" y="80767"/>
                      <a:pt x="2422151" y="303938"/>
                    </a:cubicBezTo>
                    <a:moveTo>
                      <a:pt x="2422151" y="303938"/>
                    </a:moveTo>
                    <a:cubicBezTo>
                      <a:pt x="2425199" y="488532"/>
                      <a:pt x="2438725" y="697034"/>
                      <a:pt x="2422151" y="908775"/>
                    </a:cubicBezTo>
                    <a:moveTo>
                      <a:pt x="2422151" y="303938"/>
                    </a:moveTo>
                    <a:cubicBezTo>
                      <a:pt x="2411197" y="514250"/>
                      <a:pt x="2426533" y="737039"/>
                      <a:pt x="2422151" y="908775"/>
                    </a:cubicBezTo>
                    <a:moveTo>
                      <a:pt x="2422151" y="908775"/>
                    </a:moveTo>
                    <a:cubicBezTo>
                      <a:pt x="2423770" y="1105657"/>
                      <a:pt x="2322901" y="1225481"/>
                      <a:pt x="2119732" y="1211194"/>
                    </a:cubicBezTo>
                    <a:moveTo>
                      <a:pt x="2422151" y="908775"/>
                    </a:moveTo>
                    <a:cubicBezTo>
                      <a:pt x="2439391" y="1112610"/>
                      <a:pt x="2340617" y="1203479"/>
                      <a:pt x="2119732" y="1211194"/>
                    </a:cubicBezTo>
                    <a:moveTo>
                      <a:pt x="2119732" y="1211194"/>
                    </a:moveTo>
                    <a:cubicBezTo>
                      <a:pt x="1707490" y="1243007"/>
                      <a:pt x="1342302" y="1225958"/>
                      <a:pt x="305220" y="1211194"/>
                    </a:cubicBezTo>
                    <a:moveTo>
                      <a:pt x="2119732" y="1211194"/>
                    </a:moveTo>
                    <a:cubicBezTo>
                      <a:pt x="1744638" y="1223386"/>
                      <a:pt x="1378687" y="1225386"/>
                      <a:pt x="305220" y="1211194"/>
                    </a:cubicBezTo>
                    <a:moveTo>
                      <a:pt x="305220" y="1211194"/>
                    </a:moveTo>
                    <a:cubicBezTo>
                      <a:pt x="119196" y="1214337"/>
                      <a:pt x="11754" y="1108800"/>
                      <a:pt x="2801" y="908775"/>
                    </a:cubicBezTo>
                    <a:moveTo>
                      <a:pt x="305220" y="1211194"/>
                    </a:moveTo>
                    <a:cubicBezTo>
                      <a:pt x="86335" y="1199288"/>
                      <a:pt x="-8724" y="1098704"/>
                      <a:pt x="2801" y="908775"/>
                    </a:cubicBezTo>
                    <a:moveTo>
                      <a:pt x="2801" y="908775"/>
                    </a:moveTo>
                    <a:cubicBezTo>
                      <a:pt x="4039" y="725419"/>
                      <a:pt x="20041" y="552159"/>
                      <a:pt x="2801" y="303938"/>
                    </a:cubicBezTo>
                    <a:moveTo>
                      <a:pt x="2801" y="908775"/>
                    </a:moveTo>
                    <a:cubicBezTo>
                      <a:pt x="991" y="713036"/>
                      <a:pt x="3277" y="515678"/>
                      <a:pt x="2801" y="303938"/>
                    </a:cubicBezTo>
                    <a:moveTo>
                      <a:pt x="2801" y="303938"/>
                    </a:moveTo>
                    <a:cubicBezTo>
                      <a:pt x="4992" y="88101"/>
                      <a:pt x="88621" y="-10959"/>
                      <a:pt x="305220" y="1519"/>
                    </a:cubicBezTo>
                    <a:moveTo>
                      <a:pt x="2801" y="303938"/>
                    </a:moveTo>
                    <a:cubicBezTo>
                      <a:pt x="-15678" y="105532"/>
                      <a:pt x="107195" y="-6292"/>
                      <a:pt x="305220" y="1519"/>
                    </a:cubicBezTo>
                  </a:path>
                </a:pathLst>
              </a:custGeom>
              <a:noFill/>
              <a:ln w="9525" cap="rnd">
                <a:solidFill>
                  <a:srgbClr val="1971C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FAD4589-35D4-D9D0-2AB7-BC926083AA4B}"/>
                </a:ext>
              </a:extLst>
            </p:cNvPr>
            <p:cNvSpPr txBox="1"/>
            <p:nvPr/>
          </p:nvSpPr>
          <p:spPr>
            <a:xfrm>
              <a:off x="9334016" y="5207580"/>
              <a:ext cx="17360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spc="0" baseline="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Porting </a:t>
              </a:r>
              <a:r>
                <a:rPr lang="en-US" sz="210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of </a:t>
              </a:r>
            </a:p>
            <a:p>
              <a:pPr algn="ctr"/>
              <a:r>
                <a:rPr lang="en-US" sz="2100" spc="0" baseline="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C++ projects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65F9A7-CCCC-265F-347B-5C9336137E41}"/>
              </a:ext>
            </a:extLst>
          </p:cNvPr>
          <p:cNvGrpSpPr/>
          <p:nvPr/>
        </p:nvGrpSpPr>
        <p:grpSpPr>
          <a:xfrm>
            <a:off x="2752497" y="1246641"/>
            <a:ext cx="2450910" cy="1240532"/>
            <a:chOff x="2752497" y="4956646"/>
            <a:chExt cx="2450910" cy="1240532"/>
          </a:xfrm>
        </p:grpSpPr>
        <p:grpSp>
          <p:nvGrpSpPr>
            <p:cNvPr id="33" name="Graphique 6">
              <a:extLst>
                <a:ext uri="{FF2B5EF4-FFF2-40B4-BE49-F238E27FC236}">
                  <a16:creationId xmlns:a16="http://schemas.microsoft.com/office/drawing/2014/main" id="{20515D5E-CC04-0C34-1DD1-02547A98D8A3}"/>
                </a:ext>
              </a:extLst>
            </p:cNvPr>
            <p:cNvGrpSpPr/>
            <p:nvPr/>
          </p:nvGrpSpPr>
          <p:grpSpPr>
            <a:xfrm>
              <a:off x="2752497" y="4956646"/>
              <a:ext cx="2450910" cy="1240532"/>
              <a:chOff x="2753577" y="5228638"/>
              <a:chExt cx="2450910" cy="1240532"/>
            </a:xfrm>
            <a:noFill/>
          </p:grpSpPr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206C9F3F-7C6D-D2CF-826C-4798D9988DA6}"/>
                  </a:ext>
                </a:extLst>
              </p:cNvPr>
              <p:cNvSpPr/>
              <p:nvPr/>
            </p:nvSpPr>
            <p:spPr>
              <a:xfrm>
                <a:off x="2778090" y="5239969"/>
                <a:ext cx="2426398" cy="1229201"/>
              </a:xfrm>
              <a:custGeom>
                <a:avLst/>
                <a:gdLst>
                  <a:gd name="connsiteX0" fmla="*/ 51511 w 2426398"/>
                  <a:gd name="connsiteY0" fmla="*/ 69240 h 1229201"/>
                  <a:gd name="connsiteX1" fmla="*/ 51511 w 2426398"/>
                  <a:gd name="connsiteY1" fmla="*/ 69240 h 1229201"/>
                  <a:gd name="connsiteX2" fmla="*/ 51511 w 2426398"/>
                  <a:gd name="connsiteY2" fmla="*/ 69240 h 1229201"/>
                  <a:gd name="connsiteX3" fmla="*/ 51511 w 2426398"/>
                  <a:gd name="connsiteY3" fmla="*/ 69240 h 1229201"/>
                  <a:gd name="connsiteX4" fmla="*/ 48939 w 2426398"/>
                  <a:gd name="connsiteY4" fmla="*/ 130200 h 1229201"/>
                  <a:gd name="connsiteX5" fmla="*/ 148952 w 2426398"/>
                  <a:gd name="connsiteY5" fmla="*/ 15138 h 1229201"/>
                  <a:gd name="connsiteX6" fmla="*/ 48939 w 2426398"/>
                  <a:gd name="connsiteY6" fmla="*/ 130200 h 1229201"/>
                  <a:gd name="connsiteX7" fmla="*/ 148952 w 2426398"/>
                  <a:gd name="connsiteY7" fmla="*/ 15138 h 1229201"/>
                  <a:gd name="connsiteX8" fmla="*/ 2743 w 2426398"/>
                  <a:gd name="connsiteY8" fmla="*/ 241452 h 1229201"/>
                  <a:gd name="connsiteX9" fmla="*/ 208959 w 2426398"/>
                  <a:gd name="connsiteY9" fmla="*/ 4184 h 1229201"/>
                  <a:gd name="connsiteX10" fmla="*/ 2743 w 2426398"/>
                  <a:gd name="connsiteY10" fmla="*/ 241452 h 1229201"/>
                  <a:gd name="connsiteX11" fmla="*/ 208959 w 2426398"/>
                  <a:gd name="connsiteY11" fmla="*/ 4184 h 1229201"/>
                  <a:gd name="connsiteX12" fmla="*/ 266 w 2426398"/>
                  <a:gd name="connsiteY12" fmla="*/ 302412 h 1229201"/>
                  <a:gd name="connsiteX13" fmla="*/ 262680 w 2426398"/>
                  <a:gd name="connsiteY13" fmla="*/ 470 h 1229201"/>
                  <a:gd name="connsiteX14" fmla="*/ 266 w 2426398"/>
                  <a:gd name="connsiteY14" fmla="*/ 302412 h 1229201"/>
                  <a:gd name="connsiteX15" fmla="*/ 262680 w 2426398"/>
                  <a:gd name="connsiteY15" fmla="*/ 470 h 1229201"/>
                  <a:gd name="connsiteX16" fmla="*/ 3981 w 2426398"/>
                  <a:gd name="connsiteY16" fmla="*/ 356133 h 1229201"/>
                  <a:gd name="connsiteX17" fmla="*/ 303923 w 2426398"/>
                  <a:gd name="connsiteY17" fmla="*/ 11042 h 1229201"/>
                  <a:gd name="connsiteX18" fmla="*/ 3981 w 2426398"/>
                  <a:gd name="connsiteY18" fmla="*/ 356133 h 1229201"/>
                  <a:gd name="connsiteX19" fmla="*/ 303923 w 2426398"/>
                  <a:gd name="connsiteY19" fmla="*/ 11042 h 1229201"/>
                  <a:gd name="connsiteX20" fmla="*/ 1504 w 2426398"/>
                  <a:gd name="connsiteY20" fmla="*/ 417093 h 1229201"/>
                  <a:gd name="connsiteX21" fmla="*/ 351453 w 2426398"/>
                  <a:gd name="connsiteY21" fmla="*/ 14471 h 1229201"/>
                  <a:gd name="connsiteX22" fmla="*/ 1504 w 2426398"/>
                  <a:gd name="connsiteY22" fmla="*/ 417093 h 1229201"/>
                  <a:gd name="connsiteX23" fmla="*/ 351453 w 2426398"/>
                  <a:gd name="connsiteY23" fmla="*/ 14471 h 1229201"/>
                  <a:gd name="connsiteX24" fmla="*/ 5314 w 2426398"/>
                  <a:gd name="connsiteY24" fmla="*/ 470814 h 1229201"/>
                  <a:gd name="connsiteX25" fmla="*/ 405174 w 2426398"/>
                  <a:gd name="connsiteY25" fmla="*/ 10757 h 1229201"/>
                  <a:gd name="connsiteX26" fmla="*/ 5314 w 2426398"/>
                  <a:gd name="connsiteY26" fmla="*/ 470814 h 1229201"/>
                  <a:gd name="connsiteX27" fmla="*/ 405174 w 2426398"/>
                  <a:gd name="connsiteY27" fmla="*/ 10757 h 1229201"/>
                  <a:gd name="connsiteX28" fmla="*/ 2743 w 2426398"/>
                  <a:gd name="connsiteY28" fmla="*/ 531774 h 1229201"/>
                  <a:gd name="connsiteX29" fmla="*/ 452704 w 2426398"/>
                  <a:gd name="connsiteY29" fmla="*/ 14185 h 1229201"/>
                  <a:gd name="connsiteX30" fmla="*/ 2743 w 2426398"/>
                  <a:gd name="connsiteY30" fmla="*/ 531774 h 1229201"/>
                  <a:gd name="connsiteX31" fmla="*/ 452704 w 2426398"/>
                  <a:gd name="connsiteY31" fmla="*/ 14185 h 1229201"/>
                  <a:gd name="connsiteX32" fmla="*/ 266 w 2426398"/>
                  <a:gd name="connsiteY32" fmla="*/ 592734 h 1229201"/>
                  <a:gd name="connsiteX33" fmla="*/ 506425 w 2426398"/>
                  <a:gd name="connsiteY33" fmla="*/ 10471 h 1229201"/>
                  <a:gd name="connsiteX34" fmla="*/ 266 w 2426398"/>
                  <a:gd name="connsiteY34" fmla="*/ 592734 h 1229201"/>
                  <a:gd name="connsiteX35" fmla="*/ 506425 w 2426398"/>
                  <a:gd name="connsiteY35" fmla="*/ 10471 h 1229201"/>
                  <a:gd name="connsiteX36" fmla="*/ 4076 w 2426398"/>
                  <a:gd name="connsiteY36" fmla="*/ 646455 h 1229201"/>
                  <a:gd name="connsiteX37" fmla="*/ 553955 w 2426398"/>
                  <a:gd name="connsiteY37" fmla="*/ 13900 h 1229201"/>
                  <a:gd name="connsiteX38" fmla="*/ 4076 w 2426398"/>
                  <a:gd name="connsiteY38" fmla="*/ 646455 h 1229201"/>
                  <a:gd name="connsiteX39" fmla="*/ 553955 w 2426398"/>
                  <a:gd name="connsiteY39" fmla="*/ 13900 h 1229201"/>
                  <a:gd name="connsiteX40" fmla="*/ 1600 w 2426398"/>
                  <a:gd name="connsiteY40" fmla="*/ 707415 h 1229201"/>
                  <a:gd name="connsiteX41" fmla="*/ 607676 w 2426398"/>
                  <a:gd name="connsiteY41" fmla="*/ 10090 h 1229201"/>
                  <a:gd name="connsiteX42" fmla="*/ 1600 w 2426398"/>
                  <a:gd name="connsiteY42" fmla="*/ 707415 h 1229201"/>
                  <a:gd name="connsiteX43" fmla="*/ 607676 w 2426398"/>
                  <a:gd name="connsiteY43" fmla="*/ 10090 h 1229201"/>
                  <a:gd name="connsiteX44" fmla="*/ 5314 w 2426398"/>
                  <a:gd name="connsiteY44" fmla="*/ 761136 h 1229201"/>
                  <a:gd name="connsiteX45" fmla="*/ 655205 w 2426398"/>
                  <a:gd name="connsiteY45" fmla="*/ 13519 h 1229201"/>
                  <a:gd name="connsiteX46" fmla="*/ 5314 w 2426398"/>
                  <a:gd name="connsiteY46" fmla="*/ 761136 h 1229201"/>
                  <a:gd name="connsiteX47" fmla="*/ 655205 w 2426398"/>
                  <a:gd name="connsiteY47" fmla="*/ 13519 h 1229201"/>
                  <a:gd name="connsiteX48" fmla="*/ 2838 w 2426398"/>
                  <a:gd name="connsiteY48" fmla="*/ 822096 h 1229201"/>
                  <a:gd name="connsiteX49" fmla="*/ 708926 w 2426398"/>
                  <a:gd name="connsiteY49" fmla="*/ 9804 h 1229201"/>
                  <a:gd name="connsiteX50" fmla="*/ 2838 w 2426398"/>
                  <a:gd name="connsiteY50" fmla="*/ 822096 h 1229201"/>
                  <a:gd name="connsiteX51" fmla="*/ 708926 w 2426398"/>
                  <a:gd name="connsiteY51" fmla="*/ 9804 h 1229201"/>
                  <a:gd name="connsiteX52" fmla="*/ 361 w 2426398"/>
                  <a:gd name="connsiteY52" fmla="*/ 883056 h 1229201"/>
                  <a:gd name="connsiteX53" fmla="*/ 756456 w 2426398"/>
                  <a:gd name="connsiteY53" fmla="*/ 13233 h 1229201"/>
                  <a:gd name="connsiteX54" fmla="*/ 361 w 2426398"/>
                  <a:gd name="connsiteY54" fmla="*/ 883056 h 1229201"/>
                  <a:gd name="connsiteX55" fmla="*/ 756456 w 2426398"/>
                  <a:gd name="connsiteY55" fmla="*/ 13233 h 1229201"/>
                  <a:gd name="connsiteX56" fmla="*/ 4076 w 2426398"/>
                  <a:gd name="connsiteY56" fmla="*/ 936777 h 1229201"/>
                  <a:gd name="connsiteX57" fmla="*/ 810177 w 2426398"/>
                  <a:gd name="connsiteY57" fmla="*/ 9423 h 1229201"/>
                  <a:gd name="connsiteX58" fmla="*/ 4076 w 2426398"/>
                  <a:gd name="connsiteY58" fmla="*/ 936777 h 1229201"/>
                  <a:gd name="connsiteX59" fmla="*/ 810177 w 2426398"/>
                  <a:gd name="connsiteY59" fmla="*/ 9423 h 1229201"/>
                  <a:gd name="connsiteX60" fmla="*/ 7886 w 2426398"/>
                  <a:gd name="connsiteY60" fmla="*/ 990498 h 1229201"/>
                  <a:gd name="connsiteX61" fmla="*/ 857707 w 2426398"/>
                  <a:gd name="connsiteY61" fmla="*/ 12852 h 1229201"/>
                  <a:gd name="connsiteX62" fmla="*/ 7886 w 2426398"/>
                  <a:gd name="connsiteY62" fmla="*/ 990498 h 1229201"/>
                  <a:gd name="connsiteX63" fmla="*/ 857707 w 2426398"/>
                  <a:gd name="connsiteY63" fmla="*/ 12852 h 1229201"/>
                  <a:gd name="connsiteX64" fmla="*/ 17887 w 2426398"/>
                  <a:gd name="connsiteY64" fmla="*/ 1037075 h 1229201"/>
                  <a:gd name="connsiteX65" fmla="*/ 911428 w 2426398"/>
                  <a:gd name="connsiteY65" fmla="*/ 9137 h 1229201"/>
                  <a:gd name="connsiteX66" fmla="*/ 17887 w 2426398"/>
                  <a:gd name="connsiteY66" fmla="*/ 1037075 h 1229201"/>
                  <a:gd name="connsiteX67" fmla="*/ 911428 w 2426398"/>
                  <a:gd name="connsiteY67" fmla="*/ 9137 h 1229201"/>
                  <a:gd name="connsiteX68" fmla="*/ 21602 w 2426398"/>
                  <a:gd name="connsiteY68" fmla="*/ 1090796 h 1229201"/>
                  <a:gd name="connsiteX69" fmla="*/ 958958 w 2426398"/>
                  <a:gd name="connsiteY69" fmla="*/ 12566 h 1229201"/>
                  <a:gd name="connsiteX70" fmla="*/ 21602 w 2426398"/>
                  <a:gd name="connsiteY70" fmla="*/ 1090796 h 1229201"/>
                  <a:gd name="connsiteX71" fmla="*/ 958958 w 2426398"/>
                  <a:gd name="connsiteY71" fmla="*/ 12566 h 1229201"/>
                  <a:gd name="connsiteX72" fmla="*/ 50368 w 2426398"/>
                  <a:gd name="connsiteY72" fmla="*/ 1115847 h 1229201"/>
                  <a:gd name="connsiteX73" fmla="*/ 1012679 w 2426398"/>
                  <a:gd name="connsiteY73" fmla="*/ 8756 h 1229201"/>
                  <a:gd name="connsiteX74" fmla="*/ 50368 w 2426398"/>
                  <a:gd name="connsiteY74" fmla="*/ 1115847 h 1229201"/>
                  <a:gd name="connsiteX75" fmla="*/ 1012679 w 2426398"/>
                  <a:gd name="connsiteY75" fmla="*/ 8756 h 1229201"/>
                  <a:gd name="connsiteX76" fmla="*/ 79133 w 2426398"/>
                  <a:gd name="connsiteY76" fmla="*/ 1140803 h 1229201"/>
                  <a:gd name="connsiteX77" fmla="*/ 1060208 w 2426398"/>
                  <a:gd name="connsiteY77" fmla="*/ 12185 h 1229201"/>
                  <a:gd name="connsiteX78" fmla="*/ 79133 w 2426398"/>
                  <a:gd name="connsiteY78" fmla="*/ 1140803 h 1229201"/>
                  <a:gd name="connsiteX79" fmla="*/ 1060208 w 2426398"/>
                  <a:gd name="connsiteY79" fmla="*/ 12185 h 1229201"/>
                  <a:gd name="connsiteX80" fmla="*/ 107899 w 2426398"/>
                  <a:gd name="connsiteY80" fmla="*/ 1165853 h 1229201"/>
                  <a:gd name="connsiteX81" fmla="*/ 1107738 w 2426398"/>
                  <a:gd name="connsiteY81" fmla="*/ 15614 h 1229201"/>
                  <a:gd name="connsiteX82" fmla="*/ 107899 w 2426398"/>
                  <a:gd name="connsiteY82" fmla="*/ 1165853 h 1229201"/>
                  <a:gd name="connsiteX83" fmla="*/ 1107738 w 2426398"/>
                  <a:gd name="connsiteY83" fmla="*/ 15614 h 1229201"/>
                  <a:gd name="connsiteX84" fmla="*/ 142855 w 2426398"/>
                  <a:gd name="connsiteY84" fmla="*/ 1183665 h 1229201"/>
                  <a:gd name="connsiteX85" fmla="*/ 1161459 w 2426398"/>
                  <a:gd name="connsiteY85" fmla="*/ 11899 h 1229201"/>
                  <a:gd name="connsiteX86" fmla="*/ 142855 w 2426398"/>
                  <a:gd name="connsiteY86" fmla="*/ 1183665 h 1229201"/>
                  <a:gd name="connsiteX87" fmla="*/ 1161459 w 2426398"/>
                  <a:gd name="connsiteY87" fmla="*/ 11899 h 1229201"/>
                  <a:gd name="connsiteX88" fmla="*/ 184099 w 2426398"/>
                  <a:gd name="connsiteY88" fmla="*/ 1194238 h 1229201"/>
                  <a:gd name="connsiteX89" fmla="*/ 1208989 w 2426398"/>
                  <a:gd name="connsiteY89" fmla="*/ 15329 h 1229201"/>
                  <a:gd name="connsiteX90" fmla="*/ 184099 w 2426398"/>
                  <a:gd name="connsiteY90" fmla="*/ 1194238 h 1229201"/>
                  <a:gd name="connsiteX91" fmla="*/ 1208989 w 2426398"/>
                  <a:gd name="connsiteY91" fmla="*/ 15329 h 1229201"/>
                  <a:gd name="connsiteX92" fmla="*/ 219151 w 2426398"/>
                  <a:gd name="connsiteY92" fmla="*/ 1212050 h 1229201"/>
                  <a:gd name="connsiteX93" fmla="*/ 1262710 w 2426398"/>
                  <a:gd name="connsiteY93" fmla="*/ 11519 h 1229201"/>
                  <a:gd name="connsiteX94" fmla="*/ 219151 w 2426398"/>
                  <a:gd name="connsiteY94" fmla="*/ 1212050 h 1229201"/>
                  <a:gd name="connsiteX95" fmla="*/ 1262710 w 2426398"/>
                  <a:gd name="connsiteY95" fmla="*/ 11519 h 1229201"/>
                  <a:gd name="connsiteX96" fmla="*/ 272872 w 2426398"/>
                  <a:gd name="connsiteY96" fmla="*/ 1208335 h 1229201"/>
                  <a:gd name="connsiteX97" fmla="*/ 1310240 w 2426398"/>
                  <a:gd name="connsiteY97" fmla="*/ 14948 h 1229201"/>
                  <a:gd name="connsiteX98" fmla="*/ 272872 w 2426398"/>
                  <a:gd name="connsiteY98" fmla="*/ 1208335 h 1229201"/>
                  <a:gd name="connsiteX99" fmla="*/ 1310240 w 2426398"/>
                  <a:gd name="connsiteY99" fmla="*/ 14948 h 1229201"/>
                  <a:gd name="connsiteX100" fmla="*/ 307924 w 2426398"/>
                  <a:gd name="connsiteY100" fmla="*/ 1226147 h 1229201"/>
                  <a:gd name="connsiteX101" fmla="*/ 1363961 w 2426398"/>
                  <a:gd name="connsiteY101" fmla="*/ 11233 h 1229201"/>
                  <a:gd name="connsiteX102" fmla="*/ 307924 w 2426398"/>
                  <a:gd name="connsiteY102" fmla="*/ 1226147 h 1229201"/>
                  <a:gd name="connsiteX103" fmla="*/ 1363961 w 2426398"/>
                  <a:gd name="connsiteY103" fmla="*/ 11233 h 1229201"/>
                  <a:gd name="connsiteX104" fmla="*/ 355358 w 2426398"/>
                  <a:gd name="connsiteY104" fmla="*/ 1229576 h 1229201"/>
                  <a:gd name="connsiteX105" fmla="*/ 1411490 w 2426398"/>
                  <a:gd name="connsiteY105" fmla="*/ 14662 h 1229201"/>
                  <a:gd name="connsiteX106" fmla="*/ 355358 w 2426398"/>
                  <a:gd name="connsiteY106" fmla="*/ 1229576 h 1229201"/>
                  <a:gd name="connsiteX107" fmla="*/ 1411490 w 2426398"/>
                  <a:gd name="connsiteY107" fmla="*/ 14662 h 1229201"/>
                  <a:gd name="connsiteX108" fmla="*/ 409174 w 2426398"/>
                  <a:gd name="connsiteY108" fmla="*/ 1225766 h 1229201"/>
                  <a:gd name="connsiteX109" fmla="*/ 1465211 w 2426398"/>
                  <a:gd name="connsiteY109" fmla="*/ 10947 h 1229201"/>
                  <a:gd name="connsiteX110" fmla="*/ 409174 w 2426398"/>
                  <a:gd name="connsiteY110" fmla="*/ 1225766 h 1229201"/>
                  <a:gd name="connsiteX111" fmla="*/ 1465211 w 2426398"/>
                  <a:gd name="connsiteY111" fmla="*/ 10947 h 1229201"/>
                  <a:gd name="connsiteX112" fmla="*/ 456609 w 2426398"/>
                  <a:gd name="connsiteY112" fmla="*/ 1229195 h 1229201"/>
                  <a:gd name="connsiteX113" fmla="*/ 1512741 w 2426398"/>
                  <a:gd name="connsiteY113" fmla="*/ 14376 h 1229201"/>
                  <a:gd name="connsiteX114" fmla="*/ 456609 w 2426398"/>
                  <a:gd name="connsiteY114" fmla="*/ 1229195 h 1229201"/>
                  <a:gd name="connsiteX115" fmla="*/ 1512741 w 2426398"/>
                  <a:gd name="connsiteY115" fmla="*/ 14376 h 1229201"/>
                  <a:gd name="connsiteX116" fmla="*/ 510425 w 2426398"/>
                  <a:gd name="connsiteY116" fmla="*/ 1225480 h 1229201"/>
                  <a:gd name="connsiteX117" fmla="*/ 1566462 w 2426398"/>
                  <a:gd name="connsiteY117" fmla="*/ 10566 h 1229201"/>
                  <a:gd name="connsiteX118" fmla="*/ 510425 w 2426398"/>
                  <a:gd name="connsiteY118" fmla="*/ 1225480 h 1229201"/>
                  <a:gd name="connsiteX119" fmla="*/ 1566462 w 2426398"/>
                  <a:gd name="connsiteY119" fmla="*/ 10566 h 1229201"/>
                  <a:gd name="connsiteX120" fmla="*/ 557860 w 2426398"/>
                  <a:gd name="connsiteY120" fmla="*/ 1228909 h 1229201"/>
                  <a:gd name="connsiteX121" fmla="*/ 1613992 w 2426398"/>
                  <a:gd name="connsiteY121" fmla="*/ 13995 h 1229201"/>
                  <a:gd name="connsiteX122" fmla="*/ 557860 w 2426398"/>
                  <a:gd name="connsiteY122" fmla="*/ 1228909 h 1229201"/>
                  <a:gd name="connsiteX123" fmla="*/ 1613992 w 2426398"/>
                  <a:gd name="connsiteY123" fmla="*/ 13995 h 1229201"/>
                  <a:gd name="connsiteX124" fmla="*/ 611676 w 2426398"/>
                  <a:gd name="connsiteY124" fmla="*/ 1225099 h 1229201"/>
                  <a:gd name="connsiteX125" fmla="*/ 1667713 w 2426398"/>
                  <a:gd name="connsiteY125" fmla="*/ 10280 h 1229201"/>
                  <a:gd name="connsiteX126" fmla="*/ 611676 w 2426398"/>
                  <a:gd name="connsiteY126" fmla="*/ 1225099 h 1229201"/>
                  <a:gd name="connsiteX127" fmla="*/ 1667713 w 2426398"/>
                  <a:gd name="connsiteY127" fmla="*/ 10280 h 1229201"/>
                  <a:gd name="connsiteX128" fmla="*/ 659206 w 2426398"/>
                  <a:gd name="connsiteY128" fmla="*/ 1228528 h 1229201"/>
                  <a:gd name="connsiteX129" fmla="*/ 1715243 w 2426398"/>
                  <a:gd name="connsiteY129" fmla="*/ 13709 h 1229201"/>
                  <a:gd name="connsiteX130" fmla="*/ 659206 w 2426398"/>
                  <a:gd name="connsiteY130" fmla="*/ 1228528 h 1229201"/>
                  <a:gd name="connsiteX131" fmla="*/ 1715243 w 2426398"/>
                  <a:gd name="connsiteY131" fmla="*/ 13709 h 1229201"/>
                  <a:gd name="connsiteX132" fmla="*/ 712927 w 2426398"/>
                  <a:gd name="connsiteY132" fmla="*/ 1224813 h 1229201"/>
                  <a:gd name="connsiteX133" fmla="*/ 1768964 w 2426398"/>
                  <a:gd name="connsiteY133" fmla="*/ 9899 h 1229201"/>
                  <a:gd name="connsiteX134" fmla="*/ 712927 w 2426398"/>
                  <a:gd name="connsiteY134" fmla="*/ 1224813 h 1229201"/>
                  <a:gd name="connsiteX135" fmla="*/ 1768964 w 2426398"/>
                  <a:gd name="connsiteY135" fmla="*/ 9899 h 1229201"/>
                  <a:gd name="connsiteX136" fmla="*/ 760457 w 2426398"/>
                  <a:gd name="connsiteY136" fmla="*/ 1228242 h 1229201"/>
                  <a:gd name="connsiteX137" fmla="*/ 1816493 w 2426398"/>
                  <a:gd name="connsiteY137" fmla="*/ 13328 h 1229201"/>
                  <a:gd name="connsiteX138" fmla="*/ 760457 w 2426398"/>
                  <a:gd name="connsiteY138" fmla="*/ 1228242 h 1229201"/>
                  <a:gd name="connsiteX139" fmla="*/ 1816493 w 2426398"/>
                  <a:gd name="connsiteY139" fmla="*/ 13328 h 1229201"/>
                  <a:gd name="connsiteX140" fmla="*/ 814178 w 2426398"/>
                  <a:gd name="connsiteY140" fmla="*/ 1224432 h 1229201"/>
                  <a:gd name="connsiteX141" fmla="*/ 1870214 w 2426398"/>
                  <a:gd name="connsiteY141" fmla="*/ 9614 h 1229201"/>
                  <a:gd name="connsiteX142" fmla="*/ 814178 w 2426398"/>
                  <a:gd name="connsiteY142" fmla="*/ 1224432 h 1229201"/>
                  <a:gd name="connsiteX143" fmla="*/ 1870214 w 2426398"/>
                  <a:gd name="connsiteY143" fmla="*/ 9614 h 1229201"/>
                  <a:gd name="connsiteX144" fmla="*/ 861707 w 2426398"/>
                  <a:gd name="connsiteY144" fmla="*/ 1227861 h 1229201"/>
                  <a:gd name="connsiteX145" fmla="*/ 1917744 w 2426398"/>
                  <a:gd name="connsiteY145" fmla="*/ 13043 h 1229201"/>
                  <a:gd name="connsiteX146" fmla="*/ 861707 w 2426398"/>
                  <a:gd name="connsiteY146" fmla="*/ 1227861 h 1229201"/>
                  <a:gd name="connsiteX147" fmla="*/ 1917744 w 2426398"/>
                  <a:gd name="connsiteY147" fmla="*/ 13043 h 1229201"/>
                  <a:gd name="connsiteX148" fmla="*/ 915428 w 2426398"/>
                  <a:gd name="connsiteY148" fmla="*/ 1224146 h 1229201"/>
                  <a:gd name="connsiteX149" fmla="*/ 1971465 w 2426398"/>
                  <a:gd name="connsiteY149" fmla="*/ 9233 h 1229201"/>
                  <a:gd name="connsiteX150" fmla="*/ 915428 w 2426398"/>
                  <a:gd name="connsiteY150" fmla="*/ 1224146 h 1229201"/>
                  <a:gd name="connsiteX151" fmla="*/ 1971465 w 2426398"/>
                  <a:gd name="connsiteY151" fmla="*/ 9233 h 1229201"/>
                  <a:gd name="connsiteX152" fmla="*/ 962958 w 2426398"/>
                  <a:gd name="connsiteY152" fmla="*/ 1227575 h 1229201"/>
                  <a:gd name="connsiteX153" fmla="*/ 2018995 w 2426398"/>
                  <a:gd name="connsiteY153" fmla="*/ 12662 h 1229201"/>
                  <a:gd name="connsiteX154" fmla="*/ 962958 w 2426398"/>
                  <a:gd name="connsiteY154" fmla="*/ 1227575 h 1229201"/>
                  <a:gd name="connsiteX155" fmla="*/ 2018995 w 2426398"/>
                  <a:gd name="connsiteY155" fmla="*/ 12662 h 1229201"/>
                  <a:gd name="connsiteX156" fmla="*/ 1016679 w 2426398"/>
                  <a:gd name="connsiteY156" fmla="*/ 1223765 h 1229201"/>
                  <a:gd name="connsiteX157" fmla="*/ 2072716 w 2426398"/>
                  <a:gd name="connsiteY157" fmla="*/ 8947 h 1229201"/>
                  <a:gd name="connsiteX158" fmla="*/ 1016679 w 2426398"/>
                  <a:gd name="connsiteY158" fmla="*/ 1223765 h 1229201"/>
                  <a:gd name="connsiteX159" fmla="*/ 2072716 w 2426398"/>
                  <a:gd name="connsiteY159" fmla="*/ 8947 h 1229201"/>
                  <a:gd name="connsiteX160" fmla="*/ 1064209 w 2426398"/>
                  <a:gd name="connsiteY160" fmla="*/ 1227194 h 1229201"/>
                  <a:gd name="connsiteX161" fmla="*/ 2120246 w 2426398"/>
                  <a:gd name="connsiteY161" fmla="*/ 12376 h 1229201"/>
                  <a:gd name="connsiteX162" fmla="*/ 1064209 w 2426398"/>
                  <a:gd name="connsiteY162" fmla="*/ 1227194 h 1229201"/>
                  <a:gd name="connsiteX163" fmla="*/ 2120246 w 2426398"/>
                  <a:gd name="connsiteY163" fmla="*/ 12376 h 1229201"/>
                  <a:gd name="connsiteX164" fmla="*/ 1117930 w 2426398"/>
                  <a:gd name="connsiteY164" fmla="*/ 1223480 h 1229201"/>
                  <a:gd name="connsiteX165" fmla="*/ 2161489 w 2426398"/>
                  <a:gd name="connsiteY165" fmla="*/ 22949 h 1229201"/>
                  <a:gd name="connsiteX166" fmla="*/ 1117930 w 2426398"/>
                  <a:gd name="connsiteY166" fmla="*/ 1223480 h 1229201"/>
                  <a:gd name="connsiteX167" fmla="*/ 2161489 w 2426398"/>
                  <a:gd name="connsiteY167" fmla="*/ 22949 h 1229201"/>
                  <a:gd name="connsiteX168" fmla="*/ 1165460 w 2426398"/>
                  <a:gd name="connsiteY168" fmla="*/ 1226909 h 1229201"/>
                  <a:gd name="connsiteX169" fmla="*/ 2209019 w 2426398"/>
                  <a:gd name="connsiteY169" fmla="*/ 26378 h 1229201"/>
                  <a:gd name="connsiteX170" fmla="*/ 1165460 w 2426398"/>
                  <a:gd name="connsiteY170" fmla="*/ 1226909 h 1229201"/>
                  <a:gd name="connsiteX171" fmla="*/ 2209019 w 2426398"/>
                  <a:gd name="connsiteY171" fmla="*/ 26378 h 1229201"/>
                  <a:gd name="connsiteX172" fmla="*/ 1219181 w 2426398"/>
                  <a:gd name="connsiteY172" fmla="*/ 1223194 h 1229201"/>
                  <a:gd name="connsiteX173" fmla="*/ 2250262 w 2426398"/>
                  <a:gd name="connsiteY173" fmla="*/ 37046 h 1229201"/>
                  <a:gd name="connsiteX174" fmla="*/ 1219181 w 2426398"/>
                  <a:gd name="connsiteY174" fmla="*/ 1223194 h 1229201"/>
                  <a:gd name="connsiteX175" fmla="*/ 2250262 w 2426398"/>
                  <a:gd name="connsiteY175" fmla="*/ 37046 h 1229201"/>
                  <a:gd name="connsiteX176" fmla="*/ 1266710 w 2426398"/>
                  <a:gd name="connsiteY176" fmla="*/ 1226623 h 1229201"/>
                  <a:gd name="connsiteX177" fmla="*/ 2291505 w 2426398"/>
                  <a:gd name="connsiteY177" fmla="*/ 47618 h 1229201"/>
                  <a:gd name="connsiteX178" fmla="*/ 1266710 w 2426398"/>
                  <a:gd name="connsiteY178" fmla="*/ 1226623 h 1229201"/>
                  <a:gd name="connsiteX179" fmla="*/ 2291505 w 2426398"/>
                  <a:gd name="connsiteY179" fmla="*/ 47618 h 1229201"/>
                  <a:gd name="connsiteX180" fmla="*/ 1320431 w 2426398"/>
                  <a:gd name="connsiteY180" fmla="*/ 1222813 h 1229201"/>
                  <a:gd name="connsiteX181" fmla="*/ 2320271 w 2426398"/>
                  <a:gd name="connsiteY181" fmla="*/ 72669 h 1229201"/>
                  <a:gd name="connsiteX182" fmla="*/ 1320431 w 2426398"/>
                  <a:gd name="connsiteY182" fmla="*/ 1222813 h 1229201"/>
                  <a:gd name="connsiteX183" fmla="*/ 2320271 w 2426398"/>
                  <a:gd name="connsiteY183" fmla="*/ 72669 h 1229201"/>
                  <a:gd name="connsiteX184" fmla="*/ 1367961 w 2426398"/>
                  <a:gd name="connsiteY184" fmla="*/ 1226242 h 1229201"/>
                  <a:gd name="connsiteX185" fmla="*/ 2349036 w 2426398"/>
                  <a:gd name="connsiteY185" fmla="*/ 97625 h 1229201"/>
                  <a:gd name="connsiteX186" fmla="*/ 1367961 w 2426398"/>
                  <a:gd name="connsiteY186" fmla="*/ 1226242 h 1229201"/>
                  <a:gd name="connsiteX187" fmla="*/ 2349036 w 2426398"/>
                  <a:gd name="connsiteY187" fmla="*/ 97625 h 1229201"/>
                  <a:gd name="connsiteX188" fmla="*/ 1415396 w 2426398"/>
                  <a:gd name="connsiteY188" fmla="*/ 1229671 h 1229201"/>
                  <a:gd name="connsiteX189" fmla="*/ 2371515 w 2426398"/>
                  <a:gd name="connsiteY189" fmla="*/ 129819 h 1229201"/>
                  <a:gd name="connsiteX190" fmla="*/ 1415396 w 2426398"/>
                  <a:gd name="connsiteY190" fmla="*/ 1229671 h 1229201"/>
                  <a:gd name="connsiteX191" fmla="*/ 2371515 w 2426398"/>
                  <a:gd name="connsiteY191" fmla="*/ 129819 h 1229201"/>
                  <a:gd name="connsiteX192" fmla="*/ 1469212 w 2426398"/>
                  <a:gd name="connsiteY192" fmla="*/ 1225956 h 1229201"/>
                  <a:gd name="connsiteX193" fmla="*/ 2387803 w 2426398"/>
                  <a:gd name="connsiteY193" fmla="*/ 169157 h 1229201"/>
                  <a:gd name="connsiteX194" fmla="*/ 1469212 w 2426398"/>
                  <a:gd name="connsiteY194" fmla="*/ 1225956 h 1229201"/>
                  <a:gd name="connsiteX195" fmla="*/ 2387803 w 2426398"/>
                  <a:gd name="connsiteY195" fmla="*/ 169157 h 1229201"/>
                  <a:gd name="connsiteX196" fmla="*/ 1516646 w 2426398"/>
                  <a:gd name="connsiteY196" fmla="*/ 1229385 h 1229201"/>
                  <a:gd name="connsiteX197" fmla="*/ 2403995 w 2426398"/>
                  <a:gd name="connsiteY197" fmla="*/ 208591 h 1229201"/>
                  <a:gd name="connsiteX198" fmla="*/ 1516646 w 2426398"/>
                  <a:gd name="connsiteY198" fmla="*/ 1229385 h 1229201"/>
                  <a:gd name="connsiteX199" fmla="*/ 2403995 w 2426398"/>
                  <a:gd name="connsiteY199" fmla="*/ 208591 h 1229201"/>
                  <a:gd name="connsiteX200" fmla="*/ 1570463 w 2426398"/>
                  <a:gd name="connsiteY200" fmla="*/ 1225575 h 1229201"/>
                  <a:gd name="connsiteX201" fmla="*/ 2420283 w 2426398"/>
                  <a:gd name="connsiteY201" fmla="*/ 247929 h 1229201"/>
                  <a:gd name="connsiteX202" fmla="*/ 1570463 w 2426398"/>
                  <a:gd name="connsiteY202" fmla="*/ 1225575 h 1229201"/>
                  <a:gd name="connsiteX203" fmla="*/ 2420283 w 2426398"/>
                  <a:gd name="connsiteY203" fmla="*/ 247929 h 1229201"/>
                  <a:gd name="connsiteX204" fmla="*/ 1617897 w 2426398"/>
                  <a:gd name="connsiteY204" fmla="*/ 1229004 h 1229201"/>
                  <a:gd name="connsiteX205" fmla="*/ 2417807 w 2426398"/>
                  <a:gd name="connsiteY205" fmla="*/ 308889 h 1229201"/>
                  <a:gd name="connsiteX206" fmla="*/ 1617897 w 2426398"/>
                  <a:gd name="connsiteY206" fmla="*/ 1229004 h 1229201"/>
                  <a:gd name="connsiteX207" fmla="*/ 2417807 w 2426398"/>
                  <a:gd name="connsiteY207" fmla="*/ 308889 h 1229201"/>
                  <a:gd name="connsiteX208" fmla="*/ 1671713 w 2426398"/>
                  <a:gd name="connsiteY208" fmla="*/ 1225289 h 1229201"/>
                  <a:gd name="connsiteX209" fmla="*/ 2421521 w 2426398"/>
                  <a:gd name="connsiteY209" fmla="*/ 362610 h 1229201"/>
                  <a:gd name="connsiteX210" fmla="*/ 1671713 w 2426398"/>
                  <a:gd name="connsiteY210" fmla="*/ 1225289 h 1229201"/>
                  <a:gd name="connsiteX211" fmla="*/ 2421521 w 2426398"/>
                  <a:gd name="connsiteY211" fmla="*/ 362610 h 1229201"/>
                  <a:gd name="connsiteX212" fmla="*/ 1719148 w 2426398"/>
                  <a:gd name="connsiteY212" fmla="*/ 1228718 h 1229201"/>
                  <a:gd name="connsiteX213" fmla="*/ 2419045 w 2426398"/>
                  <a:gd name="connsiteY213" fmla="*/ 423570 h 1229201"/>
                  <a:gd name="connsiteX214" fmla="*/ 1719148 w 2426398"/>
                  <a:gd name="connsiteY214" fmla="*/ 1228718 h 1229201"/>
                  <a:gd name="connsiteX215" fmla="*/ 2419045 w 2426398"/>
                  <a:gd name="connsiteY215" fmla="*/ 423570 h 1229201"/>
                  <a:gd name="connsiteX216" fmla="*/ 1772964 w 2426398"/>
                  <a:gd name="connsiteY216" fmla="*/ 1224908 h 1229201"/>
                  <a:gd name="connsiteX217" fmla="*/ 2422855 w 2426398"/>
                  <a:gd name="connsiteY217" fmla="*/ 477291 h 1229201"/>
                  <a:gd name="connsiteX218" fmla="*/ 1772964 w 2426398"/>
                  <a:gd name="connsiteY218" fmla="*/ 1224908 h 1229201"/>
                  <a:gd name="connsiteX219" fmla="*/ 2422855 w 2426398"/>
                  <a:gd name="connsiteY219" fmla="*/ 477291 h 1229201"/>
                  <a:gd name="connsiteX220" fmla="*/ 1820399 w 2426398"/>
                  <a:gd name="connsiteY220" fmla="*/ 1228337 h 1229201"/>
                  <a:gd name="connsiteX221" fmla="*/ 2420283 w 2426398"/>
                  <a:gd name="connsiteY221" fmla="*/ 538251 h 1229201"/>
                  <a:gd name="connsiteX222" fmla="*/ 1820399 w 2426398"/>
                  <a:gd name="connsiteY222" fmla="*/ 1228337 h 1229201"/>
                  <a:gd name="connsiteX223" fmla="*/ 2420283 w 2426398"/>
                  <a:gd name="connsiteY223" fmla="*/ 538251 h 1229201"/>
                  <a:gd name="connsiteX224" fmla="*/ 1874215 w 2426398"/>
                  <a:gd name="connsiteY224" fmla="*/ 1224623 h 1229201"/>
                  <a:gd name="connsiteX225" fmla="*/ 2424093 w 2426398"/>
                  <a:gd name="connsiteY225" fmla="*/ 591972 h 1229201"/>
                  <a:gd name="connsiteX226" fmla="*/ 1874215 w 2426398"/>
                  <a:gd name="connsiteY226" fmla="*/ 1224623 h 1229201"/>
                  <a:gd name="connsiteX227" fmla="*/ 2424093 w 2426398"/>
                  <a:gd name="connsiteY227" fmla="*/ 591972 h 1229201"/>
                  <a:gd name="connsiteX228" fmla="*/ 1921649 w 2426398"/>
                  <a:gd name="connsiteY228" fmla="*/ 1228052 h 1229201"/>
                  <a:gd name="connsiteX229" fmla="*/ 2421617 w 2426398"/>
                  <a:gd name="connsiteY229" fmla="*/ 652932 h 1229201"/>
                  <a:gd name="connsiteX230" fmla="*/ 1921649 w 2426398"/>
                  <a:gd name="connsiteY230" fmla="*/ 1228052 h 1229201"/>
                  <a:gd name="connsiteX231" fmla="*/ 2421617 w 2426398"/>
                  <a:gd name="connsiteY231" fmla="*/ 652932 h 1229201"/>
                  <a:gd name="connsiteX232" fmla="*/ 1975465 w 2426398"/>
                  <a:gd name="connsiteY232" fmla="*/ 1224242 h 1229201"/>
                  <a:gd name="connsiteX233" fmla="*/ 2425331 w 2426398"/>
                  <a:gd name="connsiteY233" fmla="*/ 706653 h 1229201"/>
                  <a:gd name="connsiteX234" fmla="*/ 1975465 w 2426398"/>
                  <a:gd name="connsiteY234" fmla="*/ 1224242 h 1229201"/>
                  <a:gd name="connsiteX235" fmla="*/ 2425331 w 2426398"/>
                  <a:gd name="connsiteY235" fmla="*/ 706653 h 1229201"/>
                  <a:gd name="connsiteX236" fmla="*/ 2022900 w 2426398"/>
                  <a:gd name="connsiteY236" fmla="*/ 1227671 h 1229201"/>
                  <a:gd name="connsiteX237" fmla="*/ 2422855 w 2426398"/>
                  <a:gd name="connsiteY237" fmla="*/ 767613 h 1229201"/>
                  <a:gd name="connsiteX238" fmla="*/ 2022900 w 2426398"/>
                  <a:gd name="connsiteY238" fmla="*/ 1227671 h 1229201"/>
                  <a:gd name="connsiteX239" fmla="*/ 2422855 w 2426398"/>
                  <a:gd name="connsiteY239" fmla="*/ 767613 h 1229201"/>
                  <a:gd name="connsiteX240" fmla="*/ 2095385 w 2426398"/>
                  <a:gd name="connsiteY240" fmla="*/ 1202429 h 1229201"/>
                  <a:gd name="connsiteX241" fmla="*/ 2426665 w 2426398"/>
                  <a:gd name="connsiteY241" fmla="*/ 821429 h 1229201"/>
                  <a:gd name="connsiteX242" fmla="*/ 2095385 w 2426398"/>
                  <a:gd name="connsiteY242" fmla="*/ 1202429 h 1229201"/>
                  <a:gd name="connsiteX243" fmla="*/ 2426665 w 2426398"/>
                  <a:gd name="connsiteY243" fmla="*/ 821429 h 1229201"/>
                  <a:gd name="connsiteX244" fmla="*/ 2155393 w 2426398"/>
                  <a:gd name="connsiteY244" fmla="*/ 1191476 h 1229201"/>
                  <a:gd name="connsiteX245" fmla="*/ 2405424 w 2426398"/>
                  <a:gd name="connsiteY245" fmla="*/ 903916 h 1229201"/>
                  <a:gd name="connsiteX246" fmla="*/ 2155393 w 2426398"/>
                  <a:gd name="connsiteY246" fmla="*/ 1191476 h 1229201"/>
                  <a:gd name="connsiteX247" fmla="*/ 2405424 w 2426398"/>
                  <a:gd name="connsiteY247" fmla="*/ 903916 h 1229201"/>
                  <a:gd name="connsiteX248" fmla="*/ 2209209 w 2426398"/>
                  <a:gd name="connsiteY248" fmla="*/ 1187666 h 1229201"/>
                  <a:gd name="connsiteX249" fmla="*/ 2396661 w 2426398"/>
                  <a:gd name="connsiteY249" fmla="*/ 972020 h 1229201"/>
                  <a:gd name="connsiteX250" fmla="*/ 2209209 w 2426398"/>
                  <a:gd name="connsiteY250" fmla="*/ 1187666 h 1229201"/>
                  <a:gd name="connsiteX251" fmla="*/ 2396661 w 2426398"/>
                  <a:gd name="connsiteY251" fmla="*/ 972020 h 1229201"/>
                  <a:gd name="connsiteX252" fmla="*/ 2281694 w 2426398"/>
                  <a:gd name="connsiteY252" fmla="*/ 1162329 h 1229201"/>
                  <a:gd name="connsiteX253" fmla="*/ 2362943 w 2426398"/>
                  <a:gd name="connsiteY253" fmla="*/ 1068889 h 1229201"/>
                  <a:gd name="connsiteX254" fmla="*/ 2281694 w 2426398"/>
                  <a:gd name="connsiteY254" fmla="*/ 1162329 h 1229201"/>
                  <a:gd name="connsiteX255" fmla="*/ 2362943 w 2426398"/>
                  <a:gd name="connsiteY255" fmla="*/ 1068889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511" y="69240"/>
                    </a:moveTo>
                    <a:cubicBezTo>
                      <a:pt x="51511" y="69240"/>
                      <a:pt x="51511" y="69240"/>
                      <a:pt x="51511" y="69240"/>
                    </a:cubicBezTo>
                    <a:moveTo>
                      <a:pt x="51511" y="69240"/>
                    </a:moveTo>
                    <a:cubicBezTo>
                      <a:pt x="51511" y="69240"/>
                      <a:pt x="51511" y="69240"/>
                      <a:pt x="51511" y="69240"/>
                    </a:cubicBezTo>
                    <a:moveTo>
                      <a:pt x="48939" y="130200"/>
                    </a:moveTo>
                    <a:cubicBezTo>
                      <a:pt x="91039" y="72002"/>
                      <a:pt x="109518" y="51905"/>
                      <a:pt x="148952" y="15138"/>
                    </a:cubicBezTo>
                    <a:moveTo>
                      <a:pt x="48939" y="130200"/>
                    </a:moveTo>
                    <a:cubicBezTo>
                      <a:pt x="83134" y="93053"/>
                      <a:pt x="111518" y="55524"/>
                      <a:pt x="148952" y="15138"/>
                    </a:cubicBezTo>
                    <a:moveTo>
                      <a:pt x="2743" y="241452"/>
                    </a:moveTo>
                    <a:cubicBezTo>
                      <a:pt x="71894" y="147726"/>
                      <a:pt x="125615" y="92672"/>
                      <a:pt x="208959" y="4184"/>
                    </a:cubicBezTo>
                    <a:moveTo>
                      <a:pt x="2743" y="241452"/>
                    </a:moveTo>
                    <a:cubicBezTo>
                      <a:pt x="67608" y="173539"/>
                      <a:pt x="144570" y="90576"/>
                      <a:pt x="208959" y="4184"/>
                    </a:cubicBezTo>
                    <a:moveTo>
                      <a:pt x="266" y="302412"/>
                    </a:moveTo>
                    <a:cubicBezTo>
                      <a:pt x="74371" y="219164"/>
                      <a:pt x="113138" y="181064"/>
                      <a:pt x="262680" y="470"/>
                    </a:cubicBezTo>
                    <a:moveTo>
                      <a:pt x="266" y="302412"/>
                    </a:moveTo>
                    <a:cubicBezTo>
                      <a:pt x="75323" y="219544"/>
                      <a:pt x="169526" y="111531"/>
                      <a:pt x="262680" y="470"/>
                    </a:cubicBezTo>
                    <a:moveTo>
                      <a:pt x="3981" y="356133"/>
                    </a:moveTo>
                    <a:cubicBezTo>
                      <a:pt x="109327" y="238309"/>
                      <a:pt x="185146" y="141916"/>
                      <a:pt x="303923" y="11042"/>
                    </a:cubicBezTo>
                    <a:moveTo>
                      <a:pt x="3981" y="356133"/>
                    </a:moveTo>
                    <a:cubicBezTo>
                      <a:pt x="59512" y="274980"/>
                      <a:pt x="122567" y="207448"/>
                      <a:pt x="303923" y="11042"/>
                    </a:cubicBezTo>
                    <a:moveTo>
                      <a:pt x="1504" y="417093"/>
                    </a:moveTo>
                    <a:cubicBezTo>
                      <a:pt x="147713" y="273647"/>
                      <a:pt x="274967" y="107340"/>
                      <a:pt x="351453" y="14471"/>
                    </a:cubicBezTo>
                    <a:moveTo>
                      <a:pt x="1504" y="417093"/>
                    </a:moveTo>
                    <a:cubicBezTo>
                      <a:pt x="105327" y="309556"/>
                      <a:pt x="193243" y="187160"/>
                      <a:pt x="351453" y="14471"/>
                    </a:cubicBezTo>
                    <a:moveTo>
                      <a:pt x="5314" y="470814"/>
                    </a:moveTo>
                    <a:cubicBezTo>
                      <a:pt x="138569" y="316795"/>
                      <a:pt x="239249" y="171634"/>
                      <a:pt x="405174" y="10757"/>
                    </a:cubicBezTo>
                    <a:moveTo>
                      <a:pt x="5314" y="470814"/>
                    </a:moveTo>
                    <a:cubicBezTo>
                      <a:pt x="136188" y="300888"/>
                      <a:pt x="291636" y="142583"/>
                      <a:pt x="405174" y="10757"/>
                    </a:cubicBezTo>
                    <a:moveTo>
                      <a:pt x="2743" y="531774"/>
                    </a:moveTo>
                    <a:cubicBezTo>
                      <a:pt x="120567" y="382613"/>
                      <a:pt x="246011" y="249929"/>
                      <a:pt x="452704" y="14185"/>
                    </a:cubicBezTo>
                    <a:moveTo>
                      <a:pt x="2743" y="531774"/>
                    </a:moveTo>
                    <a:cubicBezTo>
                      <a:pt x="99612" y="432047"/>
                      <a:pt x="182956" y="324700"/>
                      <a:pt x="452704" y="14185"/>
                    </a:cubicBezTo>
                    <a:moveTo>
                      <a:pt x="266" y="592734"/>
                    </a:moveTo>
                    <a:cubicBezTo>
                      <a:pt x="162763" y="401663"/>
                      <a:pt x="327355" y="215068"/>
                      <a:pt x="506425" y="10471"/>
                    </a:cubicBezTo>
                    <a:moveTo>
                      <a:pt x="266" y="592734"/>
                    </a:moveTo>
                    <a:cubicBezTo>
                      <a:pt x="206578" y="363563"/>
                      <a:pt x="392887" y="145631"/>
                      <a:pt x="506425" y="10471"/>
                    </a:cubicBezTo>
                    <a:moveTo>
                      <a:pt x="4076" y="646455"/>
                    </a:moveTo>
                    <a:cubicBezTo>
                      <a:pt x="117519" y="511676"/>
                      <a:pt x="228485" y="388804"/>
                      <a:pt x="553955" y="13900"/>
                    </a:cubicBezTo>
                    <a:moveTo>
                      <a:pt x="4076" y="646455"/>
                    </a:moveTo>
                    <a:cubicBezTo>
                      <a:pt x="122758" y="500627"/>
                      <a:pt x="239820" y="364896"/>
                      <a:pt x="553955" y="13900"/>
                    </a:cubicBezTo>
                    <a:moveTo>
                      <a:pt x="1600" y="707415"/>
                    </a:moveTo>
                    <a:cubicBezTo>
                      <a:pt x="140093" y="543109"/>
                      <a:pt x="287636" y="357752"/>
                      <a:pt x="607676" y="10090"/>
                    </a:cubicBezTo>
                    <a:moveTo>
                      <a:pt x="1600" y="707415"/>
                    </a:moveTo>
                    <a:cubicBezTo>
                      <a:pt x="227818" y="427094"/>
                      <a:pt x="464610" y="166586"/>
                      <a:pt x="607676" y="10090"/>
                    </a:cubicBezTo>
                    <a:moveTo>
                      <a:pt x="5314" y="761136"/>
                    </a:moveTo>
                    <a:cubicBezTo>
                      <a:pt x="242773" y="494055"/>
                      <a:pt x="462515" y="216973"/>
                      <a:pt x="655205" y="13519"/>
                    </a:cubicBezTo>
                    <a:moveTo>
                      <a:pt x="5314" y="761136"/>
                    </a:moveTo>
                    <a:cubicBezTo>
                      <a:pt x="239820" y="503580"/>
                      <a:pt x="457562" y="233261"/>
                      <a:pt x="655205" y="13519"/>
                    </a:cubicBezTo>
                    <a:moveTo>
                      <a:pt x="2838" y="822096"/>
                    </a:moveTo>
                    <a:cubicBezTo>
                      <a:pt x="259727" y="490912"/>
                      <a:pt x="543572" y="176873"/>
                      <a:pt x="708926" y="9804"/>
                    </a:cubicBezTo>
                    <a:moveTo>
                      <a:pt x="2838" y="822096"/>
                    </a:moveTo>
                    <a:cubicBezTo>
                      <a:pt x="257441" y="537394"/>
                      <a:pt x="510330" y="240309"/>
                      <a:pt x="708926" y="9804"/>
                    </a:cubicBezTo>
                    <a:moveTo>
                      <a:pt x="361" y="883056"/>
                    </a:moveTo>
                    <a:cubicBezTo>
                      <a:pt x="274205" y="545109"/>
                      <a:pt x="589197" y="209543"/>
                      <a:pt x="756456" y="13233"/>
                    </a:cubicBezTo>
                    <a:moveTo>
                      <a:pt x="361" y="883056"/>
                    </a:moveTo>
                    <a:cubicBezTo>
                      <a:pt x="153142" y="688746"/>
                      <a:pt x="314972" y="506438"/>
                      <a:pt x="756456" y="13233"/>
                    </a:cubicBezTo>
                    <a:moveTo>
                      <a:pt x="4076" y="936777"/>
                    </a:moveTo>
                    <a:cubicBezTo>
                      <a:pt x="214769" y="684174"/>
                      <a:pt x="412413" y="438524"/>
                      <a:pt x="810177" y="9423"/>
                    </a:cubicBezTo>
                    <a:moveTo>
                      <a:pt x="4076" y="936777"/>
                    </a:moveTo>
                    <a:cubicBezTo>
                      <a:pt x="270586" y="626453"/>
                      <a:pt x="546335" y="301745"/>
                      <a:pt x="810177" y="9423"/>
                    </a:cubicBezTo>
                    <a:moveTo>
                      <a:pt x="7886" y="990498"/>
                    </a:moveTo>
                    <a:cubicBezTo>
                      <a:pt x="216198" y="741134"/>
                      <a:pt x="407746" y="522821"/>
                      <a:pt x="857707" y="12852"/>
                    </a:cubicBezTo>
                    <a:moveTo>
                      <a:pt x="7886" y="990498"/>
                    </a:moveTo>
                    <a:cubicBezTo>
                      <a:pt x="275825" y="668363"/>
                      <a:pt x="565385" y="358038"/>
                      <a:pt x="857707" y="12852"/>
                    </a:cubicBezTo>
                    <a:moveTo>
                      <a:pt x="17887" y="1037075"/>
                    </a:moveTo>
                    <a:cubicBezTo>
                      <a:pt x="270586" y="760755"/>
                      <a:pt x="533571" y="456241"/>
                      <a:pt x="911428" y="9137"/>
                    </a:cubicBezTo>
                    <a:moveTo>
                      <a:pt x="17887" y="1037075"/>
                    </a:moveTo>
                    <a:cubicBezTo>
                      <a:pt x="326497" y="682079"/>
                      <a:pt x="638060" y="325177"/>
                      <a:pt x="911428" y="9137"/>
                    </a:cubicBezTo>
                    <a:moveTo>
                      <a:pt x="21602" y="1090796"/>
                    </a:moveTo>
                    <a:cubicBezTo>
                      <a:pt x="331070" y="697795"/>
                      <a:pt x="684637" y="347465"/>
                      <a:pt x="958958" y="12566"/>
                    </a:cubicBezTo>
                    <a:moveTo>
                      <a:pt x="21602" y="1090796"/>
                    </a:moveTo>
                    <a:cubicBezTo>
                      <a:pt x="368217" y="688175"/>
                      <a:pt x="711784" y="296316"/>
                      <a:pt x="958958" y="12566"/>
                    </a:cubicBezTo>
                    <a:moveTo>
                      <a:pt x="50368" y="1115847"/>
                    </a:moveTo>
                    <a:cubicBezTo>
                      <a:pt x="302304" y="838765"/>
                      <a:pt x="503948" y="591686"/>
                      <a:pt x="1012679" y="8756"/>
                    </a:cubicBezTo>
                    <a:moveTo>
                      <a:pt x="50368" y="1115847"/>
                    </a:moveTo>
                    <a:cubicBezTo>
                      <a:pt x="421938" y="690175"/>
                      <a:pt x="790556" y="256692"/>
                      <a:pt x="1012679" y="8756"/>
                    </a:cubicBezTo>
                    <a:moveTo>
                      <a:pt x="79133" y="1140803"/>
                    </a:moveTo>
                    <a:cubicBezTo>
                      <a:pt x="342404" y="836860"/>
                      <a:pt x="580815" y="555206"/>
                      <a:pt x="1060208" y="12185"/>
                    </a:cubicBezTo>
                    <a:moveTo>
                      <a:pt x="79133" y="1140803"/>
                    </a:moveTo>
                    <a:cubicBezTo>
                      <a:pt x="406126" y="764851"/>
                      <a:pt x="744074" y="360419"/>
                      <a:pt x="1060208" y="12185"/>
                    </a:cubicBezTo>
                    <a:moveTo>
                      <a:pt x="107899" y="1165853"/>
                    </a:moveTo>
                    <a:cubicBezTo>
                      <a:pt x="318497" y="908774"/>
                      <a:pt x="542429" y="670268"/>
                      <a:pt x="1107738" y="15614"/>
                    </a:cubicBezTo>
                    <a:moveTo>
                      <a:pt x="107899" y="1165853"/>
                    </a:moveTo>
                    <a:cubicBezTo>
                      <a:pt x="336975" y="898201"/>
                      <a:pt x="574529" y="637311"/>
                      <a:pt x="1107738" y="15614"/>
                    </a:cubicBezTo>
                    <a:moveTo>
                      <a:pt x="142855" y="1183665"/>
                    </a:moveTo>
                    <a:cubicBezTo>
                      <a:pt x="483946" y="764756"/>
                      <a:pt x="844562" y="388899"/>
                      <a:pt x="1161459" y="11899"/>
                    </a:cubicBezTo>
                    <a:moveTo>
                      <a:pt x="142855" y="1183665"/>
                    </a:moveTo>
                    <a:cubicBezTo>
                      <a:pt x="340309" y="931253"/>
                      <a:pt x="558146" y="690461"/>
                      <a:pt x="1161459" y="11899"/>
                    </a:cubicBezTo>
                    <a:moveTo>
                      <a:pt x="184099" y="1194238"/>
                    </a:moveTo>
                    <a:cubicBezTo>
                      <a:pt x="468992" y="884294"/>
                      <a:pt x="740264" y="593496"/>
                      <a:pt x="1208989" y="15329"/>
                    </a:cubicBezTo>
                    <a:moveTo>
                      <a:pt x="184099" y="1194238"/>
                    </a:moveTo>
                    <a:cubicBezTo>
                      <a:pt x="464420" y="863530"/>
                      <a:pt x="760837" y="519677"/>
                      <a:pt x="1208989" y="15329"/>
                    </a:cubicBezTo>
                    <a:moveTo>
                      <a:pt x="219151" y="1212050"/>
                    </a:moveTo>
                    <a:cubicBezTo>
                      <a:pt x="555193" y="817905"/>
                      <a:pt x="860755" y="467861"/>
                      <a:pt x="1262710" y="11519"/>
                    </a:cubicBezTo>
                    <a:moveTo>
                      <a:pt x="219151" y="1212050"/>
                    </a:moveTo>
                    <a:cubicBezTo>
                      <a:pt x="477564" y="929633"/>
                      <a:pt x="719118" y="645979"/>
                      <a:pt x="1262710" y="11519"/>
                    </a:cubicBezTo>
                    <a:moveTo>
                      <a:pt x="272872" y="1208335"/>
                    </a:moveTo>
                    <a:cubicBezTo>
                      <a:pt x="603485" y="820096"/>
                      <a:pt x="986389" y="400710"/>
                      <a:pt x="1310240" y="14948"/>
                    </a:cubicBezTo>
                    <a:moveTo>
                      <a:pt x="272872" y="1208335"/>
                    </a:moveTo>
                    <a:cubicBezTo>
                      <a:pt x="585482" y="856386"/>
                      <a:pt x="874947" y="497008"/>
                      <a:pt x="1310240" y="14948"/>
                    </a:cubicBezTo>
                    <a:moveTo>
                      <a:pt x="307924" y="1226147"/>
                    </a:moveTo>
                    <a:cubicBezTo>
                      <a:pt x="672827" y="794378"/>
                      <a:pt x="1061828" y="343560"/>
                      <a:pt x="1363961" y="11233"/>
                    </a:cubicBezTo>
                    <a:moveTo>
                      <a:pt x="307924" y="1226147"/>
                    </a:moveTo>
                    <a:cubicBezTo>
                      <a:pt x="610438" y="878198"/>
                      <a:pt x="891139" y="544252"/>
                      <a:pt x="1363961" y="11233"/>
                    </a:cubicBezTo>
                    <a:moveTo>
                      <a:pt x="355358" y="1229576"/>
                    </a:moveTo>
                    <a:cubicBezTo>
                      <a:pt x="773220" y="756659"/>
                      <a:pt x="1158030" y="294792"/>
                      <a:pt x="1411490" y="14662"/>
                    </a:cubicBezTo>
                    <a:moveTo>
                      <a:pt x="355358" y="1229576"/>
                    </a:moveTo>
                    <a:cubicBezTo>
                      <a:pt x="610819" y="923918"/>
                      <a:pt x="870851" y="643312"/>
                      <a:pt x="1411490" y="14662"/>
                    </a:cubicBezTo>
                    <a:moveTo>
                      <a:pt x="409174" y="1225766"/>
                    </a:moveTo>
                    <a:cubicBezTo>
                      <a:pt x="751694" y="840479"/>
                      <a:pt x="1092784" y="427951"/>
                      <a:pt x="1465211" y="10947"/>
                    </a:cubicBezTo>
                    <a:moveTo>
                      <a:pt x="409174" y="1225766"/>
                    </a:moveTo>
                    <a:cubicBezTo>
                      <a:pt x="700639" y="897629"/>
                      <a:pt x="974769" y="587305"/>
                      <a:pt x="1465211" y="10947"/>
                    </a:cubicBezTo>
                    <a:moveTo>
                      <a:pt x="456609" y="1229195"/>
                    </a:moveTo>
                    <a:cubicBezTo>
                      <a:pt x="669398" y="965924"/>
                      <a:pt x="891521" y="725036"/>
                      <a:pt x="1512741" y="14376"/>
                    </a:cubicBezTo>
                    <a:moveTo>
                      <a:pt x="456609" y="1229195"/>
                    </a:moveTo>
                    <a:cubicBezTo>
                      <a:pt x="733596" y="918108"/>
                      <a:pt x="1011535" y="599687"/>
                      <a:pt x="1512741" y="14376"/>
                    </a:cubicBezTo>
                    <a:moveTo>
                      <a:pt x="510425" y="1225480"/>
                    </a:moveTo>
                    <a:cubicBezTo>
                      <a:pt x="908285" y="776281"/>
                      <a:pt x="1310144" y="297173"/>
                      <a:pt x="1566462" y="10566"/>
                    </a:cubicBezTo>
                    <a:moveTo>
                      <a:pt x="510425" y="1225480"/>
                    </a:moveTo>
                    <a:cubicBezTo>
                      <a:pt x="867137" y="819810"/>
                      <a:pt x="1217752" y="410616"/>
                      <a:pt x="1566462" y="10566"/>
                    </a:cubicBezTo>
                    <a:moveTo>
                      <a:pt x="557860" y="1228909"/>
                    </a:moveTo>
                    <a:cubicBezTo>
                      <a:pt x="800652" y="949445"/>
                      <a:pt x="1038777" y="686746"/>
                      <a:pt x="1613992" y="13995"/>
                    </a:cubicBezTo>
                    <a:moveTo>
                      <a:pt x="557860" y="1228909"/>
                    </a:moveTo>
                    <a:cubicBezTo>
                      <a:pt x="870185" y="859625"/>
                      <a:pt x="1188605" y="503485"/>
                      <a:pt x="1613992" y="13995"/>
                    </a:cubicBezTo>
                    <a:moveTo>
                      <a:pt x="611676" y="1225099"/>
                    </a:moveTo>
                    <a:cubicBezTo>
                      <a:pt x="1006297" y="787425"/>
                      <a:pt x="1372533" y="380422"/>
                      <a:pt x="1667713" y="10280"/>
                    </a:cubicBezTo>
                    <a:moveTo>
                      <a:pt x="611676" y="1225099"/>
                    </a:moveTo>
                    <a:cubicBezTo>
                      <a:pt x="954481" y="842099"/>
                      <a:pt x="1285570" y="468338"/>
                      <a:pt x="1667713" y="10280"/>
                    </a:cubicBezTo>
                    <a:moveTo>
                      <a:pt x="659206" y="1228528"/>
                    </a:moveTo>
                    <a:cubicBezTo>
                      <a:pt x="982199" y="844385"/>
                      <a:pt x="1313669" y="452050"/>
                      <a:pt x="1715243" y="13709"/>
                    </a:cubicBezTo>
                    <a:moveTo>
                      <a:pt x="659206" y="1228528"/>
                    </a:moveTo>
                    <a:cubicBezTo>
                      <a:pt x="918000" y="923347"/>
                      <a:pt x="1190510" y="608260"/>
                      <a:pt x="1715243" y="13709"/>
                    </a:cubicBezTo>
                    <a:moveTo>
                      <a:pt x="712927" y="1224813"/>
                    </a:moveTo>
                    <a:cubicBezTo>
                      <a:pt x="1082497" y="785806"/>
                      <a:pt x="1503883" y="327177"/>
                      <a:pt x="1768964" y="9899"/>
                    </a:cubicBezTo>
                    <a:moveTo>
                      <a:pt x="712927" y="1224813"/>
                    </a:moveTo>
                    <a:cubicBezTo>
                      <a:pt x="929525" y="964114"/>
                      <a:pt x="1132313" y="725036"/>
                      <a:pt x="1768964" y="9899"/>
                    </a:cubicBezTo>
                    <a:moveTo>
                      <a:pt x="760457" y="1228242"/>
                    </a:moveTo>
                    <a:cubicBezTo>
                      <a:pt x="1177652" y="779234"/>
                      <a:pt x="1553984" y="349180"/>
                      <a:pt x="1816493" y="13328"/>
                    </a:cubicBezTo>
                    <a:moveTo>
                      <a:pt x="760457" y="1228242"/>
                    </a:moveTo>
                    <a:cubicBezTo>
                      <a:pt x="1070114" y="866959"/>
                      <a:pt x="1377486" y="530631"/>
                      <a:pt x="1816493" y="13328"/>
                    </a:cubicBezTo>
                    <a:moveTo>
                      <a:pt x="814178" y="1224432"/>
                    </a:moveTo>
                    <a:cubicBezTo>
                      <a:pt x="1088974" y="940301"/>
                      <a:pt x="1326432" y="641121"/>
                      <a:pt x="1870214" y="9614"/>
                    </a:cubicBezTo>
                    <a:moveTo>
                      <a:pt x="814178" y="1224432"/>
                    </a:moveTo>
                    <a:cubicBezTo>
                      <a:pt x="1113834" y="873626"/>
                      <a:pt x="1434255" y="515391"/>
                      <a:pt x="1870214" y="9614"/>
                    </a:cubicBezTo>
                    <a:moveTo>
                      <a:pt x="861707" y="1227861"/>
                    </a:moveTo>
                    <a:cubicBezTo>
                      <a:pt x="1236802" y="799522"/>
                      <a:pt x="1603324" y="375945"/>
                      <a:pt x="1917744" y="13043"/>
                    </a:cubicBezTo>
                    <a:moveTo>
                      <a:pt x="861707" y="1227861"/>
                    </a:moveTo>
                    <a:cubicBezTo>
                      <a:pt x="1140885" y="919823"/>
                      <a:pt x="1422254" y="595496"/>
                      <a:pt x="1917744" y="13043"/>
                    </a:cubicBezTo>
                    <a:moveTo>
                      <a:pt x="915428" y="1224146"/>
                    </a:moveTo>
                    <a:cubicBezTo>
                      <a:pt x="1198988" y="923823"/>
                      <a:pt x="1439303" y="581209"/>
                      <a:pt x="1971465" y="9233"/>
                    </a:cubicBezTo>
                    <a:moveTo>
                      <a:pt x="915428" y="1224146"/>
                    </a:moveTo>
                    <a:cubicBezTo>
                      <a:pt x="1206989" y="869531"/>
                      <a:pt x="1509693" y="522916"/>
                      <a:pt x="1971465" y="9233"/>
                    </a:cubicBezTo>
                    <a:moveTo>
                      <a:pt x="962958" y="1227575"/>
                    </a:moveTo>
                    <a:cubicBezTo>
                      <a:pt x="1223657" y="946112"/>
                      <a:pt x="1456734" y="704748"/>
                      <a:pt x="2018995" y="12662"/>
                    </a:cubicBezTo>
                    <a:moveTo>
                      <a:pt x="962958" y="1227575"/>
                    </a:moveTo>
                    <a:cubicBezTo>
                      <a:pt x="1288808" y="857910"/>
                      <a:pt x="1598847" y="493198"/>
                      <a:pt x="2018995" y="12662"/>
                    </a:cubicBezTo>
                    <a:moveTo>
                      <a:pt x="1016679" y="1223765"/>
                    </a:moveTo>
                    <a:cubicBezTo>
                      <a:pt x="1213847" y="964685"/>
                      <a:pt x="1455591" y="725608"/>
                      <a:pt x="2072716" y="8947"/>
                    </a:cubicBezTo>
                    <a:moveTo>
                      <a:pt x="1016679" y="1223765"/>
                    </a:moveTo>
                    <a:cubicBezTo>
                      <a:pt x="1363580" y="797236"/>
                      <a:pt x="1729530" y="397853"/>
                      <a:pt x="2072716" y="8947"/>
                    </a:cubicBezTo>
                    <a:moveTo>
                      <a:pt x="1064209" y="1227194"/>
                    </a:moveTo>
                    <a:cubicBezTo>
                      <a:pt x="1261376" y="988784"/>
                      <a:pt x="1499311" y="746372"/>
                      <a:pt x="2120246" y="12376"/>
                    </a:cubicBezTo>
                    <a:moveTo>
                      <a:pt x="1064209" y="1227194"/>
                    </a:moveTo>
                    <a:cubicBezTo>
                      <a:pt x="1347482" y="907821"/>
                      <a:pt x="1642757" y="581876"/>
                      <a:pt x="2120246" y="12376"/>
                    </a:cubicBezTo>
                    <a:moveTo>
                      <a:pt x="1117930" y="1223480"/>
                    </a:moveTo>
                    <a:cubicBezTo>
                      <a:pt x="1491500" y="817048"/>
                      <a:pt x="1839353" y="396519"/>
                      <a:pt x="2161489" y="22949"/>
                    </a:cubicBezTo>
                    <a:moveTo>
                      <a:pt x="1117930" y="1223480"/>
                    </a:moveTo>
                    <a:cubicBezTo>
                      <a:pt x="1359293" y="956399"/>
                      <a:pt x="1596371" y="665791"/>
                      <a:pt x="2161489" y="22949"/>
                    </a:cubicBezTo>
                    <a:moveTo>
                      <a:pt x="1165460" y="1226909"/>
                    </a:moveTo>
                    <a:cubicBezTo>
                      <a:pt x="1496453" y="860291"/>
                      <a:pt x="1823447" y="463194"/>
                      <a:pt x="2209019" y="26378"/>
                    </a:cubicBezTo>
                    <a:moveTo>
                      <a:pt x="1165460" y="1226909"/>
                    </a:moveTo>
                    <a:cubicBezTo>
                      <a:pt x="1408442" y="943445"/>
                      <a:pt x="1668380" y="632168"/>
                      <a:pt x="2209019" y="26378"/>
                    </a:cubicBezTo>
                    <a:moveTo>
                      <a:pt x="1219181" y="1223194"/>
                    </a:moveTo>
                    <a:cubicBezTo>
                      <a:pt x="1477975" y="948588"/>
                      <a:pt x="1709528" y="661600"/>
                      <a:pt x="2250262" y="37046"/>
                    </a:cubicBezTo>
                    <a:moveTo>
                      <a:pt x="1219181" y="1223194"/>
                    </a:moveTo>
                    <a:cubicBezTo>
                      <a:pt x="1425873" y="982592"/>
                      <a:pt x="1634852" y="735038"/>
                      <a:pt x="2250262" y="37046"/>
                    </a:cubicBezTo>
                    <a:moveTo>
                      <a:pt x="1266710" y="1226623"/>
                    </a:moveTo>
                    <a:cubicBezTo>
                      <a:pt x="1522552" y="912774"/>
                      <a:pt x="1825161" y="581876"/>
                      <a:pt x="2291505" y="47618"/>
                    </a:cubicBezTo>
                    <a:moveTo>
                      <a:pt x="1266710" y="1226623"/>
                    </a:moveTo>
                    <a:cubicBezTo>
                      <a:pt x="1544840" y="886199"/>
                      <a:pt x="1848593" y="546919"/>
                      <a:pt x="2291505" y="47618"/>
                    </a:cubicBezTo>
                    <a:moveTo>
                      <a:pt x="1320431" y="1222813"/>
                    </a:moveTo>
                    <a:cubicBezTo>
                      <a:pt x="1636376" y="846575"/>
                      <a:pt x="1942128" y="510248"/>
                      <a:pt x="2320271" y="72669"/>
                    </a:cubicBezTo>
                    <a:moveTo>
                      <a:pt x="1320431" y="1222813"/>
                    </a:moveTo>
                    <a:cubicBezTo>
                      <a:pt x="1629518" y="855148"/>
                      <a:pt x="1952510" y="491769"/>
                      <a:pt x="2320271" y="72669"/>
                    </a:cubicBezTo>
                    <a:moveTo>
                      <a:pt x="1367961" y="1226242"/>
                    </a:moveTo>
                    <a:cubicBezTo>
                      <a:pt x="1710956" y="815048"/>
                      <a:pt x="2079669" y="386804"/>
                      <a:pt x="2349036" y="97625"/>
                    </a:cubicBezTo>
                    <a:moveTo>
                      <a:pt x="1367961" y="1226242"/>
                    </a:moveTo>
                    <a:cubicBezTo>
                      <a:pt x="1613897" y="948207"/>
                      <a:pt x="1859832" y="673792"/>
                      <a:pt x="2349036" y="97625"/>
                    </a:cubicBezTo>
                    <a:moveTo>
                      <a:pt x="1415396" y="1229671"/>
                    </a:moveTo>
                    <a:cubicBezTo>
                      <a:pt x="1714576" y="896010"/>
                      <a:pt x="2007279" y="545966"/>
                      <a:pt x="2371515" y="129819"/>
                    </a:cubicBezTo>
                    <a:moveTo>
                      <a:pt x="1415396" y="1229671"/>
                    </a:moveTo>
                    <a:cubicBezTo>
                      <a:pt x="1687334" y="911631"/>
                      <a:pt x="1968989" y="603593"/>
                      <a:pt x="2371515" y="129819"/>
                    </a:cubicBezTo>
                    <a:moveTo>
                      <a:pt x="1469212" y="1225956"/>
                    </a:moveTo>
                    <a:cubicBezTo>
                      <a:pt x="1846307" y="800951"/>
                      <a:pt x="2197589" y="374135"/>
                      <a:pt x="2387803" y="169157"/>
                    </a:cubicBezTo>
                    <a:moveTo>
                      <a:pt x="1469212" y="1225956"/>
                    </a:moveTo>
                    <a:cubicBezTo>
                      <a:pt x="1779060" y="842384"/>
                      <a:pt x="2108054" y="481196"/>
                      <a:pt x="2387803" y="169157"/>
                    </a:cubicBezTo>
                    <a:moveTo>
                      <a:pt x="1516646" y="1229385"/>
                    </a:moveTo>
                    <a:cubicBezTo>
                      <a:pt x="1693049" y="996023"/>
                      <a:pt x="1924697" y="760374"/>
                      <a:pt x="2403995" y="208591"/>
                    </a:cubicBezTo>
                    <a:moveTo>
                      <a:pt x="1516646" y="1229385"/>
                    </a:moveTo>
                    <a:cubicBezTo>
                      <a:pt x="1714861" y="984212"/>
                      <a:pt x="1922602" y="752659"/>
                      <a:pt x="2403995" y="208591"/>
                    </a:cubicBezTo>
                    <a:moveTo>
                      <a:pt x="1570463" y="1225575"/>
                    </a:moveTo>
                    <a:cubicBezTo>
                      <a:pt x="1839163" y="911726"/>
                      <a:pt x="2081193" y="612070"/>
                      <a:pt x="2420283" y="247929"/>
                    </a:cubicBezTo>
                    <a:moveTo>
                      <a:pt x="1570463" y="1225575"/>
                    </a:moveTo>
                    <a:cubicBezTo>
                      <a:pt x="1786680" y="983640"/>
                      <a:pt x="2000707" y="744086"/>
                      <a:pt x="2420283" y="247929"/>
                    </a:cubicBezTo>
                    <a:moveTo>
                      <a:pt x="1617897" y="1229004"/>
                    </a:moveTo>
                    <a:cubicBezTo>
                      <a:pt x="1908695" y="897439"/>
                      <a:pt x="2197112" y="560254"/>
                      <a:pt x="2417807" y="308889"/>
                    </a:cubicBezTo>
                    <a:moveTo>
                      <a:pt x="1617897" y="1229004"/>
                    </a:moveTo>
                    <a:cubicBezTo>
                      <a:pt x="1928793" y="881627"/>
                      <a:pt x="2227783" y="534251"/>
                      <a:pt x="2417807" y="308889"/>
                    </a:cubicBezTo>
                    <a:moveTo>
                      <a:pt x="1671713" y="1225289"/>
                    </a:moveTo>
                    <a:cubicBezTo>
                      <a:pt x="1936889" y="931253"/>
                      <a:pt x="2220258" y="626357"/>
                      <a:pt x="2421521" y="362610"/>
                    </a:cubicBezTo>
                    <a:moveTo>
                      <a:pt x="1671713" y="1225289"/>
                    </a:moveTo>
                    <a:cubicBezTo>
                      <a:pt x="1923269" y="945921"/>
                      <a:pt x="2168347" y="651789"/>
                      <a:pt x="2421521" y="362610"/>
                    </a:cubicBezTo>
                    <a:moveTo>
                      <a:pt x="1719148" y="1228718"/>
                    </a:moveTo>
                    <a:cubicBezTo>
                      <a:pt x="1928698" y="1004405"/>
                      <a:pt x="2157869" y="732847"/>
                      <a:pt x="2419045" y="423570"/>
                    </a:cubicBezTo>
                    <a:moveTo>
                      <a:pt x="1719148" y="1228718"/>
                    </a:moveTo>
                    <a:cubicBezTo>
                      <a:pt x="1945367" y="973925"/>
                      <a:pt x="2154059" y="726275"/>
                      <a:pt x="2419045" y="423570"/>
                    </a:cubicBezTo>
                    <a:moveTo>
                      <a:pt x="1772964" y="1224908"/>
                    </a:moveTo>
                    <a:cubicBezTo>
                      <a:pt x="1996421" y="950493"/>
                      <a:pt x="2244356" y="658361"/>
                      <a:pt x="2422855" y="477291"/>
                    </a:cubicBezTo>
                    <a:moveTo>
                      <a:pt x="1772964" y="1224908"/>
                    </a:moveTo>
                    <a:cubicBezTo>
                      <a:pt x="1932222" y="1042124"/>
                      <a:pt x="2079288" y="864863"/>
                      <a:pt x="2422855" y="477291"/>
                    </a:cubicBezTo>
                    <a:moveTo>
                      <a:pt x="1820399" y="1228337"/>
                    </a:moveTo>
                    <a:cubicBezTo>
                      <a:pt x="2014328" y="1000118"/>
                      <a:pt x="2211876" y="797998"/>
                      <a:pt x="2420283" y="538251"/>
                    </a:cubicBezTo>
                    <a:moveTo>
                      <a:pt x="1820399" y="1228337"/>
                    </a:moveTo>
                    <a:cubicBezTo>
                      <a:pt x="2016804" y="1000023"/>
                      <a:pt x="2204066" y="791997"/>
                      <a:pt x="2420283" y="538251"/>
                    </a:cubicBezTo>
                    <a:moveTo>
                      <a:pt x="1874215" y="1224623"/>
                    </a:moveTo>
                    <a:cubicBezTo>
                      <a:pt x="2056809" y="1036599"/>
                      <a:pt x="2207590" y="820191"/>
                      <a:pt x="2424093" y="591972"/>
                    </a:cubicBezTo>
                    <a:moveTo>
                      <a:pt x="1874215" y="1224623"/>
                    </a:moveTo>
                    <a:cubicBezTo>
                      <a:pt x="2057571" y="1019073"/>
                      <a:pt x="2230926" y="810666"/>
                      <a:pt x="2424093" y="591972"/>
                    </a:cubicBezTo>
                    <a:moveTo>
                      <a:pt x="1921649" y="1228052"/>
                    </a:moveTo>
                    <a:cubicBezTo>
                      <a:pt x="2093004" y="1011072"/>
                      <a:pt x="2271122" y="809237"/>
                      <a:pt x="2421617" y="652932"/>
                    </a:cubicBezTo>
                    <a:moveTo>
                      <a:pt x="1921649" y="1228052"/>
                    </a:moveTo>
                    <a:cubicBezTo>
                      <a:pt x="2062334" y="1055744"/>
                      <a:pt x="2209495" y="881151"/>
                      <a:pt x="2421617" y="652932"/>
                    </a:cubicBezTo>
                    <a:moveTo>
                      <a:pt x="1975465" y="1224242"/>
                    </a:moveTo>
                    <a:cubicBezTo>
                      <a:pt x="2085384" y="1094130"/>
                      <a:pt x="2196350" y="978020"/>
                      <a:pt x="2425331" y="706653"/>
                    </a:cubicBezTo>
                    <a:moveTo>
                      <a:pt x="1975465" y="1224242"/>
                    </a:moveTo>
                    <a:cubicBezTo>
                      <a:pt x="2063381" y="1113561"/>
                      <a:pt x="2174252" y="1003643"/>
                      <a:pt x="2425331" y="706653"/>
                    </a:cubicBezTo>
                    <a:moveTo>
                      <a:pt x="2022900" y="1227671"/>
                    </a:moveTo>
                    <a:cubicBezTo>
                      <a:pt x="2148535" y="1093463"/>
                      <a:pt x="2258644" y="984878"/>
                      <a:pt x="2422855" y="767613"/>
                    </a:cubicBezTo>
                    <a:moveTo>
                      <a:pt x="2022900" y="1227671"/>
                    </a:moveTo>
                    <a:cubicBezTo>
                      <a:pt x="2175300" y="1048124"/>
                      <a:pt x="2326938" y="874484"/>
                      <a:pt x="2422855" y="767613"/>
                    </a:cubicBezTo>
                    <a:moveTo>
                      <a:pt x="2095385" y="1202429"/>
                    </a:moveTo>
                    <a:cubicBezTo>
                      <a:pt x="2244166" y="1040885"/>
                      <a:pt x="2347131" y="892772"/>
                      <a:pt x="2426665" y="821429"/>
                    </a:cubicBezTo>
                    <a:moveTo>
                      <a:pt x="2095385" y="1202429"/>
                    </a:moveTo>
                    <a:cubicBezTo>
                      <a:pt x="2178062" y="1110132"/>
                      <a:pt x="2263692" y="1010215"/>
                      <a:pt x="2426665" y="821429"/>
                    </a:cubicBezTo>
                    <a:moveTo>
                      <a:pt x="2155393" y="1191476"/>
                    </a:moveTo>
                    <a:cubicBezTo>
                      <a:pt x="2261311" y="1074223"/>
                      <a:pt x="2350274" y="980973"/>
                      <a:pt x="2405424" y="903916"/>
                    </a:cubicBezTo>
                    <a:moveTo>
                      <a:pt x="2155393" y="1191476"/>
                    </a:moveTo>
                    <a:cubicBezTo>
                      <a:pt x="2246738" y="1082700"/>
                      <a:pt x="2326843" y="989736"/>
                      <a:pt x="2405424" y="903916"/>
                    </a:cubicBezTo>
                    <a:moveTo>
                      <a:pt x="2209209" y="1187666"/>
                    </a:moveTo>
                    <a:cubicBezTo>
                      <a:pt x="2252834" y="1113180"/>
                      <a:pt x="2349893" y="1062698"/>
                      <a:pt x="2396661" y="972020"/>
                    </a:cubicBezTo>
                    <a:moveTo>
                      <a:pt x="2209209" y="1187666"/>
                    </a:moveTo>
                    <a:cubicBezTo>
                      <a:pt x="2252357" y="1146422"/>
                      <a:pt x="2282933" y="1098131"/>
                      <a:pt x="2396661" y="972020"/>
                    </a:cubicBezTo>
                    <a:moveTo>
                      <a:pt x="2281694" y="1162329"/>
                    </a:moveTo>
                    <a:cubicBezTo>
                      <a:pt x="2304269" y="1127372"/>
                      <a:pt x="2329319" y="1095368"/>
                      <a:pt x="2362943" y="1068889"/>
                    </a:cubicBezTo>
                    <a:moveTo>
                      <a:pt x="2281694" y="1162329"/>
                    </a:moveTo>
                    <a:cubicBezTo>
                      <a:pt x="2304745" y="1144708"/>
                      <a:pt x="2321128" y="1115085"/>
                      <a:pt x="2362943" y="1068889"/>
                    </a:cubicBezTo>
                  </a:path>
                </a:pathLst>
              </a:custGeom>
              <a:noFill/>
              <a:ln w="4763" cap="rnd">
                <a:solidFill>
                  <a:srgbClr val="A5D8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56A57068-0DA0-4526-BB11-E3DF48317D4C}"/>
                  </a:ext>
                </a:extLst>
              </p:cNvPr>
              <p:cNvSpPr/>
              <p:nvPr/>
            </p:nvSpPr>
            <p:spPr>
              <a:xfrm>
                <a:off x="2753577" y="5228638"/>
                <a:ext cx="2432810" cy="1225718"/>
              </a:xfrm>
              <a:custGeom>
                <a:avLst/>
                <a:gdLst>
                  <a:gd name="connsiteX0" fmla="*/ 304147 w 2432810"/>
                  <a:gd name="connsiteY0" fmla="*/ 3418 h 1225718"/>
                  <a:gd name="connsiteX1" fmla="*/ 2118659 w 2432810"/>
                  <a:gd name="connsiteY1" fmla="*/ 3418 h 1225718"/>
                  <a:gd name="connsiteX2" fmla="*/ 304147 w 2432810"/>
                  <a:gd name="connsiteY2" fmla="*/ 3418 h 1225718"/>
                  <a:gd name="connsiteX3" fmla="*/ 2118659 w 2432810"/>
                  <a:gd name="connsiteY3" fmla="*/ 3418 h 1225718"/>
                  <a:gd name="connsiteX4" fmla="*/ 2118659 w 2432810"/>
                  <a:gd name="connsiteY4" fmla="*/ 3418 h 1225718"/>
                  <a:gd name="connsiteX5" fmla="*/ 2421078 w 2432810"/>
                  <a:gd name="connsiteY5" fmla="*/ 305837 h 1225718"/>
                  <a:gd name="connsiteX6" fmla="*/ 2118659 w 2432810"/>
                  <a:gd name="connsiteY6" fmla="*/ 3418 h 1225718"/>
                  <a:gd name="connsiteX7" fmla="*/ 2421078 w 2432810"/>
                  <a:gd name="connsiteY7" fmla="*/ 305837 h 1225718"/>
                  <a:gd name="connsiteX8" fmla="*/ 2421078 w 2432810"/>
                  <a:gd name="connsiteY8" fmla="*/ 305837 h 1225718"/>
                  <a:gd name="connsiteX9" fmla="*/ 2421078 w 2432810"/>
                  <a:gd name="connsiteY9" fmla="*/ 910675 h 1225718"/>
                  <a:gd name="connsiteX10" fmla="*/ 2421078 w 2432810"/>
                  <a:gd name="connsiteY10" fmla="*/ 305837 h 1225718"/>
                  <a:gd name="connsiteX11" fmla="*/ 2421078 w 2432810"/>
                  <a:gd name="connsiteY11" fmla="*/ 910675 h 1225718"/>
                  <a:gd name="connsiteX12" fmla="*/ 2421078 w 2432810"/>
                  <a:gd name="connsiteY12" fmla="*/ 910675 h 1225718"/>
                  <a:gd name="connsiteX13" fmla="*/ 2118659 w 2432810"/>
                  <a:gd name="connsiteY13" fmla="*/ 1213094 h 1225718"/>
                  <a:gd name="connsiteX14" fmla="*/ 2421078 w 2432810"/>
                  <a:gd name="connsiteY14" fmla="*/ 910675 h 1225718"/>
                  <a:gd name="connsiteX15" fmla="*/ 2118659 w 2432810"/>
                  <a:gd name="connsiteY15" fmla="*/ 1213094 h 1225718"/>
                  <a:gd name="connsiteX16" fmla="*/ 2118659 w 2432810"/>
                  <a:gd name="connsiteY16" fmla="*/ 1213094 h 1225718"/>
                  <a:gd name="connsiteX17" fmla="*/ 304147 w 2432810"/>
                  <a:gd name="connsiteY17" fmla="*/ 1213094 h 1225718"/>
                  <a:gd name="connsiteX18" fmla="*/ 2118659 w 2432810"/>
                  <a:gd name="connsiteY18" fmla="*/ 1213094 h 1225718"/>
                  <a:gd name="connsiteX19" fmla="*/ 304147 w 2432810"/>
                  <a:gd name="connsiteY19" fmla="*/ 1213094 h 1225718"/>
                  <a:gd name="connsiteX20" fmla="*/ 304147 w 2432810"/>
                  <a:gd name="connsiteY20" fmla="*/ 1213094 h 1225718"/>
                  <a:gd name="connsiteX21" fmla="*/ 1728 w 2432810"/>
                  <a:gd name="connsiteY21" fmla="*/ 910675 h 1225718"/>
                  <a:gd name="connsiteX22" fmla="*/ 304147 w 2432810"/>
                  <a:gd name="connsiteY22" fmla="*/ 1213094 h 1225718"/>
                  <a:gd name="connsiteX23" fmla="*/ 1728 w 2432810"/>
                  <a:gd name="connsiteY23" fmla="*/ 910675 h 1225718"/>
                  <a:gd name="connsiteX24" fmla="*/ 1728 w 2432810"/>
                  <a:gd name="connsiteY24" fmla="*/ 910675 h 1225718"/>
                  <a:gd name="connsiteX25" fmla="*/ 1728 w 2432810"/>
                  <a:gd name="connsiteY25" fmla="*/ 305837 h 1225718"/>
                  <a:gd name="connsiteX26" fmla="*/ 1728 w 2432810"/>
                  <a:gd name="connsiteY26" fmla="*/ 910675 h 1225718"/>
                  <a:gd name="connsiteX27" fmla="*/ 1728 w 2432810"/>
                  <a:gd name="connsiteY27" fmla="*/ 305837 h 1225718"/>
                  <a:gd name="connsiteX28" fmla="*/ 1728 w 2432810"/>
                  <a:gd name="connsiteY28" fmla="*/ 305837 h 1225718"/>
                  <a:gd name="connsiteX29" fmla="*/ 304147 w 2432810"/>
                  <a:gd name="connsiteY29" fmla="*/ 3418 h 1225718"/>
                  <a:gd name="connsiteX30" fmla="*/ 1728 w 2432810"/>
                  <a:gd name="connsiteY30" fmla="*/ 305837 h 1225718"/>
                  <a:gd name="connsiteX31" fmla="*/ 304147 w 2432810"/>
                  <a:gd name="connsiteY31" fmla="*/ 3418 h 122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32810" h="1225718">
                    <a:moveTo>
                      <a:pt x="304147" y="3418"/>
                    </a:moveTo>
                    <a:cubicBezTo>
                      <a:pt x="883933" y="1323"/>
                      <a:pt x="1471626" y="-2011"/>
                      <a:pt x="2118659" y="3418"/>
                    </a:cubicBezTo>
                    <a:moveTo>
                      <a:pt x="304147" y="3418"/>
                    </a:moveTo>
                    <a:cubicBezTo>
                      <a:pt x="722866" y="8752"/>
                      <a:pt x="1150824" y="-3630"/>
                      <a:pt x="2118659" y="3418"/>
                    </a:cubicBezTo>
                    <a:moveTo>
                      <a:pt x="2118659" y="3418"/>
                    </a:moveTo>
                    <a:cubicBezTo>
                      <a:pt x="2321161" y="2275"/>
                      <a:pt x="2430222" y="96954"/>
                      <a:pt x="2421078" y="305837"/>
                    </a:cubicBezTo>
                    <a:moveTo>
                      <a:pt x="2118659" y="3418"/>
                    </a:moveTo>
                    <a:cubicBezTo>
                      <a:pt x="2325352" y="-18108"/>
                      <a:pt x="2427745" y="100669"/>
                      <a:pt x="2421078" y="305837"/>
                    </a:cubicBezTo>
                    <a:moveTo>
                      <a:pt x="2421078" y="305837"/>
                    </a:moveTo>
                    <a:cubicBezTo>
                      <a:pt x="2439937" y="480335"/>
                      <a:pt x="2433937" y="654071"/>
                      <a:pt x="2421078" y="910675"/>
                    </a:cubicBezTo>
                    <a:moveTo>
                      <a:pt x="2421078" y="305837"/>
                    </a:moveTo>
                    <a:cubicBezTo>
                      <a:pt x="2425936" y="484526"/>
                      <a:pt x="2417840" y="667597"/>
                      <a:pt x="2421078" y="910675"/>
                    </a:cubicBezTo>
                    <a:moveTo>
                      <a:pt x="2421078" y="910675"/>
                    </a:moveTo>
                    <a:cubicBezTo>
                      <a:pt x="2422697" y="1126607"/>
                      <a:pt x="2335258" y="1214999"/>
                      <a:pt x="2118659" y="1213094"/>
                    </a:cubicBezTo>
                    <a:moveTo>
                      <a:pt x="2421078" y="910675"/>
                    </a:moveTo>
                    <a:cubicBezTo>
                      <a:pt x="2440318" y="1104604"/>
                      <a:pt x="2302111" y="1231953"/>
                      <a:pt x="2118659" y="1213094"/>
                    </a:cubicBezTo>
                    <a:moveTo>
                      <a:pt x="2118659" y="1213094"/>
                    </a:moveTo>
                    <a:cubicBezTo>
                      <a:pt x="1427811" y="1227476"/>
                      <a:pt x="697339" y="1233382"/>
                      <a:pt x="304147" y="1213094"/>
                    </a:cubicBezTo>
                    <a:moveTo>
                      <a:pt x="2118659" y="1213094"/>
                    </a:moveTo>
                    <a:cubicBezTo>
                      <a:pt x="1461434" y="1218332"/>
                      <a:pt x="816782" y="1216808"/>
                      <a:pt x="304147" y="1213094"/>
                    </a:cubicBezTo>
                    <a:moveTo>
                      <a:pt x="304147" y="1213094"/>
                    </a:moveTo>
                    <a:cubicBezTo>
                      <a:pt x="111551" y="1211474"/>
                      <a:pt x="-13322" y="1101937"/>
                      <a:pt x="1728" y="910675"/>
                    </a:cubicBezTo>
                    <a:moveTo>
                      <a:pt x="304147" y="1213094"/>
                    </a:moveTo>
                    <a:cubicBezTo>
                      <a:pt x="91072" y="1201378"/>
                      <a:pt x="-177" y="1104604"/>
                      <a:pt x="1728" y="910675"/>
                    </a:cubicBezTo>
                    <a:moveTo>
                      <a:pt x="1728" y="910675"/>
                    </a:moveTo>
                    <a:cubicBezTo>
                      <a:pt x="17158" y="685123"/>
                      <a:pt x="6967" y="456904"/>
                      <a:pt x="1728" y="305837"/>
                    </a:cubicBezTo>
                    <a:moveTo>
                      <a:pt x="1728" y="910675"/>
                    </a:moveTo>
                    <a:cubicBezTo>
                      <a:pt x="2014" y="709888"/>
                      <a:pt x="6300" y="499862"/>
                      <a:pt x="1728" y="305837"/>
                    </a:cubicBezTo>
                    <a:moveTo>
                      <a:pt x="1728" y="305837"/>
                    </a:moveTo>
                    <a:cubicBezTo>
                      <a:pt x="-13226" y="91715"/>
                      <a:pt x="86500" y="6181"/>
                      <a:pt x="304147" y="3418"/>
                    </a:cubicBezTo>
                    <a:moveTo>
                      <a:pt x="1728" y="305837"/>
                    </a:moveTo>
                    <a:cubicBezTo>
                      <a:pt x="5347" y="96383"/>
                      <a:pt x="97073" y="-13060"/>
                      <a:pt x="304147" y="3418"/>
                    </a:cubicBezTo>
                  </a:path>
                </a:pathLst>
              </a:custGeom>
              <a:noFill/>
              <a:ln w="9525" cap="rnd">
                <a:solidFill>
                  <a:srgbClr val="1971C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4E6DCCA-D5B8-2384-1B1C-BC7E1E4C5F8B}"/>
                </a:ext>
              </a:extLst>
            </p:cNvPr>
            <p:cNvSpPr txBox="1"/>
            <p:nvPr/>
          </p:nvSpPr>
          <p:spPr>
            <a:xfrm>
              <a:off x="2880536" y="5207580"/>
              <a:ext cx="21948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2100" spc="0" baseline="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Proof-of-concept</a:t>
              </a:r>
            </a:p>
            <a:p>
              <a:pPr algn="ctr"/>
              <a:r>
                <a:rPr lang="fr-FR" sz="210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projects</a:t>
              </a:r>
              <a:endParaRPr lang="fr-FR" sz="2100" spc="0" baseline="0" dirty="0">
                <a:ln/>
                <a:solidFill>
                  <a:srgbClr val="1971C2"/>
                </a:solidFill>
                <a:latin typeface="Segoe UI Emoji"/>
                <a:ea typeface="Segoe UI Emoji"/>
                <a:sym typeface="Segoe UI Emoji"/>
                <a:rtl val="0"/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CA0CDF4-4F04-6591-68CE-4C95C58A1F25}"/>
              </a:ext>
            </a:extLst>
          </p:cNvPr>
          <p:cNvSpPr txBox="1"/>
          <p:nvPr/>
        </p:nvSpPr>
        <p:spPr>
          <a:xfrm>
            <a:off x="659562" y="1644975"/>
            <a:ext cx="1584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100" spc="0" baseline="0" dirty="0">
                <a:ln/>
                <a:solidFill>
                  <a:srgbClr val="1E1E1E"/>
                </a:solidFill>
                <a:latin typeface="Segoe UI Emoji"/>
                <a:ea typeface="Segoe UI Emoji"/>
                <a:sym typeface="Segoe UI Emoji"/>
                <a:rtl val="0"/>
              </a:rPr>
              <a:t>Realizations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289FC0A-0751-ADFC-BE1A-2A025B3330A2}"/>
              </a:ext>
            </a:extLst>
          </p:cNvPr>
          <p:cNvGrpSpPr/>
          <p:nvPr/>
        </p:nvGrpSpPr>
        <p:grpSpPr>
          <a:xfrm>
            <a:off x="5863343" y="1248048"/>
            <a:ext cx="2453122" cy="1237719"/>
            <a:chOff x="6120135" y="4958053"/>
            <a:chExt cx="2453122" cy="1237719"/>
          </a:xfrm>
        </p:grpSpPr>
        <p:grpSp>
          <p:nvGrpSpPr>
            <p:cNvPr id="22" name="Graphique 6">
              <a:extLst>
                <a:ext uri="{FF2B5EF4-FFF2-40B4-BE49-F238E27FC236}">
                  <a16:creationId xmlns:a16="http://schemas.microsoft.com/office/drawing/2014/main" id="{40EB99EB-64F6-A4BE-6397-C46ACCCC2D51}"/>
                </a:ext>
              </a:extLst>
            </p:cNvPr>
            <p:cNvGrpSpPr/>
            <p:nvPr/>
          </p:nvGrpSpPr>
          <p:grpSpPr>
            <a:xfrm>
              <a:off x="6120135" y="4958053"/>
              <a:ext cx="2453122" cy="1237719"/>
              <a:chOff x="6142265" y="5262407"/>
              <a:chExt cx="2453122" cy="1237719"/>
            </a:xfrm>
            <a:noFill/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2E58F688-7FD9-3699-5C8C-AE4FC3947F71}"/>
                  </a:ext>
                </a:extLst>
              </p:cNvPr>
              <p:cNvSpPr/>
              <p:nvPr/>
            </p:nvSpPr>
            <p:spPr>
              <a:xfrm>
                <a:off x="6168990" y="5270925"/>
                <a:ext cx="2426398" cy="1229201"/>
              </a:xfrm>
              <a:custGeom>
                <a:avLst/>
                <a:gdLst>
                  <a:gd name="connsiteX0" fmla="*/ 51867 w 2426398"/>
                  <a:gd name="connsiteY0" fmla="*/ 69243 h 1229201"/>
                  <a:gd name="connsiteX1" fmla="*/ 51867 w 2426398"/>
                  <a:gd name="connsiteY1" fmla="*/ 69243 h 1229201"/>
                  <a:gd name="connsiteX2" fmla="*/ 51867 w 2426398"/>
                  <a:gd name="connsiteY2" fmla="*/ 69243 h 1229201"/>
                  <a:gd name="connsiteX3" fmla="*/ 51867 w 2426398"/>
                  <a:gd name="connsiteY3" fmla="*/ 69243 h 1229201"/>
                  <a:gd name="connsiteX4" fmla="*/ 49295 w 2426398"/>
                  <a:gd name="connsiteY4" fmla="*/ 130203 h 1229201"/>
                  <a:gd name="connsiteX5" fmla="*/ 149308 w 2426398"/>
                  <a:gd name="connsiteY5" fmla="*/ 15141 h 1229201"/>
                  <a:gd name="connsiteX6" fmla="*/ 49295 w 2426398"/>
                  <a:gd name="connsiteY6" fmla="*/ 130203 h 1229201"/>
                  <a:gd name="connsiteX7" fmla="*/ 149308 w 2426398"/>
                  <a:gd name="connsiteY7" fmla="*/ 15141 h 1229201"/>
                  <a:gd name="connsiteX8" fmla="*/ 3099 w 2426398"/>
                  <a:gd name="connsiteY8" fmla="*/ 241455 h 1229201"/>
                  <a:gd name="connsiteX9" fmla="*/ 209315 w 2426398"/>
                  <a:gd name="connsiteY9" fmla="*/ 4188 h 1229201"/>
                  <a:gd name="connsiteX10" fmla="*/ 3099 w 2426398"/>
                  <a:gd name="connsiteY10" fmla="*/ 241455 h 1229201"/>
                  <a:gd name="connsiteX11" fmla="*/ 209315 w 2426398"/>
                  <a:gd name="connsiteY11" fmla="*/ 4188 h 1229201"/>
                  <a:gd name="connsiteX12" fmla="*/ 622 w 2426398"/>
                  <a:gd name="connsiteY12" fmla="*/ 302415 h 1229201"/>
                  <a:gd name="connsiteX13" fmla="*/ 263036 w 2426398"/>
                  <a:gd name="connsiteY13" fmla="*/ 473 h 1229201"/>
                  <a:gd name="connsiteX14" fmla="*/ 622 w 2426398"/>
                  <a:gd name="connsiteY14" fmla="*/ 302415 h 1229201"/>
                  <a:gd name="connsiteX15" fmla="*/ 263036 w 2426398"/>
                  <a:gd name="connsiteY15" fmla="*/ 473 h 1229201"/>
                  <a:gd name="connsiteX16" fmla="*/ 4337 w 2426398"/>
                  <a:gd name="connsiteY16" fmla="*/ 356136 h 1229201"/>
                  <a:gd name="connsiteX17" fmla="*/ 304279 w 2426398"/>
                  <a:gd name="connsiteY17" fmla="*/ 11046 h 1229201"/>
                  <a:gd name="connsiteX18" fmla="*/ 4337 w 2426398"/>
                  <a:gd name="connsiteY18" fmla="*/ 356136 h 1229201"/>
                  <a:gd name="connsiteX19" fmla="*/ 304279 w 2426398"/>
                  <a:gd name="connsiteY19" fmla="*/ 11046 h 1229201"/>
                  <a:gd name="connsiteX20" fmla="*/ 1860 w 2426398"/>
                  <a:gd name="connsiteY20" fmla="*/ 417096 h 1229201"/>
                  <a:gd name="connsiteX21" fmla="*/ 351809 w 2426398"/>
                  <a:gd name="connsiteY21" fmla="*/ 14474 h 1229201"/>
                  <a:gd name="connsiteX22" fmla="*/ 1860 w 2426398"/>
                  <a:gd name="connsiteY22" fmla="*/ 417096 h 1229201"/>
                  <a:gd name="connsiteX23" fmla="*/ 351809 w 2426398"/>
                  <a:gd name="connsiteY23" fmla="*/ 14474 h 1229201"/>
                  <a:gd name="connsiteX24" fmla="*/ 5670 w 2426398"/>
                  <a:gd name="connsiteY24" fmla="*/ 470817 h 1229201"/>
                  <a:gd name="connsiteX25" fmla="*/ 405530 w 2426398"/>
                  <a:gd name="connsiteY25" fmla="*/ 10760 h 1229201"/>
                  <a:gd name="connsiteX26" fmla="*/ 5670 w 2426398"/>
                  <a:gd name="connsiteY26" fmla="*/ 470817 h 1229201"/>
                  <a:gd name="connsiteX27" fmla="*/ 405530 w 2426398"/>
                  <a:gd name="connsiteY27" fmla="*/ 10760 h 1229201"/>
                  <a:gd name="connsiteX28" fmla="*/ 3099 w 2426398"/>
                  <a:gd name="connsiteY28" fmla="*/ 531777 h 1229201"/>
                  <a:gd name="connsiteX29" fmla="*/ 453060 w 2426398"/>
                  <a:gd name="connsiteY29" fmla="*/ 14189 h 1229201"/>
                  <a:gd name="connsiteX30" fmla="*/ 3099 w 2426398"/>
                  <a:gd name="connsiteY30" fmla="*/ 531777 h 1229201"/>
                  <a:gd name="connsiteX31" fmla="*/ 453060 w 2426398"/>
                  <a:gd name="connsiteY31" fmla="*/ 14189 h 1229201"/>
                  <a:gd name="connsiteX32" fmla="*/ 622 w 2426398"/>
                  <a:gd name="connsiteY32" fmla="*/ 592737 h 1229201"/>
                  <a:gd name="connsiteX33" fmla="*/ 506781 w 2426398"/>
                  <a:gd name="connsiteY33" fmla="*/ 10474 h 1229201"/>
                  <a:gd name="connsiteX34" fmla="*/ 622 w 2426398"/>
                  <a:gd name="connsiteY34" fmla="*/ 592737 h 1229201"/>
                  <a:gd name="connsiteX35" fmla="*/ 506781 w 2426398"/>
                  <a:gd name="connsiteY35" fmla="*/ 10474 h 1229201"/>
                  <a:gd name="connsiteX36" fmla="*/ 4432 w 2426398"/>
                  <a:gd name="connsiteY36" fmla="*/ 646458 h 1229201"/>
                  <a:gd name="connsiteX37" fmla="*/ 554311 w 2426398"/>
                  <a:gd name="connsiteY37" fmla="*/ 13903 h 1229201"/>
                  <a:gd name="connsiteX38" fmla="*/ 4432 w 2426398"/>
                  <a:gd name="connsiteY38" fmla="*/ 646458 h 1229201"/>
                  <a:gd name="connsiteX39" fmla="*/ 554311 w 2426398"/>
                  <a:gd name="connsiteY39" fmla="*/ 13903 h 1229201"/>
                  <a:gd name="connsiteX40" fmla="*/ 1956 w 2426398"/>
                  <a:gd name="connsiteY40" fmla="*/ 707418 h 1229201"/>
                  <a:gd name="connsiteX41" fmla="*/ 608032 w 2426398"/>
                  <a:gd name="connsiteY41" fmla="*/ 10093 h 1229201"/>
                  <a:gd name="connsiteX42" fmla="*/ 1956 w 2426398"/>
                  <a:gd name="connsiteY42" fmla="*/ 707418 h 1229201"/>
                  <a:gd name="connsiteX43" fmla="*/ 608032 w 2426398"/>
                  <a:gd name="connsiteY43" fmla="*/ 10093 h 1229201"/>
                  <a:gd name="connsiteX44" fmla="*/ 5670 w 2426398"/>
                  <a:gd name="connsiteY44" fmla="*/ 761139 h 1229201"/>
                  <a:gd name="connsiteX45" fmla="*/ 655561 w 2426398"/>
                  <a:gd name="connsiteY45" fmla="*/ 13522 h 1229201"/>
                  <a:gd name="connsiteX46" fmla="*/ 5670 w 2426398"/>
                  <a:gd name="connsiteY46" fmla="*/ 761139 h 1229201"/>
                  <a:gd name="connsiteX47" fmla="*/ 655561 w 2426398"/>
                  <a:gd name="connsiteY47" fmla="*/ 13522 h 1229201"/>
                  <a:gd name="connsiteX48" fmla="*/ 3194 w 2426398"/>
                  <a:gd name="connsiteY48" fmla="*/ 822099 h 1229201"/>
                  <a:gd name="connsiteX49" fmla="*/ 709282 w 2426398"/>
                  <a:gd name="connsiteY49" fmla="*/ 9807 h 1229201"/>
                  <a:gd name="connsiteX50" fmla="*/ 3194 w 2426398"/>
                  <a:gd name="connsiteY50" fmla="*/ 822099 h 1229201"/>
                  <a:gd name="connsiteX51" fmla="*/ 709282 w 2426398"/>
                  <a:gd name="connsiteY51" fmla="*/ 9807 h 1229201"/>
                  <a:gd name="connsiteX52" fmla="*/ 717 w 2426398"/>
                  <a:gd name="connsiteY52" fmla="*/ 883059 h 1229201"/>
                  <a:gd name="connsiteX53" fmla="*/ 756812 w 2426398"/>
                  <a:gd name="connsiteY53" fmla="*/ 13236 h 1229201"/>
                  <a:gd name="connsiteX54" fmla="*/ 717 w 2426398"/>
                  <a:gd name="connsiteY54" fmla="*/ 883059 h 1229201"/>
                  <a:gd name="connsiteX55" fmla="*/ 756812 w 2426398"/>
                  <a:gd name="connsiteY55" fmla="*/ 13236 h 1229201"/>
                  <a:gd name="connsiteX56" fmla="*/ 4432 w 2426398"/>
                  <a:gd name="connsiteY56" fmla="*/ 936780 h 1229201"/>
                  <a:gd name="connsiteX57" fmla="*/ 810533 w 2426398"/>
                  <a:gd name="connsiteY57" fmla="*/ 9426 h 1229201"/>
                  <a:gd name="connsiteX58" fmla="*/ 4432 w 2426398"/>
                  <a:gd name="connsiteY58" fmla="*/ 936780 h 1229201"/>
                  <a:gd name="connsiteX59" fmla="*/ 810533 w 2426398"/>
                  <a:gd name="connsiteY59" fmla="*/ 9426 h 1229201"/>
                  <a:gd name="connsiteX60" fmla="*/ 8242 w 2426398"/>
                  <a:gd name="connsiteY60" fmla="*/ 990501 h 1229201"/>
                  <a:gd name="connsiteX61" fmla="*/ 858063 w 2426398"/>
                  <a:gd name="connsiteY61" fmla="*/ 12855 h 1229201"/>
                  <a:gd name="connsiteX62" fmla="*/ 8242 w 2426398"/>
                  <a:gd name="connsiteY62" fmla="*/ 990501 h 1229201"/>
                  <a:gd name="connsiteX63" fmla="*/ 858063 w 2426398"/>
                  <a:gd name="connsiteY63" fmla="*/ 12855 h 1229201"/>
                  <a:gd name="connsiteX64" fmla="*/ 18243 w 2426398"/>
                  <a:gd name="connsiteY64" fmla="*/ 1037079 h 1229201"/>
                  <a:gd name="connsiteX65" fmla="*/ 911784 w 2426398"/>
                  <a:gd name="connsiteY65" fmla="*/ 9141 h 1229201"/>
                  <a:gd name="connsiteX66" fmla="*/ 18243 w 2426398"/>
                  <a:gd name="connsiteY66" fmla="*/ 1037079 h 1229201"/>
                  <a:gd name="connsiteX67" fmla="*/ 911784 w 2426398"/>
                  <a:gd name="connsiteY67" fmla="*/ 9141 h 1229201"/>
                  <a:gd name="connsiteX68" fmla="*/ 21958 w 2426398"/>
                  <a:gd name="connsiteY68" fmla="*/ 1090800 h 1229201"/>
                  <a:gd name="connsiteX69" fmla="*/ 959314 w 2426398"/>
                  <a:gd name="connsiteY69" fmla="*/ 12570 h 1229201"/>
                  <a:gd name="connsiteX70" fmla="*/ 21958 w 2426398"/>
                  <a:gd name="connsiteY70" fmla="*/ 1090800 h 1229201"/>
                  <a:gd name="connsiteX71" fmla="*/ 959314 w 2426398"/>
                  <a:gd name="connsiteY71" fmla="*/ 12570 h 1229201"/>
                  <a:gd name="connsiteX72" fmla="*/ 50724 w 2426398"/>
                  <a:gd name="connsiteY72" fmla="*/ 1115850 h 1229201"/>
                  <a:gd name="connsiteX73" fmla="*/ 1013035 w 2426398"/>
                  <a:gd name="connsiteY73" fmla="*/ 8760 h 1229201"/>
                  <a:gd name="connsiteX74" fmla="*/ 50724 w 2426398"/>
                  <a:gd name="connsiteY74" fmla="*/ 1115850 h 1229201"/>
                  <a:gd name="connsiteX75" fmla="*/ 1013035 w 2426398"/>
                  <a:gd name="connsiteY75" fmla="*/ 8760 h 1229201"/>
                  <a:gd name="connsiteX76" fmla="*/ 79489 w 2426398"/>
                  <a:gd name="connsiteY76" fmla="*/ 1140806 h 1229201"/>
                  <a:gd name="connsiteX77" fmla="*/ 1060564 w 2426398"/>
                  <a:gd name="connsiteY77" fmla="*/ 12188 h 1229201"/>
                  <a:gd name="connsiteX78" fmla="*/ 79489 w 2426398"/>
                  <a:gd name="connsiteY78" fmla="*/ 1140806 h 1229201"/>
                  <a:gd name="connsiteX79" fmla="*/ 1060564 w 2426398"/>
                  <a:gd name="connsiteY79" fmla="*/ 12188 h 1229201"/>
                  <a:gd name="connsiteX80" fmla="*/ 108255 w 2426398"/>
                  <a:gd name="connsiteY80" fmla="*/ 1165857 h 1229201"/>
                  <a:gd name="connsiteX81" fmla="*/ 1108094 w 2426398"/>
                  <a:gd name="connsiteY81" fmla="*/ 15618 h 1229201"/>
                  <a:gd name="connsiteX82" fmla="*/ 108255 w 2426398"/>
                  <a:gd name="connsiteY82" fmla="*/ 1165857 h 1229201"/>
                  <a:gd name="connsiteX83" fmla="*/ 1108094 w 2426398"/>
                  <a:gd name="connsiteY83" fmla="*/ 15618 h 1229201"/>
                  <a:gd name="connsiteX84" fmla="*/ 143211 w 2426398"/>
                  <a:gd name="connsiteY84" fmla="*/ 1183668 h 1229201"/>
                  <a:gd name="connsiteX85" fmla="*/ 1161815 w 2426398"/>
                  <a:gd name="connsiteY85" fmla="*/ 11903 h 1229201"/>
                  <a:gd name="connsiteX86" fmla="*/ 143211 w 2426398"/>
                  <a:gd name="connsiteY86" fmla="*/ 1183668 h 1229201"/>
                  <a:gd name="connsiteX87" fmla="*/ 1161815 w 2426398"/>
                  <a:gd name="connsiteY87" fmla="*/ 11903 h 1229201"/>
                  <a:gd name="connsiteX88" fmla="*/ 184455 w 2426398"/>
                  <a:gd name="connsiteY88" fmla="*/ 1194241 h 1229201"/>
                  <a:gd name="connsiteX89" fmla="*/ 1209345 w 2426398"/>
                  <a:gd name="connsiteY89" fmla="*/ 15332 h 1229201"/>
                  <a:gd name="connsiteX90" fmla="*/ 184455 w 2426398"/>
                  <a:gd name="connsiteY90" fmla="*/ 1194241 h 1229201"/>
                  <a:gd name="connsiteX91" fmla="*/ 1209345 w 2426398"/>
                  <a:gd name="connsiteY91" fmla="*/ 15332 h 1229201"/>
                  <a:gd name="connsiteX92" fmla="*/ 219507 w 2426398"/>
                  <a:gd name="connsiteY92" fmla="*/ 1212053 h 1229201"/>
                  <a:gd name="connsiteX93" fmla="*/ 1263066 w 2426398"/>
                  <a:gd name="connsiteY93" fmla="*/ 11522 h 1229201"/>
                  <a:gd name="connsiteX94" fmla="*/ 219507 w 2426398"/>
                  <a:gd name="connsiteY94" fmla="*/ 1212053 h 1229201"/>
                  <a:gd name="connsiteX95" fmla="*/ 1263066 w 2426398"/>
                  <a:gd name="connsiteY95" fmla="*/ 11522 h 1229201"/>
                  <a:gd name="connsiteX96" fmla="*/ 273228 w 2426398"/>
                  <a:gd name="connsiteY96" fmla="*/ 1208338 h 1229201"/>
                  <a:gd name="connsiteX97" fmla="*/ 1310596 w 2426398"/>
                  <a:gd name="connsiteY97" fmla="*/ 14951 h 1229201"/>
                  <a:gd name="connsiteX98" fmla="*/ 273228 w 2426398"/>
                  <a:gd name="connsiteY98" fmla="*/ 1208338 h 1229201"/>
                  <a:gd name="connsiteX99" fmla="*/ 1310596 w 2426398"/>
                  <a:gd name="connsiteY99" fmla="*/ 14951 h 1229201"/>
                  <a:gd name="connsiteX100" fmla="*/ 308280 w 2426398"/>
                  <a:gd name="connsiteY100" fmla="*/ 1226150 h 1229201"/>
                  <a:gd name="connsiteX101" fmla="*/ 1364317 w 2426398"/>
                  <a:gd name="connsiteY101" fmla="*/ 11236 h 1229201"/>
                  <a:gd name="connsiteX102" fmla="*/ 308280 w 2426398"/>
                  <a:gd name="connsiteY102" fmla="*/ 1226150 h 1229201"/>
                  <a:gd name="connsiteX103" fmla="*/ 1364317 w 2426398"/>
                  <a:gd name="connsiteY103" fmla="*/ 11236 h 1229201"/>
                  <a:gd name="connsiteX104" fmla="*/ 355714 w 2426398"/>
                  <a:gd name="connsiteY104" fmla="*/ 1229579 h 1229201"/>
                  <a:gd name="connsiteX105" fmla="*/ 1411846 w 2426398"/>
                  <a:gd name="connsiteY105" fmla="*/ 14665 h 1229201"/>
                  <a:gd name="connsiteX106" fmla="*/ 355714 w 2426398"/>
                  <a:gd name="connsiteY106" fmla="*/ 1229579 h 1229201"/>
                  <a:gd name="connsiteX107" fmla="*/ 1411846 w 2426398"/>
                  <a:gd name="connsiteY107" fmla="*/ 14665 h 1229201"/>
                  <a:gd name="connsiteX108" fmla="*/ 409530 w 2426398"/>
                  <a:gd name="connsiteY108" fmla="*/ 1225769 h 1229201"/>
                  <a:gd name="connsiteX109" fmla="*/ 1465567 w 2426398"/>
                  <a:gd name="connsiteY109" fmla="*/ 10950 h 1229201"/>
                  <a:gd name="connsiteX110" fmla="*/ 409530 w 2426398"/>
                  <a:gd name="connsiteY110" fmla="*/ 1225769 h 1229201"/>
                  <a:gd name="connsiteX111" fmla="*/ 1465567 w 2426398"/>
                  <a:gd name="connsiteY111" fmla="*/ 10950 h 1229201"/>
                  <a:gd name="connsiteX112" fmla="*/ 456965 w 2426398"/>
                  <a:gd name="connsiteY112" fmla="*/ 1229198 h 1229201"/>
                  <a:gd name="connsiteX113" fmla="*/ 1513097 w 2426398"/>
                  <a:gd name="connsiteY113" fmla="*/ 14379 h 1229201"/>
                  <a:gd name="connsiteX114" fmla="*/ 456965 w 2426398"/>
                  <a:gd name="connsiteY114" fmla="*/ 1229198 h 1229201"/>
                  <a:gd name="connsiteX115" fmla="*/ 1513097 w 2426398"/>
                  <a:gd name="connsiteY115" fmla="*/ 14379 h 1229201"/>
                  <a:gd name="connsiteX116" fmla="*/ 510781 w 2426398"/>
                  <a:gd name="connsiteY116" fmla="*/ 1225483 h 1229201"/>
                  <a:gd name="connsiteX117" fmla="*/ 1566818 w 2426398"/>
                  <a:gd name="connsiteY117" fmla="*/ 10569 h 1229201"/>
                  <a:gd name="connsiteX118" fmla="*/ 510781 w 2426398"/>
                  <a:gd name="connsiteY118" fmla="*/ 1225483 h 1229201"/>
                  <a:gd name="connsiteX119" fmla="*/ 1566818 w 2426398"/>
                  <a:gd name="connsiteY119" fmla="*/ 10569 h 1229201"/>
                  <a:gd name="connsiteX120" fmla="*/ 558216 w 2426398"/>
                  <a:gd name="connsiteY120" fmla="*/ 1228912 h 1229201"/>
                  <a:gd name="connsiteX121" fmla="*/ 1614348 w 2426398"/>
                  <a:gd name="connsiteY121" fmla="*/ 13998 h 1229201"/>
                  <a:gd name="connsiteX122" fmla="*/ 558216 w 2426398"/>
                  <a:gd name="connsiteY122" fmla="*/ 1228912 h 1229201"/>
                  <a:gd name="connsiteX123" fmla="*/ 1614348 w 2426398"/>
                  <a:gd name="connsiteY123" fmla="*/ 13998 h 1229201"/>
                  <a:gd name="connsiteX124" fmla="*/ 612032 w 2426398"/>
                  <a:gd name="connsiteY124" fmla="*/ 1225102 h 1229201"/>
                  <a:gd name="connsiteX125" fmla="*/ 1668069 w 2426398"/>
                  <a:gd name="connsiteY125" fmla="*/ 10284 h 1229201"/>
                  <a:gd name="connsiteX126" fmla="*/ 612032 w 2426398"/>
                  <a:gd name="connsiteY126" fmla="*/ 1225102 h 1229201"/>
                  <a:gd name="connsiteX127" fmla="*/ 1668069 w 2426398"/>
                  <a:gd name="connsiteY127" fmla="*/ 10284 h 1229201"/>
                  <a:gd name="connsiteX128" fmla="*/ 659562 w 2426398"/>
                  <a:gd name="connsiteY128" fmla="*/ 1228531 h 1229201"/>
                  <a:gd name="connsiteX129" fmla="*/ 1715599 w 2426398"/>
                  <a:gd name="connsiteY129" fmla="*/ 13713 h 1229201"/>
                  <a:gd name="connsiteX130" fmla="*/ 659562 w 2426398"/>
                  <a:gd name="connsiteY130" fmla="*/ 1228531 h 1229201"/>
                  <a:gd name="connsiteX131" fmla="*/ 1715599 w 2426398"/>
                  <a:gd name="connsiteY131" fmla="*/ 13713 h 1229201"/>
                  <a:gd name="connsiteX132" fmla="*/ 713283 w 2426398"/>
                  <a:gd name="connsiteY132" fmla="*/ 1224816 h 1229201"/>
                  <a:gd name="connsiteX133" fmla="*/ 1769320 w 2426398"/>
                  <a:gd name="connsiteY133" fmla="*/ 9903 h 1229201"/>
                  <a:gd name="connsiteX134" fmla="*/ 713283 w 2426398"/>
                  <a:gd name="connsiteY134" fmla="*/ 1224816 h 1229201"/>
                  <a:gd name="connsiteX135" fmla="*/ 1769320 w 2426398"/>
                  <a:gd name="connsiteY135" fmla="*/ 9903 h 1229201"/>
                  <a:gd name="connsiteX136" fmla="*/ 760813 w 2426398"/>
                  <a:gd name="connsiteY136" fmla="*/ 1228245 h 1229201"/>
                  <a:gd name="connsiteX137" fmla="*/ 1816849 w 2426398"/>
                  <a:gd name="connsiteY137" fmla="*/ 13332 h 1229201"/>
                  <a:gd name="connsiteX138" fmla="*/ 760813 w 2426398"/>
                  <a:gd name="connsiteY138" fmla="*/ 1228245 h 1229201"/>
                  <a:gd name="connsiteX139" fmla="*/ 1816849 w 2426398"/>
                  <a:gd name="connsiteY139" fmla="*/ 13332 h 1229201"/>
                  <a:gd name="connsiteX140" fmla="*/ 814534 w 2426398"/>
                  <a:gd name="connsiteY140" fmla="*/ 1224435 h 1229201"/>
                  <a:gd name="connsiteX141" fmla="*/ 1870570 w 2426398"/>
                  <a:gd name="connsiteY141" fmla="*/ 9617 h 1229201"/>
                  <a:gd name="connsiteX142" fmla="*/ 814534 w 2426398"/>
                  <a:gd name="connsiteY142" fmla="*/ 1224435 h 1229201"/>
                  <a:gd name="connsiteX143" fmla="*/ 1870570 w 2426398"/>
                  <a:gd name="connsiteY143" fmla="*/ 9617 h 1229201"/>
                  <a:gd name="connsiteX144" fmla="*/ 862063 w 2426398"/>
                  <a:gd name="connsiteY144" fmla="*/ 1227864 h 1229201"/>
                  <a:gd name="connsiteX145" fmla="*/ 1918100 w 2426398"/>
                  <a:gd name="connsiteY145" fmla="*/ 13046 h 1229201"/>
                  <a:gd name="connsiteX146" fmla="*/ 862063 w 2426398"/>
                  <a:gd name="connsiteY146" fmla="*/ 1227864 h 1229201"/>
                  <a:gd name="connsiteX147" fmla="*/ 1918100 w 2426398"/>
                  <a:gd name="connsiteY147" fmla="*/ 13046 h 1229201"/>
                  <a:gd name="connsiteX148" fmla="*/ 915784 w 2426398"/>
                  <a:gd name="connsiteY148" fmla="*/ 1224150 h 1229201"/>
                  <a:gd name="connsiteX149" fmla="*/ 1971821 w 2426398"/>
                  <a:gd name="connsiteY149" fmla="*/ 9236 h 1229201"/>
                  <a:gd name="connsiteX150" fmla="*/ 915784 w 2426398"/>
                  <a:gd name="connsiteY150" fmla="*/ 1224150 h 1229201"/>
                  <a:gd name="connsiteX151" fmla="*/ 1971821 w 2426398"/>
                  <a:gd name="connsiteY151" fmla="*/ 9236 h 1229201"/>
                  <a:gd name="connsiteX152" fmla="*/ 963314 w 2426398"/>
                  <a:gd name="connsiteY152" fmla="*/ 1227579 h 1229201"/>
                  <a:gd name="connsiteX153" fmla="*/ 2019351 w 2426398"/>
                  <a:gd name="connsiteY153" fmla="*/ 12665 h 1229201"/>
                  <a:gd name="connsiteX154" fmla="*/ 963314 w 2426398"/>
                  <a:gd name="connsiteY154" fmla="*/ 1227579 h 1229201"/>
                  <a:gd name="connsiteX155" fmla="*/ 2019351 w 2426398"/>
                  <a:gd name="connsiteY155" fmla="*/ 12665 h 1229201"/>
                  <a:gd name="connsiteX156" fmla="*/ 1017035 w 2426398"/>
                  <a:gd name="connsiteY156" fmla="*/ 1223769 h 1229201"/>
                  <a:gd name="connsiteX157" fmla="*/ 2073072 w 2426398"/>
                  <a:gd name="connsiteY157" fmla="*/ 8950 h 1229201"/>
                  <a:gd name="connsiteX158" fmla="*/ 1017035 w 2426398"/>
                  <a:gd name="connsiteY158" fmla="*/ 1223769 h 1229201"/>
                  <a:gd name="connsiteX159" fmla="*/ 2073072 w 2426398"/>
                  <a:gd name="connsiteY159" fmla="*/ 8950 h 1229201"/>
                  <a:gd name="connsiteX160" fmla="*/ 1064565 w 2426398"/>
                  <a:gd name="connsiteY160" fmla="*/ 1227198 h 1229201"/>
                  <a:gd name="connsiteX161" fmla="*/ 2120602 w 2426398"/>
                  <a:gd name="connsiteY161" fmla="*/ 12379 h 1229201"/>
                  <a:gd name="connsiteX162" fmla="*/ 1064565 w 2426398"/>
                  <a:gd name="connsiteY162" fmla="*/ 1227198 h 1229201"/>
                  <a:gd name="connsiteX163" fmla="*/ 2120602 w 2426398"/>
                  <a:gd name="connsiteY163" fmla="*/ 12379 h 1229201"/>
                  <a:gd name="connsiteX164" fmla="*/ 1118286 w 2426398"/>
                  <a:gd name="connsiteY164" fmla="*/ 1223483 h 1229201"/>
                  <a:gd name="connsiteX165" fmla="*/ 2161845 w 2426398"/>
                  <a:gd name="connsiteY165" fmla="*/ 22952 h 1229201"/>
                  <a:gd name="connsiteX166" fmla="*/ 1118286 w 2426398"/>
                  <a:gd name="connsiteY166" fmla="*/ 1223483 h 1229201"/>
                  <a:gd name="connsiteX167" fmla="*/ 2161845 w 2426398"/>
                  <a:gd name="connsiteY167" fmla="*/ 22952 h 1229201"/>
                  <a:gd name="connsiteX168" fmla="*/ 1165816 w 2426398"/>
                  <a:gd name="connsiteY168" fmla="*/ 1226912 h 1229201"/>
                  <a:gd name="connsiteX169" fmla="*/ 2209375 w 2426398"/>
                  <a:gd name="connsiteY169" fmla="*/ 26381 h 1229201"/>
                  <a:gd name="connsiteX170" fmla="*/ 1165816 w 2426398"/>
                  <a:gd name="connsiteY170" fmla="*/ 1226912 h 1229201"/>
                  <a:gd name="connsiteX171" fmla="*/ 2209375 w 2426398"/>
                  <a:gd name="connsiteY171" fmla="*/ 26381 h 1229201"/>
                  <a:gd name="connsiteX172" fmla="*/ 1219537 w 2426398"/>
                  <a:gd name="connsiteY172" fmla="*/ 1223197 h 1229201"/>
                  <a:gd name="connsiteX173" fmla="*/ 2250618 w 2426398"/>
                  <a:gd name="connsiteY173" fmla="*/ 37049 h 1229201"/>
                  <a:gd name="connsiteX174" fmla="*/ 1219537 w 2426398"/>
                  <a:gd name="connsiteY174" fmla="*/ 1223197 h 1229201"/>
                  <a:gd name="connsiteX175" fmla="*/ 2250618 w 2426398"/>
                  <a:gd name="connsiteY175" fmla="*/ 37049 h 1229201"/>
                  <a:gd name="connsiteX176" fmla="*/ 1267066 w 2426398"/>
                  <a:gd name="connsiteY176" fmla="*/ 1226626 h 1229201"/>
                  <a:gd name="connsiteX177" fmla="*/ 2291861 w 2426398"/>
                  <a:gd name="connsiteY177" fmla="*/ 47622 h 1229201"/>
                  <a:gd name="connsiteX178" fmla="*/ 1267066 w 2426398"/>
                  <a:gd name="connsiteY178" fmla="*/ 1226626 h 1229201"/>
                  <a:gd name="connsiteX179" fmla="*/ 2291861 w 2426398"/>
                  <a:gd name="connsiteY179" fmla="*/ 47622 h 1229201"/>
                  <a:gd name="connsiteX180" fmla="*/ 1320787 w 2426398"/>
                  <a:gd name="connsiteY180" fmla="*/ 1222816 h 1229201"/>
                  <a:gd name="connsiteX181" fmla="*/ 2320627 w 2426398"/>
                  <a:gd name="connsiteY181" fmla="*/ 72672 h 1229201"/>
                  <a:gd name="connsiteX182" fmla="*/ 1320787 w 2426398"/>
                  <a:gd name="connsiteY182" fmla="*/ 1222816 h 1229201"/>
                  <a:gd name="connsiteX183" fmla="*/ 2320627 w 2426398"/>
                  <a:gd name="connsiteY183" fmla="*/ 72672 h 1229201"/>
                  <a:gd name="connsiteX184" fmla="*/ 1368317 w 2426398"/>
                  <a:gd name="connsiteY184" fmla="*/ 1226245 h 1229201"/>
                  <a:gd name="connsiteX185" fmla="*/ 2349392 w 2426398"/>
                  <a:gd name="connsiteY185" fmla="*/ 97628 h 1229201"/>
                  <a:gd name="connsiteX186" fmla="*/ 1368317 w 2426398"/>
                  <a:gd name="connsiteY186" fmla="*/ 1226245 h 1229201"/>
                  <a:gd name="connsiteX187" fmla="*/ 2349392 w 2426398"/>
                  <a:gd name="connsiteY187" fmla="*/ 97628 h 1229201"/>
                  <a:gd name="connsiteX188" fmla="*/ 1415752 w 2426398"/>
                  <a:gd name="connsiteY188" fmla="*/ 1229674 h 1229201"/>
                  <a:gd name="connsiteX189" fmla="*/ 2371871 w 2426398"/>
                  <a:gd name="connsiteY189" fmla="*/ 129822 h 1229201"/>
                  <a:gd name="connsiteX190" fmla="*/ 1415752 w 2426398"/>
                  <a:gd name="connsiteY190" fmla="*/ 1229674 h 1229201"/>
                  <a:gd name="connsiteX191" fmla="*/ 2371871 w 2426398"/>
                  <a:gd name="connsiteY191" fmla="*/ 129822 h 1229201"/>
                  <a:gd name="connsiteX192" fmla="*/ 1469568 w 2426398"/>
                  <a:gd name="connsiteY192" fmla="*/ 1225959 h 1229201"/>
                  <a:gd name="connsiteX193" fmla="*/ 2388159 w 2426398"/>
                  <a:gd name="connsiteY193" fmla="*/ 169161 h 1229201"/>
                  <a:gd name="connsiteX194" fmla="*/ 1469568 w 2426398"/>
                  <a:gd name="connsiteY194" fmla="*/ 1225959 h 1229201"/>
                  <a:gd name="connsiteX195" fmla="*/ 2388159 w 2426398"/>
                  <a:gd name="connsiteY195" fmla="*/ 169161 h 1229201"/>
                  <a:gd name="connsiteX196" fmla="*/ 1517002 w 2426398"/>
                  <a:gd name="connsiteY196" fmla="*/ 1229388 h 1229201"/>
                  <a:gd name="connsiteX197" fmla="*/ 2404351 w 2426398"/>
                  <a:gd name="connsiteY197" fmla="*/ 208594 h 1229201"/>
                  <a:gd name="connsiteX198" fmla="*/ 1517002 w 2426398"/>
                  <a:gd name="connsiteY198" fmla="*/ 1229388 h 1229201"/>
                  <a:gd name="connsiteX199" fmla="*/ 2404351 w 2426398"/>
                  <a:gd name="connsiteY199" fmla="*/ 208594 h 1229201"/>
                  <a:gd name="connsiteX200" fmla="*/ 1570819 w 2426398"/>
                  <a:gd name="connsiteY200" fmla="*/ 1225578 h 1229201"/>
                  <a:gd name="connsiteX201" fmla="*/ 2420639 w 2426398"/>
                  <a:gd name="connsiteY201" fmla="*/ 247932 h 1229201"/>
                  <a:gd name="connsiteX202" fmla="*/ 1570819 w 2426398"/>
                  <a:gd name="connsiteY202" fmla="*/ 1225578 h 1229201"/>
                  <a:gd name="connsiteX203" fmla="*/ 2420639 w 2426398"/>
                  <a:gd name="connsiteY203" fmla="*/ 247932 h 1229201"/>
                  <a:gd name="connsiteX204" fmla="*/ 1618253 w 2426398"/>
                  <a:gd name="connsiteY204" fmla="*/ 1229007 h 1229201"/>
                  <a:gd name="connsiteX205" fmla="*/ 2418163 w 2426398"/>
                  <a:gd name="connsiteY205" fmla="*/ 308892 h 1229201"/>
                  <a:gd name="connsiteX206" fmla="*/ 1618253 w 2426398"/>
                  <a:gd name="connsiteY206" fmla="*/ 1229007 h 1229201"/>
                  <a:gd name="connsiteX207" fmla="*/ 2418163 w 2426398"/>
                  <a:gd name="connsiteY207" fmla="*/ 308892 h 1229201"/>
                  <a:gd name="connsiteX208" fmla="*/ 1672069 w 2426398"/>
                  <a:gd name="connsiteY208" fmla="*/ 1225293 h 1229201"/>
                  <a:gd name="connsiteX209" fmla="*/ 2421877 w 2426398"/>
                  <a:gd name="connsiteY209" fmla="*/ 362613 h 1229201"/>
                  <a:gd name="connsiteX210" fmla="*/ 1672069 w 2426398"/>
                  <a:gd name="connsiteY210" fmla="*/ 1225293 h 1229201"/>
                  <a:gd name="connsiteX211" fmla="*/ 2421877 w 2426398"/>
                  <a:gd name="connsiteY211" fmla="*/ 362613 h 1229201"/>
                  <a:gd name="connsiteX212" fmla="*/ 1719504 w 2426398"/>
                  <a:gd name="connsiteY212" fmla="*/ 1228722 h 1229201"/>
                  <a:gd name="connsiteX213" fmla="*/ 2419401 w 2426398"/>
                  <a:gd name="connsiteY213" fmla="*/ 423573 h 1229201"/>
                  <a:gd name="connsiteX214" fmla="*/ 1719504 w 2426398"/>
                  <a:gd name="connsiteY214" fmla="*/ 1228722 h 1229201"/>
                  <a:gd name="connsiteX215" fmla="*/ 2419401 w 2426398"/>
                  <a:gd name="connsiteY215" fmla="*/ 423573 h 1229201"/>
                  <a:gd name="connsiteX216" fmla="*/ 1773320 w 2426398"/>
                  <a:gd name="connsiteY216" fmla="*/ 1224911 h 1229201"/>
                  <a:gd name="connsiteX217" fmla="*/ 2423211 w 2426398"/>
                  <a:gd name="connsiteY217" fmla="*/ 477294 h 1229201"/>
                  <a:gd name="connsiteX218" fmla="*/ 1773320 w 2426398"/>
                  <a:gd name="connsiteY218" fmla="*/ 1224911 h 1229201"/>
                  <a:gd name="connsiteX219" fmla="*/ 2423211 w 2426398"/>
                  <a:gd name="connsiteY219" fmla="*/ 477294 h 1229201"/>
                  <a:gd name="connsiteX220" fmla="*/ 1820755 w 2426398"/>
                  <a:gd name="connsiteY220" fmla="*/ 1228340 h 1229201"/>
                  <a:gd name="connsiteX221" fmla="*/ 2420639 w 2426398"/>
                  <a:gd name="connsiteY221" fmla="*/ 538254 h 1229201"/>
                  <a:gd name="connsiteX222" fmla="*/ 1820755 w 2426398"/>
                  <a:gd name="connsiteY222" fmla="*/ 1228340 h 1229201"/>
                  <a:gd name="connsiteX223" fmla="*/ 2420639 w 2426398"/>
                  <a:gd name="connsiteY223" fmla="*/ 538254 h 1229201"/>
                  <a:gd name="connsiteX224" fmla="*/ 1874571 w 2426398"/>
                  <a:gd name="connsiteY224" fmla="*/ 1224626 h 1229201"/>
                  <a:gd name="connsiteX225" fmla="*/ 2424449 w 2426398"/>
                  <a:gd name="connsiteY225" fmla="*/ 591975 h 1229201"/>
                  <a:gd name="connsiteX226" fmla="*/ 1874571 w 2426398"/>
                  <a:gd name="connsiteY226" fmla="*/ 1224626 h 1229201"/>
                  <a:gd name="connsiteX227" fmla="*/ 2424449 w 2426398"/>
                  <a:gd name="connsiteY227" fmla="*/ 591975 h 1229201"/>
                  <a:gd name="connsiteX228" fmla="*/ 1922005 w 2426398"/>
                  <a:gd name="connsiteY228" fmla="*/ 1228055 h 1229201"/>
                  <a:gd name="connsiteX229" fmla="*/ 2421973 w 2426398"/>
                  <a:gd name="connsiteY229" fmla="*/ 652935 h 1229201"/>
                  <a:gd name="connsiteX230" fmla="*/ 1922005 w 2426398"/>
                  <a:gd name="connsiteY230" fmla="*/ 1228055 h 1229201"/>
                  <a:gd name="connsiteX231" fmla="*/ 2421973 w 2426398"/>
                  <a:gd name="connsiteY231" fmla="*/ 652935 h 1229201"/>
                  <a:gd name="connsiteX232" fmla="*/ 1975821 w 2426398"/>
                  <a:gd name="connsiteY232" fmla="*/ 1224245 h 1229201"/>
                  <a:gd name="connsiteX233" fmla="*/ 2425687 w 2426398"/>
                  <a:gd name="connsiteY233" fmla="*/ 706656 h 1229201"/>
                  <a:gd name="connsiteX234" fmla="*/ 1975821 w 2426398"/>
                  <a:gd name="connsiteY234" fmla="*/ 1224245 h 1229201"/>
                  <a:gd name="connsiteX235" fmla="*/ 2425687 w 2426398"/>
                  <a:gd name="connsiteY235" fmla="*/ 706656 h 1229201"/>
                  <a:gd name="connsiteX236" fmla="*/ 2023256 w 2426398"/>
                  <a:gd name="connsiteY236" fmla="*/ 1227674 h 1229201"/>
                  <a:gd name="connsiteX237" fmla="*/ 2423211 w 2426398"/>
                  <a:gd name="connsiteY237" fmla="*/ 767616 h 1229201"/>
                  <a:gd name="connsiteX238" fmla="*/ 2023256 w 2426398"/>
                  <a:gd name="connsiteY238" fmla="*/ 1227674 h 1229201"/>
                  <a:gd name="connsiteX239" fmla="*/ 2423211 w 2426398"/>
                  <a:gd name="connsiteY239" fmla="*/ 767616 h 1229201"/>
                  <a:gd name="connsiteX240" fmla="*/ 2095741 w 2426398"/>
                  <a:gd name="connsiteY240" fmla="*/ 1202433 h 1229201"/>
                  <a:gd name="connsiteX241" fmla="*/ 2427021 w 2426398"/>
                  <a:gd name="connsiteY241" fmla="*/ 821433 h 1229201"/>
                  <a:gd name="connsiteX242" fmla="*/ 2095741 w 2426398"/>
                  <a:gd name="connsiteY242" fmla="*/ 1202433 h 1229201"/>
                  <a:gd name="connsiteX243" fmla="*/ 2427021 w 2426398"/>
                  <a:gd name="connsiteY243" fmla="*/ 821433 h 1229201"/>
                  <a:gd name="connsiteX244" fmla="*/ 2155749 w 2426398"/>
                  <a:gd name="connsiteY244" fmla="*/ 1191479 h 1229201"/>
                  <a:gd name="connsiteX245" fmla="*/ 2405780 w 2426398"/>
                  <a:gd name="connsiteY245" fmla="*/ 903919 h 1229201"/>
                  <a:gd name="connsiteX246" fmla="*/ 2155749 w 2426398"/>
                  <a:gd name="connsiteY246" fmla="*/ 1191479 h 1229201"/>
                  <a:gd name="connsiteX247" fmla="*/ 2405780 w 2426398"/>
                  <a:gd name="connsiteY247" fmla="*/ 903919 h 1229201"/>
                  <a:gd name="connsiteX248" fmla="*/ 2209565 w 2426398"/>
                  <a:gd name="connsiteY248" fmla="*/ 1187669 h 1229201"/>
                  <a:gd name="connsiteX249" fmla="*/ 2397017 w 2426398"/>
                  <a:gd name="connsiteY249" fmla="*/ 972023 h 1229201"/>
                  <a:gd name="connsiteX250" fmla="*/ 2209565 w 2426398"/>
                  <a:gd name="connsiteY250" fmla="*/ 1187669 h 1229201"/>
                  <a:gd name="connsiteX251" fmla="*/ 2397017 w 2426398"/>
                  <a:gd name="connsiteY251" fmla="*/ 972023 h 1229201"/>
                  <a:gd name="connsiteX252" fmla="*/ 2282050 w 2426398"/>
                  <a:gd name="connsiteY252" fmla="*/ 1162332 h 1229201"/>
                  <a:gd name="connsiteX253" fmla="*/ 2363299 w 2426398"/>
                  <a:gd name="connsiteY253" fmla="*/ 1068892 h 1229201"/>
                  <a:gd name="connsiteX254" fmla="*/ 2282050 w 2426398"/>
                  <a:gd name="connsiteY254" fmla="*/ 1162332 h 1229201"/>
                  <a:gd name="connsiteX255" fmla="*/ 2363299 w 2426398"/>
                  <a:gd name="connsiteY255" fmla="*/ 1068892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867" y="69243"/>
                    </a:moveTo>
                    <a:cubicBezTo>
                      <a:pt x="51867" y="69243"/>
                      <a:pt x="51867" y="69243"/>
                      <a:pt x="51867" y="69243"/>
                    </a:cubicBezTo>
                    <a:moveTo>
                      <a:pt x="51867" y="69243"/>
                    </a:moveTo>
                    <a:cubicBezTo>
                      <a:pt x="51867" y="69243"/>
                      <a:pt x="51867" y="69243"/>
                      <a:pt x="51867" y="69243"/>
                    </a:cubicBezTo>
                    <a:moveTo>
                      <a:pt x="49295" y="130203"/>
                    </a:moveTo>
                    <a:cubicBezTo>
                      <a:pt x="84442" y="74101"/>
                      <a:pt x="129876" y="39811"/>
                      <a:pt x="149308" y="15141"/>
                    </a:cubicBezTo>
                    <a:moveTo>
                      <a:pt x="49295" y="130203"/>
                    </a:moveTo>
                    <a:cubicBezTo>
                      <a:pt x="76727" y="90675"/>
                      <a:pt x="116446" y="54194"/>
                      <a:pt x="149308" y="15141"/>
                    </a:cubicBezTo>
                    <a:moveTo>
                      <a:pt x="3099" y="241455"/>
                    </a:moveTo>
                    <a:cubicBezTo>
                      <a:pt x="61296" y="162588"/>
                      <a:pt x="133686" y="87817"/>
                      <a:pt x="209315" y="4188"/>
                    </a:cubicBezTo>
                    <a:moveTo>
                      <a:pt x="3099" y="241455"/>
                    </a:moveTo>
                    <a:cubicBezTo>
                      <a:pt x="38246" y="188496"/>
                      <a:pt x="81489" y="142776"/>
                      <a:pt x="209315" y="4188"/>
                    </a:cubicBezTo>
                    <a:moveTo>
                      <a:pt x="622" y="302415"/>
                    </a:moveTo>
                    <a:cubicBezTo>
                      <a:pt x="90252" y="188401"/>
                      <a:pt x="176549" y="92389"/>
                      <a:pt x="263036" y="473"/>
                    </a:cubicBezTo>
                    <a:moveTo>
                      <a:pt x="622" y="302415"/>
                    </a:moveTo>
                    <a:cubicBezTo>
                      <a:pt x="69107" y="216214"/>
                      <a:pt x="157404" y="138204"/>
                      <a:pt x="263036" y="473"/>
                    </a:cubicBezTo>
                    <a:moveTo>
                      <a:pt x="4337" y="356136"/>
                    </a:moveTo>
                    <a:cubicBezTo>
                      <a:pt x="73774" y="282127"/>
                      <a:pt x="131020" y="224025"/>
                      <a:pt x="304279" y="11046"/>
                    </a:cubicBezTo>
                    <a:moveTo>
                      <a:pt x="4337" y="356136"/>
                    </a:moveTo>
                    <a:cubicBezTo>
                      <a:pt x="64725" y="277174"/>
                      <a:pt x="149688" y="205927"/>
                      <a:pt x="304279" y="11046"/>
                    </a:cubicBezTo>
                    <a:moveTo>
                      <a:pt x="1860" y="417096"/>
                    </a:moveTo>
                    <a:cubicBezTo>
                      <a:pt x="149784" y="270792"/>
                      <a:pt x="261893" y="131537"/>
                      <a:pt x="351809" y="14474"/>
                    </a:cubicBezTo>
                    <a:moveTo>
                      <a:pt x="1860" y="417096"/>
                    </a:moveTo>
                    <a:cubicBezTo>
                      <a:pt x="89681" y="318227"/>
                      <a:pt x="191408" y="207737"/>
                      <a:pt x="351809" y="14474"/>
                    </a:cubicBezTo>
                    <a:moveTo>
                      <a:pt x="5670" y="470817"/>
                    </a:moveTo>
                    <a:cubicBezTo>
                      <a:pt x="98349" y="366233"/>
                      <a:pt x="158356" y="264506"/>
                      <a:pt x="405530" y="10760"/>
                    </a:cubicBezTo>
                    <a:moveTo>
                      <a:pt x="5670" y="470817"/>
                    </a:moveTo>
                    <a:cubicBezTo>
                      <a:pt x="112636" y="344706"/>
                      <a:pt x="221983" y="210594"/>
                      <a:pt x="405530" y="10760"/>
                    </a:cubicBezTo>
                    <a:moveTo>
                      <a:pt x="3099" y="531777"/>
                    </a:moveTo>
                    <a:cubicBezTo>
                      <a:pt x="115208" y="400237"/>
                      <a:pt x="217697" y="290223"/>
                      <a:pt x="453060" y="14189"/>
                    </a:cubicBezTo>
                    <a:moveTo>
                      <a:pt x="3099" y="531777"/>
                    </a:moveTo>
                    <a:cubicBezTo>
                      <a:pt x="111874" y="418430"/>
                      <a:pt x="214554" y="287842"/>
                      <a:pt x="453060" y="14189"/>
                    </a:cubicBezTo>
                    <a:moveTo>
                      <a:pt x="622" y="592737"/>
                    </a:moveTo>
                    <a:cubicBezTo>
                      <a:pt x="183788" y="378711"/>
                      <a:pt x="402768" y="160778"/>
                      <a:pt x="506781" y="10474"/>
                    </a:cubicBezTo>
                    <a:moveTo>
                      <a:pt x="622" y="592737"/>
                    </a:moveTo>
                    <a:cubicBezTo>
                      <a:pt x="137306" y="431860"/>
                      <a:pt x="273133" y="287080"/>
                      <a:pt x="506781" y="10474"/>
                    </a:cubicBezTo>
                    <a:moveTo>
                      <a:pt x="4432" y="646458"/>
                    </a:moveTo>
                    <a:cubicBezTo>
                      <a:pt x="108731" y="498059"/>
                      <a:pt x="242557" y="386426"/>
                      <a:pt x="554311" y="13903"/>
                    </a:cubicBezTo>
                    <a:moveTo>
                      <a:pt x="4432" y="646458"/>
                    </a:moveTo>
                    <a:cubicBezTo>
                      <a:pt x="144831" y="495963"/>
                      <a:pt x="269037" y="349469"/>
                      <a:pt x="554311" y="13903"/>
                    </a:cubicBezTo>
                    <a:moveTo>
                      <a:pt x="1956" y="707418"/>
                    </a:moveTo>
                    <a:cubicBezTo>
                      <a:pt x="189884" y="479199"/>
                      <a:pt x="387528" y="269078"/>
                      <a:pt x="608032" y="10093"/>
                    </a:cubicBezTo>
                    <a:moveTo>
                      <a:pt x="1956" y="707418"/>
                    </a:moveTo>
                    <a:cubicBezTo>
                      <a:pt x="205410" y="480819"/>
                      <a:pt x="391719" y="240217"/>
                      <a:pt x="608032" y="10093"/>
                    </a:cubicBezTo>
                    <a:moveTo>
                      <a:pt x="5670" y="761139"/>
                    </a:moveTo>
                    <a:cubicBezTo>
                      <a:pt x="165214" y="604453"/>
                      <a:pt x="298278" y="398046"/>
                      <a:pt x="655561" y="13522"/>
                    </a:cubicBezTo>
                    <a:moveTo>
                      <a:pt x="5670" y="761139"/>
                    </a:moveTo>
                    <a:cubicBezTo>
                      <a:pt x="211030" y="529301"/>
                      <a:pt x="415912" y="279365"/>
                      <a:pt x="655561" y="13522"/>
                    </a:cubicBezTo>
                    <a:moveTo>
                      <a:pt x="3194" y="822099"/>
                    </a:moveTo>
                    <a:cubicBezTo>
                      <a:pt x="193694" y="607692"/>
                      <a:pt x="388099" y="374996"/>
                      <a:pt x="709282" y="9807"/>
                    </a:cubicBezTo>
                    <a:moveTo>
                      <a:pt x="3194" y="822099"/>
                    </a:moveTo>
                    <a:cubicBezTo>
                      <a:pt x="254273" y="527205"/>
                      <a:pt x="504114" y="228406"/>
                      <a:pt x="709282" y="9807"/>
                    </a:cubicBezTo>
                    <a:moveTo>
                      <a:pt x="717" y="883059"/>
                    </a:moveTo>
                    <a:cubicBezTo>
                      <a:pt x="170548" y="669795"/>
                      <a:pt x="359239" y="444814"/>
                      <a:pt x="756812" y="13236"/>
                    </a:cubicBezTo>
                    <a:moveTo>
                      <a:pt x="717" y="883059"/>
                    </a:moveTo>
                    <a:cubicBezTo>
                      <a:pt x="281038" y="573497"/>
                      <a:pt x="567836" y="243932"/>
                      <a:pt x="756812" y="13236"/>
                    </a:cubicBezTo>
                    <a:moveTo>
                      <a:pt x="4432" y="936780"/>
                    </a:moveTo>
                    <a:cubicBezTo>
                      <a:pt x="163500" y="741042"/>
                      <a:pt x="314280" y="575211"/>
                      <a:pt x="810533" y="9426"/>
                    </a:cubicBezTo>
                    <a:moveTo>
                      <a:pt x="4432" y="936780"/>
                    </a:moveTo>
                    <a:cubicBezTo>
                      <a:pt x="229222" y="688654"/>
                      <a:pt x="462585" y="425193"/>
                      <a:pt x="810533" y="9426"/>
                    </a:cubicBezTo>
                    <a:moveTo>
                      <a:pt x="8242" y="990501"/>
                    </a:moveTo>
                    <a:cubicBezTo>
                      <a:pt x="300660" y="680177"/>
                      <a:pt x="546881" y="350136"/>
                      <a:pt x="858063" y="12855"/>
                    </a:cubicBezTo>
                    <a:moveTo>
                      <a:pt x="8242" y="990501"/>
                    </a:moveTo>
                    <a:cubicBezTo>
                      <a:pt x="270180" y="716086"/>
                      <a:pt x="501542" y="435575"/>
                      <a:pt x="858063" y="12855"/>
                    </a:cubicBezTo>
                    <a:moveTo>
                      <a:pt x="18243" y="1037079"/>
                    </a:moveTo>
                    <a:cubicBezTo>
                      <a:pt x="317138" y="676843"/>
                      <a:pt x="654037" y="313179"/>
                      <a:pt x="911784" y="9141"/>
                    </a:cubicBezTo>
                    <a:moveTo>
                      <a:pt x="18243" y="1037079"/>
                    </a:moveTo>
                    <a:cubicBezTo>
                      <a:pt x="311042" y="708657"/>
                      <a:pt x="598507" y="365280"/>
                      <a:pt x="911784" y="9141"/>
                    </a:cubicBezTo>
                    <a:moveTo>
                      <a:pt x="21958" y="1090800"/>
                    </a:moveTo>
                    <a:cubicBezTo>
                      <a:pt x="249415" y="838482"/>
                      <a:pt x="485635" y="588451"/>
                      <a:pt x="959314" y="12570"/>
                    </a:cubicBezTo>
                    <a:moveTo>
                      <a:pt x="21958" y="1090800"/>
                    </a:moveTo>
                    <a:cubicBezTo>
                      <a:pt x="266656" y="800192"/>
                      <a:pt x="517544" y="510632"/>
                      <a:pt x="959314" y="12570"/>
                    </a:cubicBezTo>
                    <a:moveTo>
                      <a:pt x="50724" y="1115850"/>
                    </a:moveTo>
                    <a:cubicBezTo>
                      <a:pt x="331521" y="784285"/>
                      <a:pt x="602793" y="479676"/>
                      <a:pt x="1013035" y="8760"/>
                    </a:cubicBezTo>
                    <a:moveTo>
                      <a:pt x="50724" y="1115850"/>
                    </a:moveTo>
                    <a:cubicBezTo>
                      <a:pt x="248082" y="883440"/>
                      <a:pt x="442297" y="668747"/>
                      <a:pt x="1013035" y="8760"/>
                    </a:cubicBezTo>
                    <a:moveTo>
                      <a:pt x="79489" y="1140806"/>
                    </a:moveTo>
                    <a:cubicBezTo>
                      <a:pt x="463442" y="730088"/>
                      <a:pt x="805866" y="306416"/>
                      <a:pt x="1060564" y="12188"/>
                    </a:cubicBezTo>
                    <a:moveTo>
                      <a:pt x="79489" y="1140806"/>
                    </a:moveTo>
                    <a:cubicBezTo>
                      <a:pt x="348094" y="849055"/>
                      <a:pt x="601840" y="538921"/>
                      <a:pt x="1060564" y="12188"/>
                    </a:cubicBezTo>
                    <a:moveTo>
                      <a:pt x="108255" y="1165857"/>
                    </a:moveTo>
                    <a:cubicBezTo>
                      <a:pt x="490112" y="715896"/>
                      <a:pt x="896639" y="280413"/>
                      <a:pt x="1108094" y="15618"/>
                    </a:cubicBezTo>
                    <a:moveTo>
                      <a:pt x="108255" y="1165857"/>
                    </a:moveTo>
                    <a:cubicBezTo>
                      <a:pt x="428580" y="790381"/>
                      <a:pt x="768337" y="399285"/>
                      <a:pt x="1108094" y="15618"/>
                    </a:cubicBezTo>
                    <a:moveTo>
                      <a:pt x="143211" y="1183668"/>
                    </a:moveTo>
                    <a:cubicBezTo>
                      <a:pt x="536213" y="749138"/>
                      <a:pt x="926643" y="292700"/>
                      <a:pt x="1161815" y="11903"/>
                    </a:cubicBezTo>
                    <a:moveTo>
                      <a:pt x="143211" y="1183668"/>
                    </a:moveTo>
                    <a:cubicBezTo>
                      <a:pt x="515258" y="772665"/>
                      <a:pt x="869779" y="351850"/>
                      <a:pt x="1161815" y="11903"/>
                    </a:cubicBezTo>
                    <a:moveTo>
                      <a:pt x="184455" y="1194241"/>
                    </a:moveTo>
                    <a:cubicBezTo>
                      <a:pt x="407816" y="931351"/>
                      <a:pt x="614509" y="723801"/>
                      <a:pt x="1209345" y="15332"/>
                    </a:cubicBezTo>
                    <a:moveTo>
                      <a:pt x="184455" y="1194241"/>
                    </a:moveTo>
                    <a:cubicBezTo>
                      <a:pt x="548881" y="772855"/>
                      <a:pt x="920261" y="347088"/>
                      <a:pt x="1209345" y="15332"/>
                    </a:cubicBezTo>
                    <a:moveTo>
                      <a:pt x="219507" y="1212053"/>
                    </a:moveTo>
                    <a:cubicBezTo>
                      <a:pt x="514305" y="848388"/>
                      <a:pt x="845490" y="490153"/>
                      <a:pt x="1263066" y="11522"/>
                    </a:cubicBezTo>
                    <a:moveTo>
                      <a:pt x="219507" y="1212053"/>
                    </a:moveTo>
                    <a:cubicBezTo>
                      <a:pt x="585172" y="777808"/>
                      <a:pt x="959218" y="348802"/>
                      <a:pt x="1263066" y="11522"/>
                    </a:cubicBezTo>
                    <a:moveTo>
                      <a:pt x="273228" y="1208338"/>
                    </a:moveTo>
                    <a:cubicBezTo>
                      <a:pt x="591077" y="825719"/>
                      <a:pt x="886066" y="477390"/>
                      <a:pt x="1310596" y="14951"/>
                    </a:cubicBezTo>
                    <a:moveTo>
                      <a:pt x="273228" y="1208338"/>
                    </a:moveTo>
                    <a:cubicBezTo>
                      <a:pt x="569551" y="841435"/>
                      <a:pt x="884352" y="488248"/>
                      <a:pt x="1310596" y="14951"/>
                    </a:cubicBezTo>
                    <a:moveTo>
                      <a:pt x="308280" y="1226150"/>
                    </a:moveTo>
                    <a:cubicBezTo>
                      <a:pt x="587648" y="915444"/>
                      <a:pt x="858158" y="604644"/>
                      <a:pt x="1364317" y="11236"/>
                    </a:cubicBezTo>
                    <a:moveTo>
                      <a:pt x="308280" y="1226150"/>
                    </a:moveTo>
                    <a:cubicBezTo>
                      <a:pt x="534403" y="956307"/>
                      <a:pt x="760241" y="690750"/>
                      <a:pt x="1364317" y="11236"/>
                    </a:cubicBezTo>
                    <a:moveTo>
                      <a:pt x="355714" y="1229579"/>
                    </a:moveTo>
                    <a:cubicBezTo>
                      <a:pt x="574980" y="965165"/>
                      <a:pt x="803866" y="720849"/>
                      <a:pt x="1411846" y="14665"/>
                    </a:cubicBezTo>
                    <a:moveTo>
                      <a:pt x="355714" y="1229579"/>
                    </a:moveTo>
                    <a:cubicBezTo>
                      <a:pt x="750907" y="752567"/>
                      <a:pt x="1162196" y="308892"/>
                      <a:pt x="1411846" y="14665"/>
                    </a:cubicBezTo>
                    <a:moveTo>
                      <a:pt x="409530" y="1225769"/>
                    </a:moveTo>
                    <a:cubicBezTo>
                      <a:pt x="613937" y="953449"/>
                      <a:pt x="835584" y="735327"/>
                      <a:pt x="1465567" y="10950"/>
                    </a:cubicBezTo>
                    <a:moveTo>
                      <a:pt x="409530" y="1225769"/>
                    </a:moveTo>
                    <a:cubicBezTo>
                      <a:pt x="663848" y="945639"/>
                      <a:pt x="914927" y="651697"/>
                      <a:pt x="1465567" y="10950"/>
                    </a:cubicBezTo>
                    <a:moveTo>
                      <a:pt x="456965" y="1229198"/>
                    </a:moveTo>
                    <a:cubicBezTo>
                      <a:pt x="764718" y="870391"/>
                      <a:pt x="1081043" y="519395"/>
                      <a:pt x="1513097" y="14379"/>
                    </a:cubicBezTo>
                    <a:moveTo>
                      <a:pt x="456965" y="1229198"/>
                    </a:moveTo>
                    <a:cubicBezTo>
                      <a:pt x="851300" y="786762"/>
                      <a:pt x="1232491" y="338896"/>
                      <a:pt x="1513097" y="14379"/>
                    </a:cubicBezTo>
                    <a:moveTo>
                      <a:pt x="510781" y="1225483"/>
                    </a:moveTo>
                    <a:cubicBezTo>
                      <a:pt x="863873" y="820671"/>
                      <a:pt x="1224871" y="398808"/>
                      <a:pt x="1566818" y="10569"/>
                    </a:cubicBezTo>
                    <a:moveTo>
                      <a:pt x="510781" y="1225483"/>
                    </a:moveTo>
                    <a:cubicBezTo>
                      <a:pt x="753955" y="966975"/>
                      <a:pt x="982936" y="693988"/>
                      <a:pt x="1566818" y="10569"/>
                    </a:cubicBezTo>
                    <a:moveTo>
                      <a:pt x="558216" y="1228912"/>
                    </a:moveTo>
                    <a:cubicBezTo>
                      <a:pt x="806533" y="953449"/>
                      <a:pt x="1038181" y="679986"/>
                      <a:pt x="1614348" y="13998"/>
                    </a:cubicBezTo>
                    <a:moveTo>
                      <a:pt x="558216" y="1228912"/>
                    </a:moveTo>
                    <a:cubicBezTo>
                      <a:pt x="847395" y="900204"/>
                      <a:pt x="1123810" y="584546"/>
                      <a:pt x="1614348" y="13998"/>
                    </a:cubicBezTo>
                    <a:moveTo>
                      <a:pt x="612032" y="1225102"/>
                    </a:moveTo>
                    <a:cubicBezTo>
                      <a:pt x="872731" y="894013"/>
                      <a:pt x="1136098" y="595976"/>
                      <a:pt x="1668069" y="10284"/>
                    </a:cubicBezTo>
                    <a:moveTo>
                      <a:pt x="612032" y="1225102"/>
                    </a:moveTo>
                    <a:cubicBezTo>
                      <a:pt x="996366" y="782571"/>
                      <a:pt x="1352696" y="362328"/>
                      <a:pt x="1668069" y="10284"/>
                    </a:cubicBezTo>
                    <a:moveTo>
                      <a:pt x="659562" y="1228531"/>
                    </a:moveTo>
                    <a:cubicBezTo>
                      <a:pt x="1015797" y="807812"/>
                      <a:pt x="1419466" y="373281"/>
                      <a:pt x="1715599" y="13713"/>
                    </a:cubicBezTo>
                    <a:moveTo>
                      <a:pt x="659562" y="1228531"/>
                    </a:moveTo>
                    <a:cubicBezTo>
                      <a:pt x="899497" y="956307"/>
                      <a:pt x="1124953" y="690654"/>
                      <a:pt x="1715599" y="13713"/>
                    </a:cubicBezTo>
                    <a:moveTo>
                      <a:pt x="713283" y="1224816"/>
                    </a:moveTo>
                    <a:cubicBezTo>
                      <a:pt x="967505" y="922874"/>
                      <a:pt x="1246778" y="624932"/>
                      <a:pt x="1769320" y="9903"/>
                    </a:cubicBezTo>
                    <a:moveTo>
                      <a:pt x="713283" y="1224816"/>
                    </a:moveTo>
                    <a:cubicBezTo>
                      <a:pt x="1018940" y="869439"/>
                      <a:pt x="1339075" y="507108"/>
                      <a:pt x="1769320" y="9903"/>
                    </a:cubicBezTo>
                    <a:moveTo>
                      <a:pt x="760813" y="1228245"/>
                    </a:moveTo>
                    <a:cubicBezTo>
                      <a:pt x="1125620" y="823814"/>
                      <a:pt x="1470330" y="398618"/>
                      <a:pt x="1816849" y="13332"/>
                    </a:cubicBezTo>
                    <a:moveTo>
                      <a:pt x="760813" y="1228245"/>
                    </a:moveTo>
                    <a:cubicBezTo>
                      <a:pt x="953503" y="979548"/>
                      <a:pt x="1169911" y="743709"/>
                      <a:pt x="1816849" y="13332"/>
                    </a:cubicBezTo>
                    <a:moveTo>
                      <a:pt x="814534" y="1224435"/>
                    </a:moveTo>
                    <a:cubicBezTo>
                      <a:pt x="1018464" y="942495"/>
                      <a:pt x="1238967" y="711419"/>
                      <a:pt x="1870570" y="9617"/>
                    </a:cubicBezTo>
                    <a:moveTo>
                      <a:pt x="814534" y="1224435"/>
                    </a:moveTo>
                    <a:cubicBezTo>
                      <a:pt x="1145337" y="834291"/>
                      <a:pt x="1490618" y="439385"/>
                      <a:pt x="1870570" y="9617"/>
                    </a:cubicBezTo>
                    <a:moveTo>
                      <a:pt x="862063" y="1227864"/>
                    </a:moveTo>
                    <a:cubicBezTo>
                      <a:pt x="1178770" y="872868"/>
                      <a:pt x="1485189" y="493487"/>
                      <a:pt x="1918100" y="13046"/>
                    </a:cubicBezTo>
                    <a:moveTo>
                      <a:pt x="862063" y="1227864"/>
                    </a:moveTo>
                    <a:cubicBezTo>
                      <a:pt x="1223251" y="835910"/>
                      <a:pt x="1561484" y="435003"/>
                      <a:pt x="1918100" y="13046"/>
                    </a:cubicBezTo>
                    <a:moveTo>
                      <a:pt x="915784" y="1224150"/>
                    </a:moveTo>
                    <a:cubicBezTo>
                      <a:pt x="1255065" y="850389"/>
                      <a:pt x="1544434" y="507012"/>
                      <a:pt x="1971821" y="9236"/>
                    </a:cubicBezTo>
                    <a:moveTo>
                      <a:pt x="915784" y="1224150"/>
                    </a:moveTo>
                    <a:cubicBezTo>
                      <a:pt x="1298023" y="771998"/>
                      <a:pt x="1694453" y="326133"/>
                      <a:pt x="1971821" y="9236"/>
                    </a:cubicBezTo>
                    <a:moveTo>
                      <a:pt x="963314" y="1227579"/>
                    </a:moveTo>
                    <a:cubicBezTo>
                      <a:pt x="1279735" y="835625"/>
                      <a:pt x="1613395" y="468912"/>
                      <a:pt x="2019351" y="12665"/>
                    </a:cubicBezTo>
                    <a:moveTo>
                      <a:pt x="963314" y="1227579"/>
                    </a:moveTo>
                    <a:cubicBezTo>
                      <a:pt x="1331932" y="799811"/>
                      <a:pt x="1679689" y="387569"/>
                      <a:pt x="2019351" y="12665"/>
                    </a:cubicBezTo>
                    <a:moveTo>
                      <a:pt x="1017035" y="1223769"/>
                    </a:moveTo>
                    <a:cubicBezTo>
                      <a:pt x="1297356" y="868200"/>
                      <a:pt x="1599679" y="553018"/>
                      <a:pt x="2073072" y="8950"/>
                    </a:cubicBezTo>
                    <a:moveTo>
                      <a:pt x="1017035" y="1223769"/>
                    </a:moveTo>
                    <a:cubicBezTo>
                      <a:pt x="1374794" y="799239"/>
                      <a:pt x="1755413" y="377377"/>
                      <a:pt x="2073072" y="8950"/>
                    </a:cubicBezTo>
                    <a:moveTo>
                      <a:pt x="1064565" y="1227198"/>
                    </a:moveTo>
                    <a:cubicBezTo>
                      <a:pt x="1299070" y="954878"/>
                      <a:pt x="1533385" y="684463"/>
                      <a:pt x="2120602" y="12379"/>
                    </a:cubicBezTo>
                    <a:moveTo>
                      <a:pt x="1064565" y="1227198"/>
                    </a:moveTo>
                    <a:cubicBezTo>
                      <a:pt x="1416514" y="820480"/>
                      <a:pt x="1787417" y="400618"/>
                      <a:pt x="2120602" y="12379"/>
                    </a:cubicBezTo>
                    <a:moveTo>
                      <a:pt x="1118286" y="1223483"/>
                    </a:moveTo>
                    <a:cubicBezTo>
                      <a:pt x="1531766" y="778856"/>
                      <a:pt x="1938007" y="316036"/>
                      <a:pt x="2161845" y="22952"/>
                    </a:cubicBezTo>
                    <a:moveTo>
                      <a:pt x="1118286" y="1223483"/>
                    </a:moveTo>
                    <a:cubicBezTo>
                      <a:pt x="1450613" y="855532"/>
                      <a:pt x="1756461" y="493106"/>
                      <a:pt x="2161845" y="22952"/>
                    </a:cubicBezTo>
                    <a:moveTo>
                      <a:pt x="1165816" y="1226912"/>
                    </a:moveTo>
                    <a:cubicBezTo>
                      <a:pt x="1473664" y="911634"/>
                      <a:pt x="1768653" y="557971"/>
                      <a:pt x="2209375" y="26381"/>
                    </a:cubicBezTo>
                    <a:moveTo>
                      <a:pt x="1165816" y="1226912"/>
                    </a:moveTo>
                    <a:cubicBezTo>
                      <a:pt x="1389463" y="956497"/>
                      <a:pt x="1628064" y="685130"/>
                      <a:pt x="2209375" y="26381"/>
                    </a:cubicBezTo>
                    <a:moveTo>
                      <a:pt x="1219537" y="1223197"/>
                    </a:moveTo>
                    <a:cubicBezTo>
                      <a:pt x="1474997" y="922493"/>
                      <a:pt x="1752365" y="575878"/>
                      <a:pt x="2250618" y="37049"/>
                    </a:cubicBezTo>
                    <a:moveTo>
                      <a:pt x="1219537" y="1223197"/>
                    </a:moveTo>
                    <a:cubicBezTo>
                      <a:pt x="1450518" y="956116"/>
                      <a:pt x="1678451" y="697322"/>
                      <a:pt x="2250618" y="37049"/>
                    </a:cubicBezTo>
                    <a:moveTo>
                      <a:pt x="1267066" y="1226626"/>
                    </a:moveTo>
                    <a:cubicBezTo>
                      <a:pt x="1660068" y="786381"/>
                      <a:pt x="2017160" y="371376"/>
                      <a:pt x="2291861" y="47622"/>
                    </a:cubicBezTo>
                    <a:moveTo>
                      <a:pt x="1267066" y="1226626"/>
                    </a:moveTo>
                    <a:cubicBezTo>
                      <a:pt x="1541005" y="918587"/>
                      <a:pt x="1808658" y="602453"/>
                      <a:pt x="2291861" y="47622"/>
                    </a:cubicBezTo>
                    <a:moveTo>
                      <a:pt x="1320787" y="1222816"/>
                    </a:moveTo>
                    <a:cubicBezTo>
                      <a:pt x="1546625" y="932399"/>
                      <a:pt x="1821898" y="653602"/>
                      <a:pt x="2320627" y="72672"/>
                    </a:cubicBezTo>
                    <a:moveTo>
                      <a:pt x="1320787" y="1222816"/>
                    </a:moveTo>
                    <a:cubicBezTo>
                      <a:pt x="1711884" y="774855"/>
                      <a:pt x="2093550" y="337182"/>
                      <a:pt x="2320627" y="72672"/>
                    </a:cubicBezTo>
                    <a:moveTo>
                      <a:pt x="1368317" y="1226245"/>
                    </a:moveTo>
                    <a:cubicBezTo>
                      <a:pt x="1656639" y="925350"/>
                      <a:pt x="1905908" y="617121"/>
                      <a:pt x="2349392" y="97628"/>
                    </a:cubicBezTo>
                    <a:moveTo>
                      <a:pt x="1368317" y="1226245"/>
                    </a:moveTo>
                    <a:cubicBezTo>
                      <a:pt x="1715027" y="836482"/>
                      <a:pt x="2053355" y="448243"/>
                      <a:pt x="2349392" y="97628"/>
                    </a:cubicBezTo>
                    <a:moveTo>
                      <a:pt x="1415752" y="1229674"/>
                    </a:moveTo>
                    <a:cubicBezTo>
                      <a:pt x="1625016" y="995454"/>
                      <a:pt x="1856378" y="710752"/>
                      <a:pt x="2371871" y="129822"/>
                    </a:cubicBezTo>
                    <a:moveTo>
                      <a:pt x="1415752" y="1229674"/>
                    </a:moveTo>
                    <a:cubicBezTo>
                      <a:pt x="1672069" y="940590"/>
                      <a:pt x="1927339" y="641410"/>
                      <a:pt x="2371871" y="129822"/>
                    </a:cubicBezTo>
                    <a:moveTo>
                      <a:pt x="1469568" y="1225959"/>
                    </a:moveTo>
                    <a:cubicBezTo>
                      <a:pt x="1690167" y="983262"/>
                      <a:pt x="1918481" y="714181"/>
                      <a:pt x="2388159" y="169161"/>
                    </a:cubicBezTo>
                    <a:moveTo>
                      <a:pt x="1469568" y="1225959"/>
                    </a:moveTo>
                    <a:cubicBezTo>
                      <a:pt x="1749793" y="894585"/>
                      <a:pt x="2012969" y="589689"/>
                      <a:pt x="2388159" y="169161"/>
                    </a:cubicBezTo>
                    <a:moveTo>
                      <a:pt x="1517002" y="1229388"/>
                    </a:moveTo>
                    <a:cubicBezTo>
                      <a:pt x="1738459" y="961069"/>
                      <a:pt x="1926387" y="728183"/>
                      <a:pt x="2404351" y="208594"/>
                    </a:cubicBezTo>
                    <a:moveTo>
                      <a:pt x="1517002" y="1229388"/>
                    </a:moveTo>
                    <a:cubicBezTo>
                      <a:pt x="1721123" y="981548"/>
                      <a:pt x="1946008" y="754758"/>
                      <a:pt x="2404351" y="208594"/>
                    </a:cubicBezTo>
                    <a:moveTo>
                      <a:pt x="1570819" y="1225578"/>
                    </a:moveTo>
                    <a:cubicBezTo>
                      <a:pt x="1786750" y="953163"/>
                      <a:pt x="2032305" y="690750"/>
                      <a:pt x="2420639" y="247932"/>
                    </a:cubicBezTo>
                    <a:moveTo>
                      <a:pt x="1570819" y="1225578"/>
                    </a:moveTo>
                    <a:cubicBezTo>
                      <a:pt x="1907242" y="838863"/>
                      <a:pt x="2234235" y="458149"/>
                      <a:pt x="2420639" y="247932"/>
                    </a:cubicBezTo>
                    <a:moveTo>
                      <a:pt x="1618253" y="1229007"/>
                    </a:moveTo>
                    <a:cubicBezTo>
                      <a:pt x="1810372" y="997074"/>
                      <a:pt x="2000206" y="775427"/>
                      <a:pt x="2418163" y="308892"/>
                    </a:cubicBezTo>
                    <a:moveTo>
                      <a:pt x="1618253" y="1229007"/>
                    </a:moveTo>
                    <a:cubicBezTo>
                      <a:pt x="1799990" y="1025934"/>
                      <a:pt x="1986966" y="811050"/>
                      <a:pt x="2418163" y="308892"/>
                    </a:cubicBezTo>
                    <a:moveTo>
                      <a:pt x="1672069" y="1225293"/>
                    </a:moveTo>
                    <a:cubicBezTo>
                      <a:pt x="1958010" y="888298"/>
                      <a:pt x="2237378" y="567306"/>
                      <a:pt x="2421877" y="362613"/>
                    </a:cubicBezTo>
                    <a:moveTo>
                      <a:pt x="1672069" y="1225293"/>
                    </a:moveTo>
                    <a:cubicBezTo>
                      <a:pt x="1828565" y="1030221"/>
                      <a:pt x="1983061" y="850198"/>
                      <a:pt x="2421877" y="362613"/>
                    </a:cubicBezTo>
                    <a:moveTo>
                      <a:pt x="1719504" y="1228722"/>
                    </a:moveTo>
                    <a:cubicBezTo>
                      <a:pt x="1948294" y="938971"/>
                      <a:pt x="2227567" y="658555"/>
                      <a:pt x="2419401" y="423573"/>
                    </a:cubicBezTo>
                    <a:moveTo>
                      <a:pt x="1719504" y="1228722"/>
                    </a:moveTo>
                    <a:cubicBezTo>
                      <a:pt x="1911718" y="1007742"/>
                      <a:pt x="2095170" y="784857"/>
                      <a:pt x="2419401" y="423573"/>
                    </a:cubicBezTo>
                    <a:moveTo>
                      <a:pt x="1773320" y="1224911"/>
                    </a:moveTo>
                    <a:cubicBezTo>
                      <a:pt x="1985728" y="963927"/>
                      <a:pt x="2212137" y="707609"/>
                      <a:pt x="2423211" y="477294"/>
                    </a:cubicBezTo>
                    <a:moveTo>
                      <a:pt x="1773320" y="1224911"/>
                    </a:moveTo>
                    <a:cubicBezTo>
                      <a:pt x="1905241" y="1065558"/>
                      <a:pt x="2045640" y="901347"/>
                      <a:pt x="2423211" y="477294"/>
                    </a:cubicBezTo>
                    <a:moveTo>
                      <a:pt x="1820755" y="1228340"/>
                    </a:moveTo>
                    <a:cubicBezTo>
                      <a:pt x="1923339" y="1096229"/>
                      <a:pt x="2077644" y="929732"/>
                      <a:pt x="2420639" y="538254"/>
                    </a:cubicBezTo>
                    <a:moveTo>
                      <a:pt x="1820755" y="1228340"/>
                    </a:moveTo>
                    <a:cubicBezTo>
                      <a:pt x="2052879" y="951068"/>
                      <a:pt x="2283003" y="692940"/>
                      <a:pt x="2420639" y="538254"/>
                    </a:cubicBezTo>
                    <a:moveTo>
                      <a:pt x="1874571" y="1224626"/>
                    </a:moveTo>
                    <a:cubicBezTo>
                      <a:pt x="2050402" y="999264"/>
                      <a:pt x="2257381" y="808098"/>
                      <a:pt x="2424449" y="591975"/>
                    </a:cubicBezTo>
                    <a:moveTo>
                      <a:pt x="1874571" y="1224626"/>
                    </a:moveTo>
                    <a:cubicBezTo>
                      <a:pt x="2082216" y="999550"/>
                      <a:pt x="2279383" y="772188"/>
                      <a:pt x="2424449" y="591975"/>
                    </a:cubicBezTo>
                    <a:moveTo>
                      <a:pt x="1922005" y="1228055"/>
                    </a:moveTo>
                    <a:cubicBezTo>
                      <a:pt x="2117458" y="999169"/>
                      <a:pt x="2288908" y="768855"/>
                      <a:pt x="2421973" y="652935"/>
                    </a:cubicBezTo>
                    <a:moveTo>
                      <a:pt x="1922005" y="1228055"/>
                    </a:moveTo>
                    <a:cubicBezTo>
                      <a:pt x="2061642" y="1072131"/>
                      <a:pt x="2214994" y="902490"/>
                      <a:pt x="2421973" y="652935"/>
                    </a:cubicBezTo>
                    <a:moveTo>
                      <a:pt x="1975821" y="1224245"/>
                    </a:moveTo>
                    <a:cubicBezTo>
                      <a:pt x="2135937" y="1068987"/>
                      <a:pt x="2287956" y="887536"/>
                      <a:pt x="2425687" y="706656"/>
                    </a:cubicBezTo>
                    <a:moveTo>
                      <a:pt x="1975821" y="1224245"/>
                    </a:moveTo>
                    <a:cubicBezTo>
                      <a:pt x="2085454" y="1085275"/>
                      <a:pt x="2203755" y="963641"/>
                      <a:pt x="2425687" y="706656"/>
                    </a:cubicBezTo>
                    <a:moveTo>
                      <a:pt x="2023256" y="1227674"/>
                    </a:moveTo>
                    <a:cubicBezTo>
                      <a:pt x="2134318" y="1126423"/>
                      <a:pt x="2199850" y="995264"/>
                      <a:pt x="2423211" y="767616"/>
                    </a:cubicBezTo>
                    <a:moveTo>
                      <a:pt x="2023256" y="1227674"/>
                    </a:moveTo>
                    <a:cubicBezTo>
                      <a:pt x="2127936" y="1111374"/>
                      <a:pt x="2217090" y="998217"/>
                      <a:pt x="2423211" y="767616"/>
                    </a:cubicBezTo>
                    <a:moveTo>
                      <a:pt x="2095741" y="1202433"/>
                    </a:moveTo>
                    <a:cubicBezTo>
                      <a:pt x="2179561" y="1084418"/>
                      <a:pt x="2290051" y="984024"/>
                      <a:pt x="2427021" y="821433"/>
                    </a:cubicBezTo>
                    <a:moveTo>
                      <a:pt x="2095741" y="1202433"/>
                    </a:moveTo>
                    <a:cubicBezTo>
                      <a:pt x="2171751" y="1113088"/>
                      <a:pt x="2255095" y="1009170"/>
                      <a:pt x="2427021" y="821433"/>
                    </a:cubicBezTo>
                    <a:moveTo>
                      <a:pt x="2155749" y="1191479"/>
                    </a:moveTo>
                    <a:cubicBezTo>
                      <a:pt x="2248141" y="1072607"/>
                      <a:pt x="2341772" y="964784"/>
                      <a:pt x="2405780" y="903919"/>
                    </a:cubicBezTo>
                    <a:moveTo>
                      <a:pt x="2155749" y="1191479"/>
                    </a:moveTo>
                    <a:cubicBezTo>
                      <a:pt x="2209565" y="1121375"/>
                      <a:pt x="2272049" y="1060224"/>
                      <a:pt x="2405780" y="903919"/>
                    </a:cubicBezTo>
                    <a:moveTo>
                      <a:pt x="2209565" y="1187669"/>
                    </a:moveTo>
                    <a:cubicBezTo>
                      <a:pt x="2281574" y="1095848"/>
                      <a:pt x="2350059" y="1024887"/>
                      <a:pt x="2397017" y="972023"/>
                    </a:cubicBezTo>
                    <a:moveTo>
                      <a:pt x="2209565" y="1187669"/>
                    </a:moveTo>
                    <a:cubicBezTo>
                      <a:pt x="2274145" y="1127661"/>
                      <a:pt x="2330628" y="1060605"/>
                      <a:pt x="2397017" y="972023"/>
                    </a:cubicBezTo>
                    <a:moveTo>
                      <a:pt x="2282050" y="1162332"/>
                    </a:moveTo>
                    <a:cubicBezTo>
                      <a:pt x="2301958" y="1138615"/>
                      <a:pt x="2330723" y="1103373"/>
                      <a:pt x="2363299" y="1068892"/>
                    </a:cubicBezTo>
                    <a:moveTo>
                      <a:pt x="2282050" y="1162332"/>
                    </a:moveTo>
                    <a:cubicBezTo>
                      <a:pt x="2305006" y="1145283"/>
                      <a:pt x="2315864" y="1116803"/>
                      <a:pt x="2363299" y="1068892"/>
                    </a:cubicBezTo>
                  </a:path>
                </a:pathLst>
              </a:custGeom>
              <a:noFill/>
              <a:ln w="4763" cap="rnd">
                <a:solidFill>
                  <a:srgbClr val="A5D8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E5AC7737-17A8-DBB5-4DE1-4E25B14E4CEF}"/>
                  </a:ext>
                </a:extLst>
              </p:cNvPr>
              <p:cNvSpPr/>
              <p:nvPr/>
            </p:nvSpPr>
            <p:spPr>
              <a:xfrm>
                <a:off x="6142265" y="5262407"/>
                <a:ext cx="2433503" cy="1213890"/>
              </a:xfrm>
              <a:custGeom>
                <a:avLst/>
                <a:gdLst>
                  <a:gd name="connsiteX0" fmla="*/ 306715 w 2433503"/>
                  <a:gd name="connsiteY0" fmla="*/ 609 h 1213890"/>
                  <a:gd name="connsiteX1" fmla="*/ 2121227 w 2433503"/>
                  <a:gd name="connsiteY1" fmla="*/ 609 h 1213890"/>
                  <a:gd name="connsiteX2" fmla="*/ 306715 w 2433503"/>
                  <a:gd name="connsiteY2" fmla="*/ 609 h 1213890"/>
                  <a:gd name="connsiteX3" fmla="*/ 2121227 w 2433503"/>
                  <a:gd name="connsiteY3" fmla="*/ 609 h 1213890"/>
                  <a:gd name="connsiteX4" fmla="*/ 2121227 w 2433503"/>
                  <a:gd name="connsiteY4" fmla="*/ 609 h 1213890"/>
                  <a:gd name="connsiteX5" fmla="*/ 2423646 w 2433503"/>
                  <a:gd name="connsiteY5" fmla="*/ 303028 h 1213890"/>
                  <a:gd name="connsiteX6" fmla="*/ 2121227 w 2433503"/>
                  <a:gd name="connsiteY6" fmla="*/ 609 h 1213890"/>
                  <a:gd name="connsiteX7" fmla="*/ 2423646 w 2433503"/>
                  <a:gd name="connsiteY7" fmla="*/ 303028 h 1213890"/>
                  <a:gd name="connsiteX8" fmla="*/ 2423646 w 2433503"/>
                  <a:gd name="connsiteY8" fmla="*/ 303028 h 1213890"/>
                  <a:gd name="connsiteX9" fmla="*/ 2423646 w 2433503"/>
                  <a:gd name="connsiteY9" fmla="*/ 907866 h 1213890"/>
                  <a:gd name="connsiteX10" fmla="*/ 2423646 w 2433503"/>
                  <a:gd name="connsiteY10" fmla="*/ 303028 h 1213890"/>
                  <a:gd name="connsiteX11" fmla="*/ 2423646 w 2433503"/>
                  <a:gd name="connsiteY11" fmla="*/ 907866 h 1213890"/>
                  <a:gd name="connsiteX12" fmla="*/ 2423646 w 2433503"/>
                  <a:gd name="connsiteY12" fmla="*/ 907866 h 1213890"/>
                  <a:gd name="connsiteX13" fmla="*/ 2121227 w 2433503"/>
                  <a:gd name="connsiteY13" fmla="*/ 1210285 h 1213890"/>
                  <a:gd name="connsiteX14" fmla="*/ 2423646 w 2433503"/>
                  <a:gd name="connsiteY14" fmla="*/ 907866 h 1213890"/>
                  <a:gd name="connsiteX15" fmla="*/ 2121227 w 2433503"/>
                  <a:gd name="connsiteY15" fmla="*/ 1210285 h 1213890"/>
                  <a:gd name="connsiteX16" fmla="*/ 2121227 w 2433503"/>
                  <a:gd name="connsiteY16" fmla="*/ 1210285 h 1213890"/>
                  <a:gd name="connsiteX17" fmla="*/ 306715 w 2433503"/>
                  <a:gd name="connsiteY17" fmla="*/ 1210285 h 1213890"/>
                  <a:gd name="connsiteX18" fmla="*/ 2121227 w 2433503"/>
                  <a:gd name="connsiteY18" fmla="*/ 1210285 h 1213890"/>
                  <a:gd name="connsiteX19" fmla="*/ 306715 w 2433503"/>
                  <a:gd name="connsiteY19" fmla="*/ 1210285 h 1213890"/>
                  <a:gd name="connsiteX20" fmla="*/ 306715 w 2433503"/>
                  <a:gd name="connsiteY20" fmla="*/ 1210285 h 1213890"/>
                  <a:gd name="connsiteX21" fmla="*/ 4296 w 2433503"/>
                  <a:gd name="connsiteY21" fmla="*/ 907866 h 1213890"/>
                  <a:gd name="connsiteX22" fmla="*/ 306715 w 2433503"/>
                  <a:gd name="connsiteY22" fmla="*/ 1210285 h 1213890"/>
                  <a:gd name="connsiteX23" fmla="*/ 4296 w 2433503"/>
                  <a:gd name="connsiteY23" fmla="*/ 907866 h 1213890"/>
                  <a:gd name="connsiteX24" fmla="*/ 4296 w 2433503"/>
                  <a:gd name="connsiteY24" fmla="*/ 907866 h 1213890"/>
                  <a:gd name="connsiteX25" fmla="*/ 4296 w 2433503"/>
                  <a:gd name="connsiteY25" fmla="*/ 303028 h 1213890"/>
                  <a:gd name="connsiteX26" fmla="*/ 4296 w 2433503"/>
                  <a:gd name="connsiteY26" fmla="*/ 907866 h 1213890"/>
                  <a:gd name="connsiteX27" fmla="*/ 4296 w 2433503"/>
                  <a:gd name="connsiteY27" fmla="*/ 303028 h 1213890"/>
                  <a:gd name="connsiteX28" fmla="*/ 4296 w 2433503"/>
                  <a:gd name="connsiteY28" fmla="*/ 303028 h 1213890"/>
                  <a:gd name="connsiteX29" fmla="*/ 306715 w 2433503"/>
                  <a:gd name="connsiteY29" fmla="*/ 609 h 1213890"/>
                  <a:gd name="connsiteX30" fmla="*/ 4296 w 2433503"/>
                  <a:gd name="connsiteY30" fmla="*/ 303028 h 1213890"/>
                  <a:gd name="connsiteX31" fmla="*/ 306715 w 2433503"/>
                  <a:gd name="connsiteY31" fmla="*/ 609 h 121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33503" h="1213890">
                    <a:moveTo>
                      <a:pt x="306715" y="609"/>
                    </a:moveTo>
                    <a:cubicBezTo>
                      <a:pt x="736578" y="20040"/>
                      <a:pt x="1189016" y="7753"/>
                      <a:pt x="2121227" y="609"/>
                    </a:cubicBezTo>
                    <a:moveTo>
                      <a:pt x="306715" y="609"/>
                    </a:moveTo>
                    <a:cubicBezTo>
                      <a:pt x="953843" y="15087"/>
                      <a:pt x="1619641" y="8610"/>
                      <a:pt x="2121227" y="609"/>
                    </a:cubicBezTo>
                    <a:moveTo>
                      <a:pt x="2121227" y="609"/>
                    </a:moveTo>
                    <a:cubicBezTo>
                      <a:pt x="2305631" y="18612"/>
                      <a:pt x="2424885" y="119291"/>
                      <a:pt x="2423646" y="303028"/>
                    </a:cubicBezTo>
                    <a:moveTo>
                      <a:pt x="2121227" y="609"/>
                    </a:moveTo>
                    <a:cubicBezTo>
                      <a:pt x="2317443" y="-3677"/>
                      <a:pt x="2434410" y="92716"/>
                      <a:pt x="2423646" y="303028"/>
                    </a:cubicBezTo>
                    <a:moveTo>
                      <a:pt x="2423646" y="303028"/>
                    </a:moveTo>
                    <a:cubicBezTo>
                      <a:pt x="2420979" y="502101"/>
                      <a:pt x="2448506" y="727558"/>
                      <a:pt x="2423646" y="907866"/>
                    </a:cubicBezTo>
                    <a:moveTo>
                      <a:pt x="2423646" y="303028"/>
                    </a:moveTo>
                    <a:cubicBezTo>
                      <a:pt x="2409549" y="453428"/>
                      <a:pt x="2416979" y="614782"/>
                      <a:pt x="2423646" y="907866"/>
                    </a:cubicBezTo>
                    <a:moveTo>
                      <a:pt x="2423646" y="907866"/>
                    </a:moveTo>
                    <a:cubicBezTo>
                      <a:pt x="2407549" y="1120559"/>
                      <a:pt x="2328968" y="1199426"/>
                      <a:pt x="2121227" y="1210285"/>
                    </a:cubicBezTo>
                    <a:moveTo>
                      <a:pt x="2423646" y="907866"/>
                    </a:moveTo>
                    <a:cubicBezTo>
                      <a:pt x="2412978" y="1109320"/>
                      <a:pt x="2322777" y="1200950"/>
                      <a:pt x="2121227" y="1210285"/>
                    </a:cubicBezTo>
                    <a:moveTo>
                      <a:pt x="2121227" y="1210285"/>
                    </a:moveTo>
                    <a:cubicBezTo>
                      <a:pt x="1692317" y="1218190"/>
                      <a:pt x="1284647" y="1212571"/>
                      <a:pt x="306715" y="1210285"/>
                    </a:cubicBezTo>
                    <a:moveTo>
                      <a:pt x="2121227" y="1210285"/>
                    </a:moveTo>
                    <a:cubicBezTo>
                      <a:pt x="1459335" y="1198950"/>
                      <a:pt x="770868" y="1199331"/>
                      <a:pt x="306715" y="1210285"/>
                    </a:cubicBezTo>
                    <a:moveTo>
                      <a:pt x="306715" y="1210285"/>
                    </a:moveTo>
                    <a:cubicBezTo>
                      <a:pt x="108881" y="1218857"/>
                      <a:pt x="2296" y="1098652"/>
                      <a:pt x="4296" y="907866"/>
                    </a:cubicBezTo>
                    <a:moveTo>
                      <a:pt x="306715" y="1210285"/>
                    </a:moveTo>
                    <a:cubicBezTo>
                      <a:pt x="114786" y="1228763"/>
                      <a:pt x="-6467" y="1093222"/>
                      <a:pt x="4296" y="907866"/>
                    </a:cubicBezTo>
                    <a:moveTo>
                      <a:pt x="4296" y="907866"/>
                    </a:moveTo>
                    <a:cubicBezTo>
                      <a:pt x="23251" y="705745"/>
                      <a:pt x="10297" y="500958"/>
                      <a:pt x="4296" y="303028"/>
                    </a:cubicBezTo>
                    <a:moveTo>
                      <a:pt x="4296" y="907866"/>
                    </a:moveTo>
                    <a:cubicBezTo>
                      <a:pt x="8582" y="694506"/>
                      <a:pt x="-5800" y="488480"/>
                      <a:pt x="4296" y="303028"/>
                    </a:cubicBezTo>
                    <a:moveTo>
                      <a:pt x="4296" y="303028"/>
                    </a:moveTo>
                    <a:cubicBezTo>
                      <a:pt x="-1609" y="116910"/>
                      <a:pt x="118787" y="10801"/>
                      <a:pt x="306715" y="609"/>
                    </a:cubicBezTo>
                    <a:moveTo>
                      <a:pt x="4296" y="303028"/>
                    </a:moveTo>
                    <a:cubicBezTo>
                      <a:pt x="6487" y="115005"/>
                      <a:pt x="113072" y="-534"/>
                      <a:pt x="306715" y="609"/>
                    </a:cubicBezTo>
                  </a:path>
                </a:pathLst>
              </a:custGeom>
              <a:noFill/>
              <a:ln w="9525" cap="rnd">
                <a:solidFill>
                  <a:srgbClr val="1971C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0D20373-0E41-E1BA-D3FE-BE3A4997830E}"/>
                </a:ext>
              </a:extLst>
            </p:cNvPr>
            <p:cNvSpPr txBox="1"/>
            <p:nvPr/>
          </p:nvSpPr>
          <p:spPr>
            <a:xfrm>
              <a:off x="6569336" y="5207580"/>
              <a:ext cx="15547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Build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1971C2"/>
                  </a:solidFill>
                  <a:latin typeface="Segoe UI Emoji"/>
                  <a:ea typeface="Segoe UI Emoji"/>
                  <a:sym typeface="Segoe UI Emoji"/>
                  <a:rtl val="0"/>
                </a:rPr>
                <a:t>automation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205D3BDD-64E6-2F3E-3D49-CE043EC6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54" y="2191595"/>
            <a:ext cx="569874" cy="56987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4E601C-2308-90A4-7649-86919DCA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686" y="2196346"/>
            <a:ext cx="584939" cy="57762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B8366A5-647C-4198-4DEC-8BB88314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044" y="2216379"/>
            <a:ext cx="566089" cy="5585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5D21DE-2ABD-0B76-844F-AC2E1EB4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  <a:endParaRPr lang="fr-FR" dirty="0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B0D296D5-4906-E395-98B8-B60856C7D7ED}"/>
              </a:ext>
            </a:extLst>
          </p:cNvPr>
          <p:cNvSpPr/>
          <p:nvPr/>
        </p:nvSpPr>
        <p:spPr>
          <a:xfrm>
            <a:off x="354697" y="2767674"/>
            <a:ext cx="11073064" cy="72307"/>
          </a:xfrm>
          <a:custGeom>
            <a:avLst/>
            <a:gdLst>
              <a:gd name="connsiteX0" fmla="*/ 11566861 w 11565636"/>
              <a:gd name="connsiteY0" fmla="*/ 19525 h 19335"/>
              <a:gd name="connsiteX1" fmla="*/ 1225 w 11565636"/>
              <a:gd name="connsiteY1" fmla="*/ 190 h 1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65636" h="19335">
                <a:moveTo>
                  <a:pt x="11566861" y="19525"/>
                </a:moveTo>
                <a:cubicBezTo>
                  <a:pt x="9636239" y="18097"/>
                  <a:pt x="1925656" y="1904"/>
                  <a:pt x="1225" y="190"/>
                </a:cubicBezTo>
              </a:path>
            </a:pathLst>
          </a:custGeom>
          <a:noFill/>
          <a:ln w="14288" cap="rnd">
            <a:solidFill>
              <a:srgbClr val="1E1E1E"/>
            </a:solidFill>
            <a:custDash>
              <a:ds d="600000" sp="675000"/>
            </a:custDash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0BE7F622-ACB4-E0BB-C050-2B6487EA850E}"/>
              </a:ext>
            </a:extLst>
          </p:cNvPr>
          <p:cNvSpPr/>
          <p:nvPr/>
        </p:nvSpPr>
        <p:spPr>
          <a:xfrm flipV="1">
            <a:off x="355200" y="4635458"/>
            <a:ext cx="11072561" cy="45719"/>
          </a:xfrm>
          <a:custGeom>
            <a:avLst/>
            <a:gdLst>
              <a:gd name="connsiteX0" fmla="*/ 11555622 w 11554396"/>
              <a:gd name="connsiteY0" fmla="*/ 17756 h 17337"/>
              <a:gd name="connsiteX1" fmla="*/ 1225 w 11554396"/>
              <a:gd name="connsiteY1" fmla="*/ 421 h 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4396" h="17337">
                <a:moveTo>
                  <a:pt x="11555622" y="17756"/>
                </a:moveTo>
                <a:cubicBezTo>
                  <a:pt x="9628238" y="17947"/>
                  <a:pt x="1926514" y="2421"/>
                  <a:pt x="1225" y="421"/>
                </a:cubicBezTo>
              </a:path>
            </a:pathLst>
          </a:custGeom>
          <a:noFill/>
          <a:ln w="14288" cap="rnd">
            <a:solidFill>
              <a:srgbClr val="1E1E1E"/>
            </a:solidFill>
            <a:custDash>
              <a:ds d="600000" sp="675000"/>
            </a:custDash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D00BED4D-D5EF-7B51-F549-B0039034D3D9}"/>
              </a:ext>
            </a:extLst>
          </p:cNvPr>
          <p:cNvGrpSpPr/>
          <p:nvPr/>
        </p:nvGrpSpPr>
        <p:grpSpPr>
          <a:xfrm>
            <a:off x="5860794" y="3043725"/>
            <a:ext cx="2459282" cy="1239645"/>
            <a:chOff x="6117055" y="3043725"/>
            <a:chExt cx="2459282" cy="1239645"/>
          </a:xfrm>
        </p:grpSpPr>
        <p:grpSp>
          <p:nvGrpSpPr>
            <p:cNvPr id="23" name="Graphique 6">
              <a:extLst>
                <a:ext uri="{FF2B5EF4-FFF2-40B4-BE49-F238E27FC236}">
                  <a16:creationId xmlns:a16="http://schemas.microsoft.com/office/drawing/2014/main" id="{2B537FE9-1C1F-D76D-BDCF-7A152461D408}"/>
                </a:ext>
              </a:extLst>
            </p:cNvPr>
            <p:cNvGrpSpPr/>
            <p:nvPr/>
          </p:nvGrpSpPr>
          <p:grpSpPr>
            <a:xfrm>
              <a:off x="6117055" y="3043725"/>
              <a:ext cx="2459282" cy="1239645"/>
              <a:chOff x="6098006" y="3056634"/>
              <a:chExt cx="2459282" cy="1239645"/>
            </a:xfrm>
            <a:noFill/>
          </p:grpSpPr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C7EE3B79-8B57-204F-3608-AC9C4D8FE572}"/>
                  </a:ext>
                </a:extLst>
              </p:cNvPr>
              <p:cNvSpPr/>
              <p:nvPr/>
            </p:nvSpPr>
            <p:spPr>
              <a:xfrm>
                <a:off x="6130890" y="3067078"/>
                <a:ext cx="2426398" cy="1229201"/>
              </a:xfrm>
              <a:custGeom>
                <a:avLst/>
                <a:gdLst>
                  <a:gd name="connsiteX0" fmla="*/ 51863 w 2426398"/>
                  <a:gd name="connsiteY0" fmla="*/ 69012 h 1229201"/>
                  <a:gd name="connsiteX1" fmla="*/ 51863 w 2426398"/>
                  <a:gd name="connsiteY1" fmla="*/ 69012 h 1229201"/>
                  <a:gd name="connsiteX2" fmla="*/ 51863 w 2426398"/>
                  <a:gd name="connsiteY2" fmla="*/ 69012 h 1229201"/>
                  <a:gd name="connsiteX3" fmla="*/ 51863 w 2426398"/>
                  <a:gd name="connsiteY3" fmla="*/ 69012 h 1229201"/>
                  <a:gd name="connsiteX4" fmla="*/ 49291 w 2426398"/>
                  <a:gd name="connsiteY4" fmla="*/ 129972 h 1229201"/>
                  <a:gd name="connsiteX5" fmla="*/ 149304 w 2426398"/>
                  <a:gd name="connsiteY5" fmla="*/ 14910 h 1229201"/>
                  <a:gd name="connsiteX6" fmla="*/ 49291 w 2426398"/>
                  <a:gd name="connsiteY6" fmla="*/ 129972 h 1229201"/>
                  <a:gd name="connsiteX7" fmla="*/ 149304 w 2426398"/>
                  <a:gd name="connsiteY7" fmla="*/ 14910 h 1229201"/>
                  <a:gd name="connsiteX8" fmla="*/ 3095 w 2426398"/>
                  <a:gd name="connsiteY8" fmla="*/ 241224 h 1229201"/>
                  <a:gd name="connsiteX9" fmla="*/ 209311 w 2426398"/>
                  <a:gd name="connsiteY9" fmla="*/ 3956 h 1229201"/>
                  <a:gd name="connsiteX10" fmla="*/ 3095 w 2426398"/>
                  <a:gd name="connsiteY10" fmla="*/ 241224 h 1229201"/>
                  <a:gd name="connsiteX11" fmla="*/ 209311 w 2426398"/>
                  <a:gd name="connsiteY11" fmla="*/ 3956 h 1229201"/>
                  <a:gd name="connsiteX12" fmla="*/ 618 w 2426398"/>
                  <a:gd name="connsiteY12" fmla="*/ 302184 h 1229201"/>
                  <a:gd name="connsiteX13" fmla="*/ 263032 w 2426398"/>
                  <a:gd name="connsiteY13" fmla="*/ 241 h 1229201"/>
                  <a:gd name="connsiteX14" fmla="*/ 618 w 2426398"/>
                  <a:gd name="connsiteY14" fmla="*/ 302184 h 1229201"/>
                  <a:gd name="connsiteX15" fmla="*/ 263032 w 2426398"/>
                  <a:gd name="connsiteY15" fmla="*/ 241 h 1229201"/>
                  <a:gd name="connsiteX16" fmla="*/ 4333 w 2426398"/>
                  <a:gd name="connsiteY16" fmla="*/ 355905 h 1229201"/>
                  <a:gd name="connsiteX17" fmla="*/ 304275 w 2426398"/>
                  <a:gd name="connsiteY17" fmla="*/ 10814 h 1229201"/>
                  <a:gd name="connsiteX18" fmla="*/ 4333 w 2426398"/>
                  <a:gd name="connsiteY18" fmla="*/ 355905 h 1229201"/>
                  <a:gd name="connsiteX19" fmla="*/ 304275 w 2426398"/>
                  <a:gd name="connsiteY19" fmla="*/ 10814 h 1229201"/>
                  <a:gd name="connsiteX20" fmla="*/ 1856 w 2426398"/>
                  <a:gd name="connsiteY20" fmla="*/ 416865 h 1229201"/>
                  <a:gd name="connsiteX21" fmla="*/ 351805 w 2426398"/>
                  <a:gd name="connsiteY21" fmla="*/ 14243 h 1229201"/>
                  <a:gd name="connsiteX22" fmla="*/ 1856 w 2426398"/>
                  <a:gd name="connsiteY22" fmla="*/ 416865 h 1229201"/>
                  <a:gd name="connsiteX23" fmla="*/ 351805 w 2426398"/>
                  <a:gd name="connsiteY23" fmla="*/ 14243 h 1229201"/>
                  <a:gd name="connsiteX24" fmla="*/ 5666 w 2426398"/>
                  <a:gd name="connsiteY24" fmla="*/ 470586 h 1229201"/>
                  <a:gd name="connsiteX25" fmla="*/ 405526 w 2426398"/>
                  <a:gd name="connsiteY25" fmla="*/ 10528 h 1229201"/>
                  <a:gd name="connsiteX26" fmla="*/ 5666 w 2426398"/>
                  <a:gd name="connsiteY26" fmla="*/ 470586 h 1229201"/>
                  <a:gd name="connsiteX27" fmla="*/ 405526 w 2426398"/>
                  <a:gd name="connsiteY27" fmla="*/ 10528 h 1229201"/>
                  <a:gd name="connsiteX28" fmla="*/ 3095 w 2426398"/>
                  <a:gd name="connsiteY28" fmla="*/ 531546 h 1229201"/>
                  <a:gd name="connsiteX29" fmla="*/ 453056 w 2426398"/>
                  <a:gd name="connsiteY29" fmla="*/ 13957 h 1229201"/>
                  <a:gd name="connsiteX30" fmla="*/ 3095 w 2426398"/>
                  <a:gd name="connsiteY30" fmla="*/ 531546 h 1229201"/>
                  <a:gd name="connsiteX31" fmla="*/ 453056 w 2426398"/>
                  <a:gd name="connsiteY31" fmla="*/ 13957 h 1229201"/>
                  <a:gd name="connsiteX32" fmla="*/ 618 w 2426398"/>
                  <a:gd name="connsiteY32" fmla="*/ 592506 h 1229201"/>
                  <a:gd name="connsiteX33" fmla="*/ 506777 w 2426398"/>
                  <a:gd name="connsiteY33" fmla="*/ 10243 h 1229201"/>
                  <a:gd name="connsiteX34" fmla="*/ 618 w 2426398"/>
                  <a:gd name="connsiteY34" fmla="*/ 592506 h 1229201"/>
                  <a:gd name="connsiteX35" fmla="*/ 506777 w 2426398"/>
                  <a:gd name="connsiteY35" fmla="*/ 10243 h 1229201"/>
                  <a:gd name="connsiteX36" fmla="*/ 4428 w 2426398"/>
                  <a:gd name="connsiteY36" fmla="*/ 646227 h 1229201"/>
                  <a:gd name="connsiteX37" fmla="*/ 554307 w 2426398"/>
                  <a:gd name="connsiteY37" fmla="*/ 13672 h 1229201"/>
                  <a:gd name="connsiteX38" fmla="*/ 4428 w 2426398"/>
                  <a:gd name="connsiteY38" fmla="*/ 646227 h 1229201"/>
                  <a:gd name="connsiteX39" fmla="*/ 554307 w 2426398"/>
                  <a:gd name="connsiteY39" fmla="*/ 13672 h 1229201"/>
                  <a:gd name="connsiteX40" fmla="*/ 1952 w 2426398"/>
                  <a:gd name="connsiteY40" fmla="*/ 707187 h 1229201"/>
                  <a:gd name="connsiteX41" fmla="*/ 608028 w 2426398"/>
                  <a:gd name="connsiteY41" fmla="*/ 9862 h 1229201"/>
                  <a:gd name="connsiteX42" fmla="*/ 1952 w 2426398"/>
                  <a:gd name="connsiteY42" fmla="*/ 707187 h 1229201"/>
                  <a:gd name="connsiteX43" fmla="*/ 608028 w 2426398"/>
                  <a:gd name="connsiteY43" fmla="*/ 9862 h 1229201"/>
                  <a:gd name="connsiteX44" fmla="*/ 5666 w 2426398"/>
                  <a:gd name="connsiteY44" fmla="*/ 760908 h 1229201"/>
                  <a:gd name="connsiteX45" fmla="*/ 655557 w 2426398"/>
                  <a:gd name="connsiteY45" fmla="*/ 13291 h 1229201"/>
                  <a:gd name="connsiteX46" fmla="*/ 5666 w 2426398"/>
                  <a:gd name="connsiteY46" fmla="*/ 760908 h 1229201"/>
                  <a:gd name="connsiteX47" fmla="*/ 655557 w 2426398"/>
                  <a:gd name="connsiteY47" fmla="*/ 13291 h 1229201"/>
                  <a:gd name="connsiteX48" fmla="*/ 3190 w 2426398"/>
                  <a:gd name="connsiteY48" fmla="*/ 821868 h 1229201"/>
                  <a:gd name="connsiteX49" fmla="*/ 709278 w 2426398"/>
                  <a:gd name="connsiteY49" fmla="*/ 9576 h 1229201"/>
                  <a:gd name="connsiteX50" fmla="*/ 3190 w 2426398"/>
                  <a:gd name="connsiteY50" fmla="*/ 821868 h 1229201"/>
                  <a:gd name="connsiteX51" fmla="*/ 709278 w 2426398"/>
                  <a:gd name="connsiteY51" fmla="*/ 9576 h 1229201"/>
                  <a:gd name="connsiteX52" fmla="*/ 713 w 2426398"/>
                  <a:gd name="connsiteY52" fmla="*/ 882828 h 1229201"/>
                  <a:gd name="connsiteX53" fmla="*/ 756808 w 2426398"/>
                  <a:gd name="connsiteY53" fmla="*/ 13005 h 1229201"/>
                  <a:gd name="connsiteX54" fmla="*/ 713 w 2426398"/>
                  <a:gd name="connsiteY54" fmla="*/ 882828 h 1229201"/>
                  <a:gd name="connsiteX55" fmla="*/ 756808 w 2426398"/>
                  <a:gd name="connsiteY55" fmla="*/ 13005 h 1229201"/>
                  <a:gd name="connsiteX56" fmla="*/ 4428 w 2426398"/>
                  <a:gd name="connsiteY56" fmla="*/ 936549 h 1229201"/>
                  <a:gd name="connsiteX57" fmla="*/ 810529 w 2426398"/>
                  <a:gd name="connsiteY57" fmla="*/ 9195 h 1229201"/>
                  <a:gd name="connsiteX58" fmla="*/ 4428 w 2426398"/>
                  <a:gd name="connsiteY58" fmla="*/ 936549 h 1229201"/>
                  <a:gd name="connsiteX59" fmla="*/ 810529 w 2426398"/>
                  <a:gd name="connsiteY59" fmla="*/ 9195 h 1229201"/>
                  <a:gd name="connsiteX60" fmla="*/ 8238 w 2426398"/>
                  <a:gd name="connsiteY60" fmla="*/ 990270 h 1229201"/>
                  <a:gd name="connsiteX61" fmla="*/ 858059 w 2426398"/>
                  <a:gd name="connsiteY61" fmla="*/ 12624 h 1229201"/>
                  <a:gd name="connsiteX62" fmla="*/ 8238 w 2426398"/>
                  <a:gd name="connsiteY62" fmla="*/ 990270 h 1229201"/>
                  <a:gd name="connsiteX63" fmla="*/ 858059 w 2426398"/>
                  <a:gd name="connsiteY63" fmla="*/ 12624 h 1229201"/>
                  <a:gd name="connsiteX64" fmla="*/ 18239 w 2426398"/>
                  <a:gd name="connsiteY64" fmla="*/ 1036847 h 1229201"/>
                  <a:gd name="connsiteX65" fmla="*/ 911780 w 2426398"/>
                  <a:gd name="connsiteY65" fmla="*/ 8909 h 1229201"/>
                  <a:gd name="connsiteX66" fmla="*/ 18239 w 2426398"/>
                  <a:gd name="connsiteY66" fmla="*/ 1036847 h 1229201"/>
                  <a:gd name="connsiteX67" fmla="*/ 911780 w 2426398"/>
                  <a:gd name="connsiteY67" fmla="*/ 8909 h 1229201"/>
                  <a:gd name="connsiteX68" fmla="*/ 21954 w 2426398"/>
                  <a:gd name="connsiteY68" fmla="*/ 1090568 h 1229201"/>
                  <a:gd name="connsiteX69" fmla="*/ 959310 w 2426398"/>
                  <a:gd name="connsiteY69" fmla="*/ 12338 h 1229201"/>
                  <a:gd name="connsiteX70" fmla="*/ 21954 w 2426398"/>
                  <a:gd name="connsiteY70" fmla="*/ 1090568 h 1229201"/>
                  <a:gd name="connsiteX71" fmla="*/ 959310 w 2426398"/>
                  <a:gd name="connsiteY71" fmla="*/ 12338 h 1229201"/>
                  <a:gd name="connsiteX72" fmla="*/ 50720 w 2426398"/>
                  <a:gd name="connsiteY72" fmla="*/ 1115619 h 1229201"/>
                  <a:gd name="connsiteX73" fmla="*/ 1013031 w 2426398"/>
                  <a:gd name="connsiteY73" fmla="*/ 8528 h 1229201"/>
                  <a:gd name="connsiteX74" fmla="*/ 50720 w 2426398"/>
                  <a:gd name="connsiteY74" fmla="*/ 1115619 h 1229201"/>
                  <a:gd name="connsiteX75" fmla="*/ 1013031 w 2426398"/>
                  <a:gd name="connsiteY75" fmla="*/ 8528 h 1229201"/>
                  <a:gd name="connsiteX76" fmla="*/ 79485 w 2426398"/>
                  <a:gd name="connsiteY76" fmla="*/ 1140574 h 1229201"/>
                  <a:gd name="connsiteX77" fmla="*/ 1060560 w 2426398"/>
                  <a:gd name="connsiteY77" fmla="*/ 11957 h 1229201"/>
                  <a:gd name="connsiteX78" fmla="*/ 79485 w 2426398"/>
                  <a:gd name="connsiteY78" fmla="*/ 1140574 h 1229201"/>
                  <a:gd name="connsiteX79" fmla="*/ 1060560 w 2426398"/>
                  <a:gd name="connsiteY79" fmla="*/ 11957 h 1229201"/>
                  <a:gd name="connsiteX80" fmla="*/ 108251 w 2426398"/>
                  <a:gd name="connsiteY80" fmla="*/ 1165625 h 1229201"/>
                  <a:gd name="connsiteX81" fmla="*/ 1108090 w 2426398"/>
                  <a:gd name="connsiteY81" fmla="*/ 15386 h 1229201"/>
                  <a:gd name="connsiteX82" fmla="*/ 108251 w 2426398"/>
                  <a:gd name="connsiteY82" fmla="*/ 1165625 h 1229201"/>
                  <a:gd name="connsiteX83" fmla="*/ 1108090 w 2426398"/>
                  <a:gd name="connsiteY83" fmla="*/ 15386 h 1229201"/>
                  <a:gd name="connsiteX84" fmla="*/ 143207 w 2426398"/>
                  <a:gd name="connsiteY84" fmla="*/ 1183437 h 1229201"/>
                  <a:gd name="connsiteX85" fmla="*/ 1161811 w 2426398"/>
                  <a:gd name="connsiteY85" fmla="*/ 11671 h 1229201"/>
                  <a:gd name="connsiteX86" fmla="*/ 143207 w 2426398"/>
                  <a:gd name="connsiteY86" fmla="*/ 1183437 h 1229201"/>
                  <a:gd name="connsiteX87" fmla="*/ 1161811 w 2426398"/>
                  <a:gd name="connsiteY87" fmla="*/ 11671 h 1229201"/>
                  <a:gd name="connsiteX88" fmla="*/ 184451 w 2426398"/>
                  <a:gd name="connsiteY88" fmla="*/ 1194010 h 1229201"/>
                  <a:gd name="connsiteX89" fmla="*/ 1209341 w 2426398"/>
                  <a:gd name="connsiteY89" fmla="*/ 15100 h 1229201"/>
                  <a:gd name="connsiteX90" fmla="*/ 184451 w 2426398"/>
                  <a:gd name="connsiteY90" fmla="*/ 1194010 h 1229201"/>
                  <a:gd name="connsiteX91" fmla="*/ 1209341 w 2426398"/>
                  <a:gd name="connsiteY91" fmla="*/ 15100 h 1229201"/>
                  <a:gd name="connsiteX92" fmla="*/ 219503 w 2426398"/>
                  <a:gd name="connsiteY92" fmla="*/ 1211821 h 1229201"/>
                  <a:gd name="connsiteX93" fmla="*/ 1263062 w 2426398"/>
                  <a:gd name="connsiteY93" fmla="*/ 11290 h 1229201"/>
                  <a:gd name="connsiteX94" fmla="*/ 219503 w 2426398"/>
                  <a:gd name="connsiteY94" fmla="*/ 1211821 h 1229201"/>
                  <a:gd name="connsiteX95" fmla="*/ 1263062 w 2426398"/>
                  <a:gd name="connsiteY95" fmla="*/ 11290 h 1229201"/>
                  <a:gd name="connsiteX96" fmla="*/ 273224 w 2426398"/>
                  <a:gd name="connsiteY96" fmla="*/ 1208107 h 1229201"/>
                  <a:gd name="connsiteX97" fmla="*/ 1310592 w 2426398"/>
                  <a:gd name="connsiteY97" fmla="*/ 14719 h 1229201"/>
                  <a:gd name="connsiteX98" fmla="*/ 273224 w 2426398"/>
                  <a:gd name="connsiteY98" fmla="*/ 1208107 h 1229201"/>
                  <a:gd name="connsiteX99" fmla="*/ 1310592 w 2426398"/>
                  <a:gd name="connsiteY99" fmla="*/ 14719 h 1229201"/>
                  <a:gd name="connsiteX100" fmla="*/ 308276 w 2426398"/>
                  <a:gd name="connsiteY100" fmla="*/ 1225918 h 1229201"/>
                  <a:gd name="connsiteX101" fmla="*/ 1364313 w 2426398"/>
                  <a:gd name="connsiteY101" fmla="*/ 11005 h 1229201"/>
                  <a:gd name="connsiteX102" fmla="*/ 308276 w 2426398"/>
                  <a:gd name="connsiteY102" fmla="*/ 1225918 h 1229201"/>
                  <a:gd name="connsiteX103" fmla="*/ 1364313 w 2426398"/>
                  <a:gd name="connsiteY103" fmla="*/ 11005 h 1229201"/>
                  <a:gd name="connsiteX104" fmla="*/ 355710 w 2426398"/>
                  <a:gd name="connsiteY104" fmla="*/ 1229347 h 1229201"/>
                  <a:gd name="connsiteX105" fmla="*/ 1411842 w 2426398"/>
                  <a:gd name="connsiteY105" fmla="*/ 14434 h 1229201"/>
                  <a:gd name="connsiteX106" fmla="*/ 355710 w 2426398"/>
                  <a:gd name="connsiteY106" fmla="*/ 1229347 h 1229201"/>
                  <a:gd name="connsiteX107" fmla="*/ 1411842 w 2426398"/>
                  <a:gd name="connsiteY107" fmla="*/ 14434 h 1229201"/>
                  <a:gd name="connsiteX108" fmla="*/ 409526 w 2426398"/>
                  <a:gd name="connsiteY108" fmla="*/ 1225537 h 1229201"/>
                  <a:gd name="connsiteX109" fmla="*/ 1465563 w 2426398"/>
                  <a:gd name="connsiteY109" fmla="*/ 10719 h 1229201"/>
                  <a:gd name="connsiteX110" fmla="*/ 409526 w 2426398"/>
                  <a:gd name="connsiteY110" fmla="*/ 1225537 h 1229201"/>
                  <a:gd name="connsiteX111" fmla="*/ 1465563 w 2426398"/>
                  <a:gd name="connsiteY111" fmla="*/ 10719 h 1229201"/>
                  <a:gd name="connsiteX112" fmla="*/ 456961 w 2426398"/>
                  <a:gd name="connsiteY112" fmla="*/ 1228966 h 1229201"/>
                  <a:gd name="connsiteX113" fmla="*/ 1513093 w 2426398"/>
                  <a:gd name="connsiteY113" fmla="*/ 14148 h 1229201"/>
                  <a:gd name="connsiteX114" fmla="*/ 456961 w 2426398"/>
                  <a:gd name="connsiteY114" fmla="*/ 1228966 h 1229201"/>
                  <a:gd name="connsiteX115" fmla="*/ 1513093 w 2426398"/>
                  <a:gd name="connsiteY115" fmla="*/ 14148 h 1229201"/>
                  <a:gd name="connsiteX116" fmla="*/ 510777 w 2426398"/>
                  <a:gd name="connsiteY116" fmla="*/ 1225252 h 1229201"/>
                  <a:gd name="connsiteX117" fmla="*/ 1566814 w 2426398"/>
                  <a:gd name="connsiteY117" fmla="*/ 10338 h 1229201"/>
                  <a:gd name="connsiteX118" fmla="*/ 510777 w 2426398"/>
                  <a:gd name="connsiteY118" fmla="*/ 1225252 h 1229201"/>
                  <a:gd name="connsiteX119" fmla="*/ 1566814 w 2426398"/>
                  <a:gd name="connsiteY119" fmla="*/ 10338 h 1229201"/>
                  <a:gd name="connsiteX120" fmla="*/ 558212 w 2426398"/>
                  <a:gd name="connsiteY120" fmla="*/ 1228681 h 1229201"/>
                  <a:gd name="connsiteX121" fmla="*/ 1614344 w 2426398"/>
                  <a:gd name="connsiteY121" fmla="*/ 13767 h 1229201"/>
                  <a:gd name="connsiteX122" fmla="*/ 558212 w 2426398"/>
                  <a:gd name="connsiteY122" fmla="*/ 1228681 h 1229201"/>
                  <a:gd name="connsiteX123" fmla="*/ 1614344 w 2426398"/>
                  <a:gd name="connsiteY123" fmla="*/ 13767 h 1229201"/>
                  <a:gd name="connsiteX124" fmla="*/ 612028 w 2426398"/>
                  <a:gd name="connsiteY124" fmla="*/ 1224871 h 1229201"/>
                  <a:gd name="connsiteX125" fmla="*/ 1668065 w 2426398"/>
                  <a:gd name="connsiteY125" fmla="*/ 10052 h 1229201"/>
                  <a:gd name="connsiteX126" fmla="*/ 612028 w 2426398"/>
                  <a:gd name="connsiteY126" fmla="*/ 1224871 h 1229201"/>
                  <a:gd name="connsiteX127" fmla="*/ 1668065 w 2426398"/>
                  <a:gd name="connsiteY127" fmla="*/ 10052 h 1229201"/>
                  <a:gd name="connsiteX128" fmla="*/ 659558 w 2426398"/>
                  <a:gd name="connsiteY128" fmla="*/ 1228300 h 1229201"/>
                  <a:gd name="connsiteX129" fmla="*/ 1715595 w 2426398"/>
                  <a:gd name="connsiteY129" fmla="*/ 13481 h 1229201"/>
                  <a:gd name="connsiteX130" fmla="*/ 659558 w 2426398"/>
                  <a:gd name="connsiteY130" fmla="*/ 1228300 h 1229201"/>
                  <a:gd name="connsiteX131" fmla="*/ 1715595 w 2426398"/>
                  <a:gd name="connsiteY131" fmla="*/ 13481 h 1229201"/>
                  <a:gd name="connsiteX132" fmla="*/ 713279 w 2426398"/>
                  <a:gd name="connsiteY132" fmla="*/ 1224585 h 1229201"/>
                  <a:gd name="connsiteX133" fmla="*/ 1769316 w 2426398"/>
                  <a:gd name="connsiteY133" fmla="*/ 9671 h 1229201"/>
                  <a:gd name="connsiteX134" fmla="*/ 713279 w 2426398"/>
                  <a:gd name="connsiteY134" fmla="*/ 1224585 h 1229201"/>
                  <a:gd name="connsiteX135" fmla="*/ 1769316 w 2426398"/>
                  <a:gd name="connsiteY135" fmla="*/ 9671 h 1229201"/>
                  <a:gd name="connsiteX136" fmla="*/ 760809 w 2426398"/>
                  <a:gd name="connsiteY136" fmla="*/ 1228014 h 1229201"/>
                  <a:gd name="connsiteX137" fmla="*/ 1816845 w 2426398"/>
                  <a:gd name="connsiteY137" fmla="*/ 13100 h 1229201"/>
                  <a:gd name="connsiteX138" fmla="*/ 760809 w 2426398"/>
                  <a:gd name="connsiteY138" fmla="*/ 1228014 h 1229201"/>
                  <a:gd name="connsiteX139" fmla="*/ 1816845 w 2426398"/>
                  <a:gd name="connsiteY139" fmla="*/ 13100 h 1229201"/>
                  <a:gd name="connsiteX140" fmla="*/ 814530 w 2426398"/>
                  <a:gd name="connsiteY140" fmla="*/ 1224204 h 1229201"/>
                  <a:gd name="connsiteX141" fmla="*/ 1870566 w 2426398"/>
                  <a:gd name="connsiteY141" fmla="*/ 9385 h 1229201"/>
                  <a:gd name="connsiteX142" fmla="*/ 814530 w 2426398"/>
                  <a:gd name="connsiteY142" fmla="*/ 1224204 h 1229201"/>
                  <a:gd name="connsiteX143" fmla="*/ 1870566 w 2426398"/>
                  <a:gd name="connsiteY143" fmla="*/ 9385 h 1229201"/>
                  <a:gd name="connsiteX144" fmla="*/ 862059 w 2426398"/>
                  <a:gd name="connsiteY144" fmla="*/ 1227633 h 1229201"/>
                  <a:gd name="connsiteX145" fmla="*/ 1918096 w 2426398"/>
                  <a:gd name="connsiteY145" fmla="*/ 12814 h 1229201"/>
                  <a:gd name="connsiteX146" fmla="*/ 862059 w 2426398"/>
                  <a:gd name="connsiteY146" fmla="*/ 1227633 h 1229201"/>
                  <a:gd name="connsiteX147" fmla="*/ 1918096 w 2426398"/>
                  <a:gd name="connsiteY147" fmla="*/ 12814 h 1229201"/>
                  <a:gd name="connsiteX148" fmla="*/ 915780 w 2426398"/>
                  <a:gd name="connsiteY148" fmla="*/ 1223918 h 1229201"/>
                  <a:gd name="connsiteX149" fmla="*/ 1971817 w 2426398"/>
                  <a:gd name="connsiteY149" fmla="*/ 9004 h 1229201"/>
                  <a:gd name="connsiteX150" fmla="*/ 915780 w 2426398"/>
                  <a:gd name="connsiteY150" fmla="*/ 1223918 h 1229201"/>
                  <a:gd name="connsiteX151" fmla="*/ 1971817 w 2426398"/>
                  <a:gd name="connsiteY151" fmla="*/ 9004 h 1229201"/>
                  <a:gd name="connsiteX152" fmla="*/ 963310 w 2426398"/>
                  <a:gd name="connsiteY152" fmla="*/ 1227347 h 1229201"/>
                  <a:gd name="connsiteX153" fmla="*/ 2019347 w 2426398"/>
                  <a:gd name="connsiteY153" fmla="*/ 12433 h 1229201"/>
                  <a:gd name="connsiteX154" fmla="*/ 963310 w 2426398"/>
                  <a:gd name="connsiteY154" fmla="*/ 1227347 h 1229201"/>
                  <a:gd name="connsiteX155" fmla="*/ 2019347 w 2426398"/>
                  <a:gd name="connsiteY155" fmla="*/ 12433 h 1229201"/>
                  <a:gd name="connsiteX156" fmla="*/ 1017031 w 2426398"/>
                  <a:gd name="connsiteY156" fmla="*/ 1223537 h 1229201"/>
                  <a:gd name="connsiteX157" fmla="*/ 2073068 w 2426398"/>
                  <a:gd name="connsiteY157" fmla="*/ 8719 h 1229201"/>
                  <a:gd name="connsiteX158" fmla="*/ 1017031 w 2426398"/>
                  <a:gd name="connsiteY158" fmla="*/ 1223537 h 1229201"/>
                  <a:gd name="connsiteX159" fmla="*/ 2073068 w 2426398"/>
                  <a:gd name="connsiteY159" fmla="*/ 8719 h 1229201"/>
                  <a:gd name="connsiteX160" fmla="*/ 1064561 w 2426398"/>
                  <a:gd name="connsiteY160" fmla="*/ 1226966 h 1229201"/>
                  <a:gd name="connsiteX161" fmla="*/ 2120598 w 2426398"/>
                  <a:gd name="connsiteY161" fmla="*/ 12148 h 1229201"/>
                  <a:gd name="connsiteX162" fmla="*/ 1064561 w 2426398"/>
                  <a:gd name="connsiteY162" fmla="*/ 1226966 h 1229201"/>
                  <a:gd name="connsiteX163" fmla="*/ 2120598 w 2426398"/>
                  <a:gd name="connsiteY163" fmla="*/ 12148 h 1229201"/>
                  <a:gd name="connsiteX164" fmla="*/ 1118282 w 2426398"/>
                  <a:gd name="connsiteY164" fmla="*/ 1223251 h 1229201"/>
                  <a:gd name="connsiteX165" fmla="*/ 2161841 w 2426398"/>
                  <a:gd name="connsiteY165" fmla="*/ 22720 h 1229201"/>
                  <a:gd name="connsiteX166" fmla="*/ 1118282 w 2426398"/>
                  <a:gd name="connsiteY166" fmla="*/ 1223251 h 1229201"/>
                  <a:gd name="connsiteX167" fmla="*/ 2161841 w 2426398"/>
                  <a:gd name="connsiteY167" fmla="*/ 22720 h 1229201"/>
                  <a:gd name="connsiteX168" fmla="*/ 1165812 w 2426398"/>
                  <a:gd name="connsiteY168" fmla="*/ 1226680 h 1229201"/>
                  <a:gd name="connsiteX169" fmla="*/ 2209371 w 2426398"/>
                  <a:gd name="connsiteY169" fmla="*/ 26149 h 1229201"/>
                  <a:gd name="connsiteX170" fmla="*/ 1165812 w 2426398"/>
                  <a:gd name="connsiteY170" fmla="*/ 1226680 h 1229201"/>
                  <a:gd name="connsiteX171" fmla="*/ 2209371 w 2426398"/>
                  <a:gd name="connsiteY171" fmla="*/ 26149 h 1229201"/>
                  <a:gd name="connsiteX172" fmla="*/ 1219533 w 2426398"/>
                  <a:gd name="connsiteY172" fmla="*/ 1222966 h 1229201"/>
                  <a:gd name="connsiteX173" fmla="*/ 2250614 w 2426398"/>
                  <a:gd name="connsiteY173" fmla="*/ 36817 h 1229201"/>
                  <a:gd name="connsiteX174" fmla="*/ 1219533 w 2426398"/>
                  <a:gd name="connsiteY174" fmla="*/ 1222966 h 1229201"/>
                  <a:gd name="connsiteX175" fmla="*/ 2250614 w 2426398"/>
                  <a:gd name="connsiteY175" fmla="*/ 36817 h 1229201"/>
                  <a:gd name="connsiteX176" fmla="*/ 1267062 w 2426398"/>
                  <a:gd name="connsiteY176" fmla="*/ 1226395 h 1229201"/>
                  <a:gd name="connsiteX177" fmla="*/ 2291857 w 2426398"/>
                  <a:gd name="connsiteY177" fmla="*/ 47390 h 1229201"/>
                  <a:gd name="connsiteX178" fmla="*/ 1267062 w 2426398"/>
                  <a:gd name="connsiteY178" fmla="*/ 1226395 h 1229201"/>
                  <a:gd name="connsiteX179" fmla="*/ 2291857 w 2426398"/>
                  <a:gd name="connsiteY179" fmla="*/ 47390 h 1229201"/>
                  <a:gd name="connsiteX180" fmla="*/ 1320783 w 2426398"/>
                  <a:gd name="connsiteY180" fmla="*/ 1222585 h 1229201"/>
                  <a:gd name="connsiteX181" fmla="*/ 2320623 w 2426398"/>
                  <a:gd name="connsiteY181" fmla="*/ 72441 h 1229201"/>
                  <a:gd name="connsiteX182" fmla="*/ 1320783 w 2426398"/>
                  <a:gd name="connsiteY182" fmla="*/ 1222585 h 1229201"/>
                  <a:gd name="connsiteX183" fmla="*/ 2320623 w 2426398"/>
                  <a:gd name="connsiteY183" fmla="*/ 72441 h 1229201"/>
                  <a:gd name="connsiteX184" fmla="*/ 1368313 w 2426398"/>
                  <a:gd name="connsiteY184" fmla="*/ 1226014 h 1229201"/>
                  <a:gd name="connsiteX185" fmla="*/ 2349388 w 2426398"/>
                  <a:gd name="connsiteY185" fmla="*/ 97396 h 1229201"/>
                  <a:gd name="connsiteX186" fmla="*/ 1368313 w 2426398"/>
                  <a:gd name="connsiteY186" fmla="*/ 1226014 h 1229201"/>
                  <a:gd name="connsiteX187" fmla="*/ 2349388 w 2426398"/>
                  <a:gd name="connsiteY187" fmla="*/ 97396 h 1229201"/>
                  <a:gd name="connsiteX188" fmla="*/ 1415748 w 2426398"/>
                  <a:gd name="connsiteY188" fmla="*/ 1229443 h 1229201"/>
                  <a:gd name="connsiteX189" fmla="*/ 2371867 w 2426398"/>
                  <a:gd name="connsiteY189" fmla="*/ 129591 h 1229201"/>
                  <a:gd name="connsiteX190" fmla="*/ 1415748 w 2426398"/>
                  <a:gd name="connsiteY190" fmla="*/ 1229443 h 1229201"/>
                  <a:gd name="connsiteX191" fmla="*/ 2371867 w 2426398"/>
                  <a:gd name="connsiteY191" fmla="*/ 129591 h 1229201"/>
                  <a:gd name="connsiteX192" fmla="*/ 1469564 w 2426398"/>
                  <a:gd name="connsiteY192" fmla="*/ 1225728 h 1229201"/>
                  <a:gd name="connsiteX193" fmla="*/ 2388155 w 2426398"/>
                  <a:gd name="connsiteY193" fmla="*/ 168929 h 1229201"/>
                  <a:gd name="connsiteX194" fmla="*/ 1469564 w 2426398"/>
                  <a:gd name="connsiteY194" fmla="*/ 1225728 h 1229201"/>
                  <a:gd name="connsiteX195" fmla="*/ 2388155 w 2426398"/>
                  <a:gd name="connsiteY195" fmla="*/ 168929 h 1229201"/>
                  <a:gd name="connsiteX196" fmla="*/ 1516998 w 2426398"/>
                  <a:gd name="connsiteY196" fmla="*/ 1229157 h 1229201"/>
                  <a:gd name="connsiteX197" fmla="*/ 2404347 w 2426398"/>
                  <a:gd name="connsiteY197" fmla="*/ 208363 h 1229201"/>
                  <a:gd name="connsiteX198" fmla="*/ 1516998 w 2426398"/>
                  <a:gd name="connsiteY198" fmla="*/ 1229157 h 1229201"/>
                  <a:gd name="connsiteX199" fmla="*/ 2404347 w 2426398"/>
                  <a:gd name="connsiteY199" fmla="*/ 208363 h 1229201"/>
                  <a:gd name="connsiteX200" fmla="*/ 1570815 w 2426398"/>
                  <a:gd name="connsiteY200" fmla="*/ 1225347 h 1229201"/>
                  <a:gd name="connsiteX201" fmla="*/ 2420635 w 2426398"/>
                  <a:gd name="connsiteY201" fmla="*/ 247701 h 1229201"/>
                  <a:gd name="connsiteX202" fmla="*/ 1570815 w 2426398"/>
                  <a:gd name="connsiteY202" fmla="*/ 1225347 h 1229201"/>
                  <a:gd name="connsiteX203" fmla="*/ 2420635 w 2426398"/>
                  <a:gd name="connsiteY203" fmla="*/ 247701 h 1229201"/>
                  <a:gd name="connsiteX204" fmla="*/ 1618249 w 2426398"/>
                  <a:gd name="connsiteY204" fmla="*/ 1228776 h 1229201"/>
                  <a:gd name="connsiteX205" fmla="*/ 2418159 w 2426398"/>
                  <a:gd name="connsiteY205" fmla="*/ 308661 h 1229201"/>
                  <a:gd name="connsiteX206" fmla="*/ 1618249 w 2426398"/>
                  <a:gd name="connsiteY206" fmla="*/ 1228776 h 1229201"/>
                  <a:gd name="connsiteX207" fmla="*/ 2418159 w 2426398"/>
                  <a:gd name="connsiteY207" fmla="*/ 308661 h 1229201"/>
                  <a:gd name="connsiteX208" fmla="*/ 1672065 w 2426398"/>
                  <a:gd name="connsiteY208" fmla="*/ 1225061 h 1229201"/>
                  <a:gd name="connsiteX209" fmla="*/ 2421873 w 2426398"/>
                  <a:gd name="connsiteY209" fmla="*/ 362382 h 1229201"/>
                  <a:gd name="connsiteX210" fmla="*/ 1672065 w 2426398"/>
                  <a:gd name="connsiteY210" fmla="*/ 1225061 h 1229201"/>
                  <a:gd name="connsiteX211" fmla="*/ 2421873 w 2426398"/>
                  <a:gd name="connsiteY211" fmla="*/ 362382 h 1229201"/>
                  <a:gd name="connsiteX212" fmla="*/ 1719500 w 2426398"/>
                  <a:gd name="connsiteY212" fmla="*/ 1228490 h 1229201"/>
                  <a:gd name="connsiteX213" fmla="*/ 2419397 w 2426398"/>
                  <a:gd name="connsiteY213" fmla="*/ 423342 h 1229201"/>
                  <a:gd name="connsiteX214" fmla="*/ 1719500 w 2426398"/>
                  <a:gd name="connsiteY214" fmla="*/ 1228490 h 1229201"/>
                  <a:gd name="connsiteX215" fmla="*/ 2419397 w 2426398"/>
                  <a:gd name="connsiteY215" fmla="*/ 423342 h 1229201"/>
                  <a:gd name="connsiteX216" fmla="*/ 1773316 w 2426398"/>
                  <a:gd name="connsiteY216" fmla="*/ 1224680 h 1229201"/>
                  <a:gd name="connsiteX217" fmla="*/ 2423207 w 2426398"/>
                  <a:gd name="connsiteY217" fmla="*/ 477063 h 1229201"/>
                  <a:gd name="connsiteX218" fmla="*/ 1773316 w 2426398"/>
                  <a:gd name="connsiteY218" fmla="*/ 1224680 h 1229201"/>
                  <a:gd name="connsiteX219" fmla="*/ 2423207 w 2426398"/>
                  <a:gd name="connsiteY219" fmla="*/ 477063 h 1229201"/>
                  <a:gd name="connsiteX220" fmla="*/ 1820751 w 2426398"/>
                  <a:gd name="connsiteY220" fmla="*/ 1228109 h 1229201"/>
                  <a:gd name="connsiteX221" fmla="*/ 2420635 w 2426398"/>
                  <a:gd name="connsiteY221" fmla="*/ 538023 h 1229201"/>
                  <a:gd name="connsiteX222" fmla="*/ 1820751 w 2426398"/>
                  <a:gd name="connsiteY222" fmla="*/ 1228109 h 1229201"/>
                  <a:gd name="connsiteX223" fmla="*/ 2420635 w 2426398"/>
                  <a:gd name="connsiteY223" fmla="*/ 538023 h 1229201"/>
                  <a:gd name="connsiteX224" fmla="*/ 1874567 w 2426398"/>
                  <a:gd name="connsiteY224" fmla="*/ 1224394 h 1229201"/>
                  <a:gd name="connsiteX225" fmla="*/ 2424445 w 2426398"/>
                  <a:gd name="connsiteY225" fmla="*/ 591744 h 1229201"/>
                  <a:gd name="connsiteX226" fmla="*/ 1874567 w 2426398"/>
                  <a:gd name="connsiteY226" fmla="*/ 1224394 h 1229201"/>
                  <a:gd name="connsiteX227" fmla="*/ 2424445 w 2426398"/>
                  <a:gd name="connsiteY227" fmla="*/ 591744 h 1229201"/>
                  <a:gd name="connsiteX228" fmla="*/ 1922001 w 2426398"/>
                  <a:gd name="connsiteY228" fmla="*/ 1227823 h 1229201"/>
                  <a:gd name="connsiteX229" fmla="*/ 2421969 w 2426398"/>
                  <a:gd name="connsiteY229" fmla="*/ 652704 h 1229201"/>
                  <a:gd name="connsiteX230" fmla="*/ 1922001 w 2426398"/>
                  <a:gd name="connsiteY230" fmla="*/ 1227823 h 1229201"/>
                  <a:gd name="connsiteX231" fmla="*/ 2421969 w 2426398"/>
                  <a:gd name="connsiteY231" fmla="*/ 652704 h 1229201"/>
                  <a:gd name="connsiteX232" fmla="*/ 1975817 w 2426398"/>
                  <a:gd name="connsiteY232" fmla="*/ 1224013 h 1229201"/>
                  <a:gd name="connsiteX233" fmla="*/ 2425683 w 2426398"/>
                  <a:gd name="connsiteY233" fmla="*/ 706425 h 1229201"/>
                  <a:gd name="connsiteX234" fmla="*/ 1975817 w 2426398"/>
                  <a:gd name="connsiteY234" fmla="*/ 1224013 h 1229201"/>
                  <a:gd name="connsiteX235" fmla="*/ 2425683 w 2426398"/>
                  <a:gd name="connsiteY235" fmla="*/ 706425 h 1229201"/>
                  <a:gd name="connsiteX236" fmla="*/ 2023252 w 2426398"/>
                  <a:gd name="connsiteY236" fmla="*/ 1227442 h 1229201"/>
                  <a:gd name="connsiteX237" fmla="*/ 2423207 w 2426398"/>
                  <a:gd name="connsiteY237" fmla="*/ 767385 h 1229201"/>
                  <a:gd name="connsiteX238" fmla="*/ 2023252 w 2426398"/>
                  <a:gd name="connsiteY238" fmla="*/ 1227442 h 1229201"/>
                  <a:gd name="connsiteX239" fmla="*/ 2423207 w 2426398"/>
                  <a:gd name="connsiteY239" fmla="*/ 767385 h 1229201"/>
                  <a:gd name="connsiteX240" fmla="*/ 2095737 w 2426398"/>
                  <a:gd name="connsiteY240" fmla="*/ 1202201 h 1229201"/>
                  <a:gd name="connsiteX241" fmla="*/ 2427017 w 2426398"/>
                  <a:gd name="connsiteY241" fmla="*/ 821201 h 1229201"/>
                  <a:gd name="connsiteX242" fmla="*/ 2095737 w 2426398"/>
                  <a:gd name="connsiteY242" fmla="*/ 1202201 h 1229201"/>
                  <a:gd name="connsiteX243" fmla="*/ 2427017 w 2426398"/>
                  <a:gd name="connsiteY243" fmla="*/ 821201 h 1229201"/>
                  <a:gd name="connsiteX244" fmla="*/ 2155745 w 2426398"/>
                  <a:gd name="connsiteY244" fmla="*/ 1191247 h 1229201"/>
                  <a:gd name="connsiteX245" fmla="*/ 2405776 w 2426398"/>
                  <a:gd name="connsiteY245" fmla="*/ 903688 h 1229201"/>
                  <a:gd name="connsiteX246" fmla="*/ 2155745 w 2426398"/>
                  <a:gd name="connsiteY246" fmla="*/ 1191247 h 1229201"/>
                  <a:gd name="connsiteX247" fmla="*/ 2405776 w 2426398"/>
                  <a:gd name="connsiteY247" fmla="*/ 903688 h 1229201"/>
                  <a:gd name="connsiteX248" fmla="*/ 2209561 w 2426398"/>
                  <a:gd name="connsiteY248" fmla="*/ 1187437 h 1229201"/>
                  <a:gd name="connsiteX249" fmla="*/ 2397013 w 2426398"/>
                  <a:gd name="connsiteY249" fmla="*/ 971791 h 1229201"/>
                  <a:gd name="connsiteX250" fmla="*/ 2209561 w 2426398"/>
                  <a:gd name="connsiteY250" fmla="*/ 1187437 h 1229201"/>
                  <a:gd name="connsiteX251" fmla="*/ 2397013 w 2426398"/>
                  <a:gd name="connsiteY251" fmla="*/ 971791 h 1229201"/>
                  <a:gd name="connsiteX252" fmla="*/ 2282046 w 2426398"/>
                  <a:gd name="connsiteY252" fmla="*/ 1162101 h 1229201"/>
                  <a:gd name="connsiteX253" fmla="*/ 2363295 w 2426398"/>
                  <a:gd name="connsiteY253" fmla="*/ 1068661 h 1229201"/>
                  <a:gd name="connsiteX254" fmla="*/ 2282046 w 2426398"/>
                  <a:gd name="connsiteY254" fmla="*/ 1162101 h 1229201"/>
                  <a:gd name="connsiteX255" fmla="*/ 2363295 w 2426398"/>
                  <a:gd name="connsiteY255" fmla="*/ 1068661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863" y="69012"/>
                    </a:moveTo>
                    <a:cubicBezTo>
                      <a:pt x="51863" y="69012"/>
                      <a:pt x="51863" y="69012"/>
                      <a:pt x="51863" y="69012"/>
                    </a:cubicBezTo>
                    <a:moveTo>
                      <a:pt x="51863" y="69012"/>
                    </a:moveTo>
                    <a:cubicBezTo>
                      <a:pt x="51863" y="69012"/>
                      <a:pt x="51863" y="69012"/>
                      <a:pt x="51863" y="69012"/>
                    </a:cubicBezTo>
                    <a:moveTo>
                      <a:pt x="49291" y="129972"/>
                    </a:moveTo>
                    <a:cubicBezTo>
                      <a:pt x="75104" y="92253"/>
                      <a:pt x="109965" y="58820"/>
                      <a:pt x="149304" y="14910"/>
                    </a:cubicBezTo>
                    <a:moveTo>
                      <a:pt x="49291" y="129972"/>
                    </a:moveTo>
                    <a:cubicBezTo>
                      <a:pt x="81200" y="91967"/>
                      <a:pt x="112918" y="57868"/>
                      <a:pt x="149304" y="14910"/>
                    </a:cubicBezTo>
                    <a:moveTo>
                      <a:pt x="3095" y="241224"/>
                    </a:moveTo>
                    <a:cubicBezTo>
                      <a:pt x="62626" y="172930"/>
                      <a:pt x="79390" y="144450"/>
                      <a:pt x="209311" y="3956"/>
                    </a:cubicBezTo>
                    <a:moveTo>
                      <a:pt x="3095" y="241224"/>
                    </a:moveTo>
                    <a:cubicBezTo>
                      <a:pt x="53006" y="184169"/>
                      <a:pt x="82724" y="138544"/>
                      <a:pt x="209311" y="3956"/>
                    </a:cubicBezTo>
                    <a:moveTo>
                      <a:pt x="618" y="302184"/>
                    </a:moveTo>
                    <a:cubicBezTo>
                      <a:pt x="99488" y="183502"/>
                      <a:pt x="213978" y="85109"/>
                      <a:pt x="263032" y="241"/>
                    </a:cubicBezTo>
                    <a:moveTo>
                      <a:pt x="618" y="302184"/>
                    </a:moveTo>
                    <a:cubicBezTo>
                      <a:pt x="76247" y="223603"/>
                      <a:pt x="132825" y="140259"/>
                      <a:pt x="263032" y="241"/>
                    </a:cubicBezTo>
                    <a:moveTo>
                      <a:pt x="4333" y="355905"/>
                    </a:moveTo>
                    <a:cubicBezTo>
                      <a:pt x="120824" y="225222"/>
                      <a:pt x="222646" y="106731"/>
                      <a:pt x="304275" y="10814"/>
                    </a:cubicBezTo>
                    <a:moveTo>
                      <a:pt x="4333" y="355905"/>
                    </a:moveTo>
                    <a:cubicBezTo>
                      <a:pt x="98535" y="231699"/>
                      <a:pt x="210359" y="107493"/>
                      <a:pt x="304275" y="10814"/>
                    </a:cubicBezTo>
                    <a:moveTo>
                      <a:pt x="1856" y="416865"/>
                    </a:moveTo>
                    <a:cubicBezTo>
                      <a:pt x="84629" y="306375"/>
                      <a:pt x="171782" y="206839"/>
                      <a:pt x="351805" y="14243"/>
                    </a:cubicBezTo>
                    <a:moveTo>
                      <a:pt x="1856" y="416865"/>
                    </a:moveTo>
                    <a:cubicBezTo>
                      <a:pt x="139397" y="270751"/>
                      <a:pt x="259603" y="113398"/>
                      <a:pt x="351805" y="14243"/>
                    </a:cubicBezTo>
                    <a:moveTo>
                      <a:pt x="5666" y="470586"/>
                    </a:moveTo>
                    <a:cubicBezTo>
                      <a:pt x="108917" y="341332"/>
                      <a:pt x="214931" y="232747"/>
                      <a:pt x="405526" y="10528"/>
                    </a:cubicBezTo>
                    <a:moveTo>
                      <a:pt x="5666" y="470586"/>
                    </a:moveTo>
                    <a:cubicBezTo>
                      <a:pt x="136254" y="298945"/>
                      <a:pt x="291512" y="152832"/>
                      <a:pt x="405526" y="10528"/>
                    </a:cubicBezTo>
                    <a:moveTo>
                      <a:pt x="3095" y="531546"/>
                    </a:moveTo>
                    <a:cubicBezTo>
                      <a:pt x="117966" y="363334"/>
                      <a:pt x="269795" y="236747"/>
                      <a:pt x="453056" y="13957"/>
                    </a:cubicBezTo>
                    <a:moveTo>
                      <a:pt x="3095" y="531546"/>
                    </a:moveTo>
                    <a:cubicBezTo>
                      <a:pt x="106155" y="411531"/>
                      <a:pt x="209692" y="284372"/>
                      <a:pt x="453056" y="13957"/>
                    </a:cubicBezTo>
                    <a:moveTo>
                      <a:pt x="618" y="592506"/>
                    </a:moveTo>
                    <a:cubicBezTo>
                      <a:pt x="182451" y="383337"/>
                      <a:pt x="349138" y="166834"/>
                      <a:pt x="506777" y="10243"/>
                    </a:cubicBezTo>
                    <a:moveTo>
                      <a:pt x="618" y="592506"/>
                    </a:moveTo>
                    <a:cubicBezTo>
                      <a:pt x="162448" y="402387"/>
                      <a:pt x="327802" y="198171"/>
                      <a:pt x="506777" y="10243"/>
                    </a:cubicBezTo>
                    <a:moveTo>
                      <a:pt x="4428" y="646227"/>
                    </a:moveTo>
                    <a:cubicBezTo>
                      <a:pt x="152066" y="467157"/>
                      <a:pt x="326659" y="298564"/>
                      <a:pt x="554307" y="13672"/>
                    </a:cubicBezTo>
                    <a:moveTo>
                      <a:pt x="4428" y="646227"/>
                    </a:moveTo>
                    <a:cubicBezTo>
                      <a:pt x="185403" y="435153"/>
                      <a:pt x="372379" y="243415"/>
                      <a:pt x="554307" y="13672"/>
                    </a:cubicBezTo>
                    <a:moveTo>
                      <a:pt x="1952" y="707187"/>
                    </a:moveTo>
                    <a:cubicBezTo>
                      <a:pt x="162257" y="483349"/>
                      <a:pt x="349328" y="293230"/>
                      <a:pt x="608028" y="9862"/>
                    </a:cubicBezTo>
                    <a:moveTo>
                      <a:pt x="1952" y="707187"/>
                    </a:moveTo>
                    <a:cubicBezTo>
                      <a:pt x="143969" y="550596"/>
                      <a:pt x="270176" y="402196"/>
                      <a:pt x="608028" y="9862"/>
                    </a:cubicBezTo>
                    <a:moveTo>
                      <a:pt x="5666" y="760908"/>
                    </a:moveTo>
                    <a:cubicBezTo>
                      <a:pt x="205215" y="489350"/>
                      <a:pt x="445817" y="262369"/>
                      <a:pt x="655557" y="13291"/>
                    </a:cubicBezTo>
                    <a:moveTo>
                      <a:pt x="5666" y="760908"/>
                    </a:moveTo>
                    <a:cubicBezTo>
                      <a:pt x="135873" y="609937"/>
                      <a:pt x="272367" y="461251"/>
                      <a:pt x="655557" y="13291"/>
                    </a:cubicBezTo>
                    <a:moveTo>
                      <a:pt x="3190" y="821868"/>
                    </a:moveTo>
                    <a:cubicBezTo>
                      <a:pt x="167020" y="628606"/>
                      <a:pt x="354567" y="430676"/>
                      <a:pt x="709278" y="9576"/>
                    </a:cubicBezTo>
                    <a:moveTo>
                      <a:pt x="3190" y="821868"/>
                    </a:moveTo>
                    <a:cubicBezTo>
                      <a:pt x="138159" y="659467"/>
                      <a:pt x="282558" y="491541"/>
                      <a:pt x="709278" y="9576"/>
                    </a:cubicBezTo>
                    <a:moveTo>
                      <a:pt x="713" y="882828"/>
                    </a:moveTo>
                    <a:cubicBezTo>
                      <a:pt x="194357" y="660038"/>
                      <a:pt x="397430" y="425342"/>
                      <a:pt x="756808" y="13005"/>
                    </a:cubicBezTo>
                    <a:moveTo>
                      <a:pt x="713" y="882828"/>
                    </a:moveTo>
                    <a:cubicBezTo>
                      <a:pt x="262175" y="577552"/>
                      <a:pt x="527541" y="270370"/>
                      <a:pt x="756808" y="13005"/>
                    </a:cubicBezTo>
                    <a:moveTo>
                      <a:pt x="4428" y="936549"/>
                    </a:moveTo>
                    <a:cubicBezTo>
                      <a:pt x="190642" y="724522"/>
                      <a:pt x="384476" y="511067"/>
                      <a:pt x="810529" y="9195"/>
                    </a:cubicBezTo>
                    <a:moveTo>
                      <a:pt x="4428" y="936549"/>
                    </a:moveTo>
                    <a:cubicBezTo>
                      <a:pt x="231980" y="672421"/>
                      <a:pt x="452484" y="416579"/>
                      <a:pt x="810529" y="9195"/>
                    </a:cubicBezTo>
                    <a:moveTo>
                      <a:pt x="8238" y="990270"/>
                    </a:moveTo>
                    <a:cubicBezTo>
                      <a:pt x="253317" y="702901"/>
                      <a:pt x="481726" y="456775"/>
                      <a:pt x="858059" y="12624"/>
                    </a:cubicBezTo>
                    <a:moveTo>
                      <a:pt x="8238" y="990270"/>
                    </a:moveTo>
                    <a:cubicBezTo>
                      <a:pt x="238172" y="732238"/>
                      <a:pt x="478392" y="458870"/>
                      <a:pt x="858059" y="12624"/>
                    </a:cubicBezTo>
                    <a:moveTo>
                      <a:pt x="18239" y="1036847"/>
                    </a:moveTo>
                    <a:cubicBezTo>
                      <a:pt x="214169" y="839965"/>
                      <a:pt x="382380" y="624605"/>
                      <a:pt x="911780" y="8909"/>
                    </a:cubicBezTo>
                    <a:moveTo>
                      <a:pt x="18239" y="1036847"/>
                    </a:moveTo>
                    <a:cubicBezTo>
                      <a:pt x="303513" y="702329"/>
                      <a:pt x="592502" y="360286"/>
                      <a:pt x="911780" y="8909"/>
                    </a:cubicBezTo>
                    <a:moveTo>
                      <a:pt x="21954" y="1090568"/>
                    </a:moveTo>
                    <a:cubicBezTo>
                      <a:pt x="237600" y="844728"/>
                      <a:pt x="460580" y="592411"/>
                      <a:pt x="959310" y="12338"/>
                    </a:cubicBezTo>
                    <a:moveTo>
                      <a:pt x="21954" y="1090568"/>
                    </a:moveTo>
                    <a:cubicBezTo>
                      <a:pt x="270462" y="817486"/>
                      <a:pt x="504205" y="542119"/>
                      <a:pt x="959310" y="12338"/>
                    </a:cubicBezTo>
                    <a:moveTo>
                      <a:pt x="50720" y="1115619"/>
                    </a:moveTo>
                    <a:cubicBezTo>
                      <a:pt x="391143" y="724141"/>
                      <a:pt x="744616" y="343999"/>
                      <a:pt x="1013031" y="8528"/>
                    </a:cubicBezTo>
                    <a:moveTo>
                      <a:pt x="50720" y="1115619"/>
                    </a:moveTo>
                    <a:cubicBezTo>
                      <a:pt x="268557" y="882923"/>
                      <a:pt x="467058" y="658705"/>
                      <a:pt x="1013031" y="8528"/>
                    </a:cubicBezTo>
                    <a:moveTo>
                      <a:pt x="79485" y="1140574"/>
                    </a:moveTo>
                    <a:cubicBezTo>
                      <a:pt x="268652" y="899973"/>
                      <a:pt x="490965" y="658324"/>
                      <a:pt x="1060560" y="11957"/>
                    </a:cubicBezTo>
                    <a:moveTo>
                      <a:pt x="79485" y="1140574"/>
                    </a:moveTo>
                    <a:cubicBezTo>
                      <a:pt x="450198" y="706806"/>
                      <a:pt x="825293" y="279324"/>
                      <a:pt x="1060560" y="11957"/>
                    </a:cubicBezTo>
                    <a:moveTo>
                      <a:pt x="108251" y="1165625"/>
                    </a:moveTo>
                    <a:cubicBezTo>
                      <a:pt x="492203" y="721855"/>
                      <a:pt x="926448" y="269989"/>
                      <a:pt x="1108090" y="15386"/>
                    </a:cubicBezTo>
                    <a:moveTo>
                      <a:pt x="108251" y="1165625"/>
                    </a:moveTo>
                    <a:cubicBezTo>
                      <a:pt x="398001" y="843204"/>
                      <a:pt x="689276" y="502209"/>
                      <a:pt x="1108090" y="15386"/>
                    </a:cubicBezTo>
                    <a:moveTo>
                      <a:pt x="143207" y="1183437"/>
                    </a:moveTo>
                    <a:cubicBezTo>
                      <a:pt x="554307" y="725189"/>
                      <a:pt x="926448" y="279610"/>
                      <a:pt x="1161811" y="11671"/>
                    </a:cubicBezTo>
                    <a:moveTo>
                      <a:pt x="143207" y="1183437"/>
                    </a:moveTo>
                    <a:cubicBezTo>
                      <a:pt x="436292" y="849586"/>
                      <a:pt x="736043" y="508210"/>
                      <a:pt x="1161811" y="11671"/>
                    </a:cubicBezTo>
                    <a:moveTo>
                      <a:pt x="184451" y="1194010"/>
                    </a:moveTo>
                    <a:cubicBezTo>
                      <a:pt x="504396" y="820725"/>
                      <a:pt x="796718" y="456394"/>
                      <a:pt x="1209341" y="15100"/>
                    </a:cubicBezTo>
                    <a:moveTo>
                      <a:pt x="184451" y="1194010"/>
                    </a:moveTo>
                    <a:cubicBezTo>
                      <a:pt x="489918" y="852253"/>
                      <a:pt x="800623" y="482111"/>
                      <a:pt x="1209341" y="15100"/>
                    </a:cubicBezTo>
                    <a:moveTo>
                      <a:pt x="219503" y="1211821"/>
                    </a:moveTo>
                    <a:cubicBezTo>
                      <a:pt x="512873" y="876922"/>
                      <a:pt x="797861" y="525164"/>
                      <a:pt x="1263062" y="11290"/>
                    </a:cubicBezTo>
                    <a:moveTo>
                      <a:pt x="219503" y="1211821"/>
                    </a:moveTo>
                    <a:cubicBezTo>
                      <a:pt x="484202" y="881590"/>
                      <a:pt x="759380" y="567455"/>
                      <a:pt x="1263062" y="11290"/>
                    </a:cubicBezTo>
                    <a:moveTo>
                      <a:pt x="273224" y="1208107"/>
                    </a:moveTo>
                    <a:cubicBezTo>
                      <a:pt x="653462" y="750430"/>
                      <a:pt x="1070181" y="305708"/>
                      <a:pt x="1310592" y="14719"/>
                    </a:cubicBezTo>
                    <a:moveTo>
                      <a:pt x="273224" y="1208107"/>
                    </a:moveTo>
                    <a:cubicBezTo>
                      <a:pt x="575547" y="848633"/>
                      <a:pt x="865488" y="509353"/>
                      <a:pt x="1310592" y="14719"/>
                    </a:cubicBezTo>
                    <a:moveTo>
                      <a:pt x="308276" y="1225918"/>
                    </a:moveTo>
                    <a:cubicBezTo>
                      <a:pt x="647080" y="843204"/>
                      <a:pt x="997219" y="407245"/>
                      <a:pt x="1364313" y="11005"/>
                    </a:cubicBezTo>
                    <a:moveTo>
                      <a:pt x="308276" y="1225918"/>
                    </a:moveTo>
                    <a:cubicBezTo>
                      <a:pt x="649176" y="837965"/>
                      <a:pt x="998076" y="452012"/>
                      <a:pt x="1364313" y="11005"/>
                    </a:cubicBezTo>
                    <a:moveTo>
                      <a:pt x="355710" y="1229347"/>
                    </a:moveTo>
                    <a:cubicBezTo>
                      <a:pt x="704516" y="847776"/>
                      <a:pt x="1041701" y="415150"/>
                      <a:pt x="1411842" y="14434"/>
                    </a:cubicBezTo>
                    <a:moveTo>
                      <a:pt x="355710" y="1229347"/>
                    </a:moveTo>
                    <a:cubicBezTo>
                      <a:pt x="656700" y="900735"/>
                      <a:pt x="941403" y="565264"/>
                      <a:pt x="1411842" y="14434"/>
                    </a:cubicBezTo>
                    <a:moveTo>
                      <a:pt x="409526" y="1225537"/>
                    </a:moveTo>
                    <a:cubicBezTo>
                      <a:pt x="764809" y="794341"/>
                      <a:pt x="1122092" y="390004"/>
                      <a:pt x="1465563" y="10719"/>
                    </a:cubicBezTo>
                    <a:moveTo>
                      <a:pt x="409526" y="1225537"/>
                    </a:moveTo>
                    <a:cubicBezTo>
                      <a:pt x="744330" y="851205"/>
                      <a:pt x="1066371" y="469443"/>
                      <a:pt x="1465563" y="10719"/>
                    </a:cubicBezTo>
                    <a:moveTo>
                      <a:pt x="456961" y="1228966"/>
                    </a:moveTo>
                    <a:cubicBezTo>
                      <a:pt x="706516" y="952456"/>
                      <a:pt x="952356" y="630415"/>
                      <a:pt x="1513093" y="14148"/>
                    </a:cubicBezTo>
                    <a:moveTo>
                      <a:pt x="456961" y="1228966"/>
                    </a:moveTo>
                    <a:cubicBezTo>
                      <a:pt x="838437" y="785768"/>
                      <a:pt x="1238773" y="334378"/>
                      <a:pt x="1513093" y="14148"/>
                    </a:cubicBezTo>
                    <a:moveTo>
                      <a:pt x="510777" y="1225252"/>
                    </a:moveTo>
                    <a:cubicBezTo>
                      <a:pt x="744426" y="946931"/>
                      <a:pt x="959786" y="698900"/>
                      <a:pt x="1566814" y="10338"/>
                    </a:cubicBezTo>
                    <a:moveTo>
                      <a:pt x="510777" y="1225252"/>
                    </a:moveTo>
                    <a:cubicBezTo>
                      <a:pt x="761856" y="951979"/>
                      <a:pt x="1025985" y="668039"/>
                      <a:pt x="1566814" y="10338"/>
                    </a:cubicBezTo>
                    <a:moveTo>
                      <a:pt x="558212" y="1228681"/>
                    </a:moveTo>
                    <a:cubicBezTo>
                      <a:pt x="784431" y="927595"/>
                      <a:pt x="1051607" y="688994"/>
                      <a:pt x="1614344" y="13767"/>
                    </a:cubicBezTo>
                    <a:moveTo>
                      <a:pt x="558212" y="1228681"/>
                    </a:moveTo>
                    <a:cubicBezTo>
                      <a:pt x="842533" y="893877"/>
                      <a:pt x="1148571" y="556597"/>
                      <a:pt x="1614344" y="13767"/>
                    </a:cubicBezTo>
                    <a:moveTo>
                      <a:pt x="612028" y="1224871"/>
                    </a:moveTo>
                    <a:cubicBezTo>
                      <a:pt x="860059" y="936454"/>
                      <a:pt x="1125902" y="637750"/>
                      <a:pt x="1668065" y="10052"/>
                    </a:cubicBezTo>
                    <a:moveTo>
                      <a:pt x="612028" y="1224871"/>
                    </a:moveTo>
                    <a:cubicBezTo>
                      <a:pt x="964358" y="825106"/>
                      <a:pt x="1310496" y="440106"/>
                      <a:pt x="1668065" y="10052"/>
                    </a:cubicBezTo>
                    <a:moveTo>
                      <a:pt x="659558" y="1228300"/>
                    </a:moveTo>
                    <a:cubicBezTo>
                      <a:pt x="989599" y="844442"/>
                      <a:pt x="1316878" y="479635"/>
                      <a:pt x="1715595" y="13481"/>
                    </a:cubicBezTo>
                    <a:moveTo>
                      <a:pt x="659558" y="1228300"/>
                    </a:moveTo>
                    <a:cubicBezTo>
                      <a:pt x="1084278" y="755383"/>
                      <a:pt x="1501663" y="276657"/>
                      <a:pt x="1715595" y="13481"/>
                    </a:cubicBezTo>
                    <a:moveTo>
                      <a:pt x="713279" y="1224585"/>
                    </a:moveTo>
                    <a:cubicBezTo>
                      <a:pt x="1123806" y="746239"/>
                      <a:pt x="1518522" y="286849"/>
                      <a:pt x="1769316" y="9671"/>
                    </a:cubicBezTo>
                    <a:moveTo>
                      <a:pt x="713279" y="1224585"/>
                    </a:moveTo>
                    <a:cubicBezTo>
                      <a:pt x="1083039" y="809200"/>
                      <a:pt x="1454419" y="367716"/>
                      <a:pt x="1769316" y="9671"/>
                    </a:cubicBezTo>
                    <a:moveTo>
                      <a:pt x="760809" y="1228014"/>
                    </a:moveTo>
                    <a:cubicBezTo>
                      <a:pt x="1172955" y="778720"/>
                      <a:pt x="1570910" y="294945"/>
                      <a:pt x="1816845" y="13100"/>
                    </a:cubicBezTo>
                    <a:moveTo>
                      <a:pt x="760809" y="1228014"/>
                    </a:moveTo>
                    <a:cubicBezTo>
                      <a:pt x="1064085" y="882066"/>
                      <a:pt x="1381267" y="538690"/>
                      <a:pt x="1816845" y="13100"/>
                    </a:cubicBezTo>
                    <a:moveTo>
                      <a:pt x="814530" y="1224204"/>
                    </a:moveTo>
                    <a:cubicBezTo>
                      <a:pt x="1027318" y="968077"/>
                      <a:pt x="1258776" y="733666"/>
                      <a:pt x="1870566" y="9385"/>
                    </a:cubicBezTo>
                    <a:moveTo>
                      <a:pt x="814530" y="1224204"/>
                    </a:moveTo>
                    <a:cubicBezTo>
                      <a:pt x="1164288" y="829202"/>
                      <a:pt x="1526428" y="419246"/>
                      <a:pt x="1870566" y="9385"/>
                    </a:cubicBezTo>
                    <a:moveTo>
                      <a:pt x="862059" y="1227633"/>
                    </a:moveTo>
                    <a:cubicBezTo>
                      <a:pt x="1110567" y="930453"/>
                      <a:pt x="1370123" y="638988"/>
                      <a:pt x="1918096" y="12814"/>
                    </a:cubicBezTo>
                    <a:moveTo>
                      <a:pt x="862059" y="1227633"/>
                    </a:moveTo>
                    <a:cubicBezTo>
                      <a:pt x="1108471" y="941026"/>
                      <a:pt x="1371837" y="643560"/>
                      <a:pt x="1918096" y="12814"/>
                    </a:cubicBezTo>
                    <a:moveTo>
                      <a:pt x="915780" y="1223918"/>
                    </a:moveTo>
                    <a:cubicBezTo>
                      <a:pt x="1292304" y="806723"/>
                      <a:pt x="1644919" y="368478"/>
                      <a:pt x="1971817" y="9004"/>
                    </a:cubicBezTo>
                    <a:moveTo>
                      <a:pt x="915780" y="1223918"/>
                    </a:moveTo>
                    <a:cubicBezTo>
                      <a:pt x="1154286" y="956837"/>
                      <a:pt x="1378505" y="684041"/>
                      <a:pt x="1971817" y="9004"/>
                    </a:cubicBezTo>
                    <a:moveTo>
                      <a:pt x="963310" y="1227347"/>
                    </a:moveTo>
                    <a:cubicBezTo>
                      <a:pt x="1350978" y="781863"/>
                      <a:pt x="1705593" y="382861"/>
                      <a:pt x="2019347" y="12433"/>
                    </a:cubicBezTo>
                    <a:moveTo>
                      <a:pt x="963310" y="1227347"/>
                    </a:moveTo>
                    <a:cubicBezTo>
                      <a:pt x="1276206" y="855777"/>
                      <a:pt x="1591579" y="495256"/>
                      <a:pt x="2019347" y="12433"/>
                    </a:cubicBezTo>
                    <a:moveTo>
                      <a:pt x="1017031" y="1223537"/>
                    </a:moveTo>
                    <a:cubicBezTo>
                      <a:pt x="1258013" y="929215"/>
                      <a:pt x="1529762" y="642798"/>
                      <a:pt x="2073068" y="8719"/>
                    </a:cubicBezTo>
                    <a:moveTo>
                      <a:pt x="1017031" y="1223537"/>
                    </a:moveTo>
                    <a:cubicBezTo>
                      <a:pt x="1424701" y="749002"/>
                      <a:pt x="1851707" y="274466"/>
                      <a:pt x="2073068" y="8719"/>
                    </a:cubicBezTo>
                    <a:moveTo>
                      <a:pt x="1064561" y="1226966"/>
                    </a:moveTo>
                    <a:cubicBezTo>
                      <a:pt x="1346406" y="898735"/>
                      <a:pt x="1626155" y="578314"/>
                      <a:pt x="2120598" y="12148"/>
                    </a:cubicBezTo>
                    <a:moveTo>
                      <a:pt x="1064561" y="1226966"/>
                    </a:moveTo>
                    <a:cubicBezTo>
                      <a:pt x="1285255" y="958456"/>
                      <a:pt x="1512998" y="702996"/>
                      <a:pt x="2120598" y="12148"/>
                    </a:cubicBezTo>
                    <a:moveTo>
                      <a:pt x="1118282" y="1223251"/>
                    </a:moveTo>
                    <a:cubicBezTo>
                      <a:pt x="1520142" y="756241"/>
                      <a:pt x="1926002" y="267227"/>
                      <a:pt x="2161841" y="22720"/>
                    </a:cubicBezTo>
                    <a:moveTo>
                      <a:pt x="1118282" y="1223251"/>
                    </a:moveTo>
                    <a:cubicBezTo>
                      <a:pt x="1522523" y="763670"/>
                      <a:pt x="1919620" y="312947"/>
                      <a:pt x="2161841" y="22720"/>
                    </a:cubicBezTo>
                    <a:moveTo>
                      <a:pt x="1165812" y="1226680"/>
                    </a:moveTo>
                    <a:cubicBezTo>
                      <a:pt x="1429178" y="912832"/>
                      <a:pt x="1719595" y="621938"/>
                      <a:pt x="2209371" y="26149"/>
                    </a:cubicBezTo>
                    <a:moveTo>
                      <a:pt x="1165812" y="1226680"/>
                    </a:moveTo>
                    <a:cubicBezTo>
                      <a:pt x="1518617" y="845014"/>
                      <a:pt x="1858374" y="443154"/>
                      <a:pt x="2209371" y="26149"/>
                    </a:cubicBezTo>
                    <a:moveTo>
                      <a:pt x="1219533" y="1222966"/>
                    </a:moveTo>
                    <a:cubicBezTo>
                      <a:pt x="1549479" y="859111"/>
                      <a:pt x="1843515" y="483159"/>
                      <a:pt x="2250614" y="36817"/>
                    </a:cubicBezTo>
                    <a:moveTo>
                      <a:pt x="1219533" y="1222966"/>
                    </a:moveTo>
                    <a:cubicBezTo>
                      <a:pt x="1603104" y="790150"/>
                      <a:pt x="1987629" y="340951"/>
                      <a:pt x="2250614" y="36817"/>
                    </a:cubicBezTo>
                    <a:moveTo>
                      <a:pt x="1267062" y="1226395"/>
                    </a:moveTo>
                    <a:cubicBezTo>
                      <a:pt x="1492138" y="943407"/>
                      <a:pt x="1736835" y="683660"/>
                      <a:pt x="2291857" y="47390"/>
                    </a:cubicBezTo>
                    <a:moveTo>
                      <a:pt x="1267062" y="1226395"/>
                    </a:moveTo>
                    <a:cubicBezTo>
                      <a:pt x="1536810" y="903497"/>
                      <a:pt x="1808749" y="591172"/>
                      <a:pt x="2291857" y="47390"/>
                    </a:cubicBezTo>
                    <a:moveTo>
                      <a:pt x="1320783" y="1222585"/>
                    </a:moveTo>
                    <a:cubicBezTo>
                      <a:pt x="1681114" y="780148"/>
                      <a:pt x="2063067" y="344665"/>
                      <a:pt x="2320623" y="72441"/>
                    </a:cubicBezTo>
                    <a:moveTo>
                      <a:pt x="1320783" y="1222585"/>
                    </a:moveTo>
                    <a:cubicBezTo>
                      <a:pt x="1586150" y="916927"/>
                      <a:pt x="1833609" y="632987"/>
                      <a:pt x="2320623" y="72441"/>
                    </a:cubicBezTo>
                    <a:moveTo>
                      <a:pt x="1368313" y="1226014"/>
                    </a:moveTo>
                    <a:cubicBezTo>
                      <a:pt x="1581768" y="985222"/>
                      <a:pt x="1796081" y="743287"/>
                      <a:pt x="2349388" y="97396"/>
                    </a:cubicBezTo>
                    <a:moveTo>
                      <a:pt x="1368313" y="1226014"/>
                    </a:moveTo>
                    <a:cubicBezTo>
                      <a:pt x="1584531" y="949884"/>
                      <a:pt x="1808940" y="702043"/>
                      <a:pt x="2349388" y="97396"/>
                    </a:cubicBezTo>
                    <a:moveTo>
                      <a:pt x="1415748" y="1229443"/>
                    </a:moveTo>
                    <a:cubicBezTo>
                      <a:pt x="1781888" y="839013"/>
                      <a:pt x="2107644" y="414198"/>
                      <a:pt x="2371867" y="129591"/>
                    </a:cubicBezTo>
                    <a:moveTo>
                      <a:pt x="1415748" y="1229443"/>
                    </a:moveTo>
                    <a:cubicBezTo>
                      <a:pt x="1775031" y="817486"/>
                      <a:pt x="2147268" y="397243"/>
                      <a:pt x="2371867" y="129591"/>
                    </a:cubicBezTo>
                    <a:moveTo>
                      <a:pt x="1469564" y="1225728"/>
                    </a:moveTo>
                    <a:cubicBezTo>
                      <a:pt x="1768839" y="913022"/>
                      <a:pt x="2048588" y="555454"/>
                      <a:pt x="2388155" y="168929"/>
                    </a:cubicBezTo>
                    <a:moveTo>
                      <a:pt x="1469564" y="1225728"/>
                    </a:moveTo>
                    <a:cubicBezTo>
                      <a:pt x="1779793" y="879685"/>
                      <a:pt x="2093166" y="532689"/>
                      <a:pt x="2388155" y="168929"/>
                    </a:cubicBezTo>
                    <a:moveTo>
                      <a:pt x="1516998" y="1229157"/>
                    </a:moveTo>
                    <a:cubicBezTo>
                      <a:pt x="1812845" y="854062"/>
                      <a:pt x="2103834" y="504685"/>
                      <a:pt x="2404347" y="208363"/>
                    </a:cubicBezTo>
                    <a:moveTo>
                      <a:pt x="1516998" y="1229157"/>
                    </a:moveTo>
                    <a:cubicBezTo>
                      <a:pt x="1728263" y="1000652"/>
                      <a:pt x="1932003" y="745477"/>
                      <a:pt x="2404347" y="208363"/>
                    </a:cubicBezTo>
                    <a:moveTo>
                      <a:pt x="1570815" y="1225347"/>
                    </a:moveTo>
                    <a:cubicBezTo>
                      <a:pt x="1819703" y="917785"/>
                      <a:pt x="2064114" y="633940"/>
                      <a:pt x="2420635" y="247701"/>
                    </a:cubicBezTo>
                    <a:moveTo>
                      <a:pt x="1570815" y="1225347"/>
                    </a:moveTo>
                    <a:cubicBezTo>
                      <a:pt x="1807130" y="947788"/>
                      <a:pt x="2048017" y="689375"/>
                      <a:pt x="2420635" y="247701"/>
                    </a:cubicBezTo>
                    <a:moveTo>
                      <a:pt x="1618249" y="1228776"/>
                    </a:moveTo>
                    <a:cubicBezTo>
                      <a:pt x="1885902" y="921880"/>
                      <a:pt x="2151840" y="582409"/>
                      <a:pt x="2418159" y="308661"/>
                    </a:cubicBezTo>
                    <a:moveTo>
                      <a:pt x="1618249" y="1228776"/>
                    </a:moveTo>
                    <a:cubicBezTo>
                      <a:pt x="1877901" y="914451"/>
                      <a:pt x="2152792" y="606698"/>
                      <a:pt x="2418159" y="308661"/>
                    </a:cubicBezTo>
                    <a:moveTo>
                      <a:pt x="1672065" y="1225061"/>
                    </a:moveTo>
                    <a:cubicBezTo>
                      <a:pt x="1890092" y="1003700"/>
                      <a:pt x="2070877" y="760622"/>
                      <a:pt x="2421873" y="362382"/>
                    </a:cubicBezTo>
                    <a:moveTo>
                      <a:pt x="1672065" y="1225061"/>
                    </a:moveTo>
                    <a:cubicBezTo>
                      <a:pt x="1832847" y="1027608"/>
                      <a:pt x="2004202" y="847014"/>
                      <a:pt x="2421873" y="362382"/>
                    </a:cubicBezTo>
                    <a:moveTo>
                      <a:pt x="1719500" y="1228490"/>
                    </a:moveTo>
                    <a:cubicBezTo>
                      <a:pt x="1922382" y="982840"/>
                      <a:pt x="2131361" y="730333"/>
                      <a:pt x="2419397" y="423342"/>
                    </a:cubicBezTo>
                    <a:moveTo>
                      <a:pt x="1719500" y="1228490"/>
                    </a:moveTo>
                    <a:cubicBezTo>
                      <a:pt x="1992772" y="940835"/>
                      <a:pt x="2250709" y="632797"/>
                      <a:pt x="2419397" y="423342"/>
                    </a:cubicBezTo>
                    <a:moveTo>
                      <a:pt x="1773316" y="1224680"/>
                    </a:moveTo>
                    <a:cubicBezTo>
                      <a:pt x="1995534" y="940168"/>
                      <a:pt x="2269283" y="673659"/>
                      <a:pt x="2423207" y="477063"/>
                    </a:cubicBezTo>
                    <a:moveTo>
                      <a:pt x="1773316" y="1224680"/>
                    </a:moveTo>
                    <a:cubicBezTo>
                      <a:pt x="1997535" y="958742"/>
                      <a:pt x="2217943" y="703853"/>
                      <a:pt x="2423207" y="477063"/>
                    </a:cubicBezTo>
                    <a:moveTo>
                      <a:pt x="1820751" y="1228109"/>
                    </a:moveTo>
                    <a:cubicBezTo>
                      <a:pt x="2014584" y="975887"/>
                      <a:pt x="2223563" y="763861"/>
                      <a:pt x="2420635" y="538023"/>
                    </a:cubicBezTo>
                    <a:moveTo>
                      <a:pt x="1820751" y="1228109"/>
                    </a:moveTo>
                    <a:cubicBezTo>
                      <a:pt x="1954196" y="1085044"/>
                      <a:pt x="2076592" y="932072"/>
                      <a:pt x="2420635" y="538023"/>
                    </a:cubicBezTo>
                    <a:moveTo>
                      <a:pt x="1874567" y="1224394"/>
                    </a:moveTo>
                    <a:cubicBezTo>
                      <a:pt x="2011536" y="1044181"/>
                      <a:pt x="2162793" y="883304"/>
                      <a:pt x="2424445" y="591744"/>
                    </a:cubicBezTo>
                    <a:moveTo>
                      <a:pt x="1874567" y="1224394"/>
                    </a:moveTo>
                    <a:cubicBezTo>
                      <a:pt x="2039730" y="1023703"/>
                      <a:pt x="2226230" y="809962"/>
                      <a:pt x="2424445" y="591744"/>
                    </a:cubicBezTo>
                    <a:moveTo>
                      <a:pt x="1922001" y="1227823"/>
                    </a:moveTo>
                    <a:cubicBezTo>
                      <a:pt x="2025633" y="1091902"/>
                      <a:pt x="2163555" y="922357"/>
                      <a:pt x="2421969" y="652704"/>
                    </a:cubicBezTo>
                    <a:moveTo>
                      <a:pt x="1922001" y="1227823"/>
                    </a:moveTo>
                    <a:cubicBezTo>
                      <a:pt x="2093356" y="1036657"/>
                      <a:pt x="2260139" y="845871"/>
                      <a:pt x="2421969" y="652704"/>
                    </a:cubicBezTo>
                    <a:moveTo>
                      <a:pt x="1975817" y="1224013"/>
                    </a:moveTo>
                    <a:cubicBezTo>
                      <a:pt x="2111835" y="1070470"/>
                      <a:pt x="2226897" y="942931"/>
                      <a:pt x="2425683" y="706425"/>
                    </a:cubicBezTo>
                    <a:moveTo>
                      <a:pt x="1975817" y="1224013"/>
                    </a:moveTo>
                    <a:cubicBezTo>
                      <a:pt x="2148411" y="1022560"/>
                      <a:pt x="2327100" y="823963"/>
                      <a:pt x="2425683" y="706425"/>
                    </a:cubicBezTo>
                    <a:moveTo>
                      <a:pt x="2023252" y="1227442"/>
                    </a:moveTo>
                    <a:cubicBezTo>
                      <a:pt x="2115454" y="1138479"/>
                      <a:pt x="2206989" y="1032085"/>
                      <a:pt x="2423207" y="767385"/>
                    </a:cubicBezTo>
                    <a:moveTo>
                      <a:pt x="2023252" y="1227442"/>
                    </a:moveTo>
                    <a:cubicBezTo>
                      <a:pt x="2168985" y="1054468"/>
                      <a:pt x="2325290" y="871398"/>
                      <a:pt x="2423207" y="767385"/>
                    </a:cubicBezTo>
                    <a:moveTo>
                      <a:pt x="2095737" y="1202201"/>
                    </a:moveTo>
                    <a:cubicBezTo>
                      <a:pt x="2146601" y="1126477"/>
                      <a:pt x="2238803" y="1063231"/>
                      <a:pt x="2427017" y="821201"/>
                    </a:cubicBezTo>
                    <a:moveTo>
                      <a:pt x="2095737" y="1202201"/>
                    </a:moveTo>
                    <a:cubicBezTo>
                      <a:pt x="2180034" y="1085139"/>
                      <a:pt x="2283570" y="979602"/>
                      <a:pt x="2427017" y="821201"/>
                    </a:cubicBezTo>
                    <a:moveTo>
                      <a:pt x="2155745" y="1191247"/>
                    </a:moveTo>
                    <a:cubicBezTo>
                      <a:pt x="2237088" y="1094283"/>
                      <a:pt x="2305002" y="1015797"/>
                      <a:pt x="2405776" y="903688"/>
                    </a:cubicBezTo>
                    <a:moveTo>
                      <a:pt x="2155745" y="1191247"/>
                    </a:moveTo>
                    <a:cubicBezTo>
                      <a:pt x="2202417" y="1135812"/>
                      <a:pt x="2260520" y="1075709"/>
                      <a:pt x="2405776" y="903688"/>
                    </a:cubicBezTo>
                    <a:moveTo>
                      <a:pt x="2209561" y="1187437"/>
                    </a:moveTo>
                    <a:cubicBezTo>
                      <a:pt x="2283475" y="1120667"/>
                      <a:pt x="2333005" y="1039038"/>
                      <a:pt x="2397013" y="971791"/>
                    </a:cubicBezTo>
                    <a:moveTo>
                      <a:pt x="2209561" y="1187437"/>
                    </a:moveTo>
                    <a:cubicBezTo>
                      <a:pt x="2278713" y="1115428"/>
                      <a:pt x="2346245" y="1046848"/>
                      <a:pt x="2397013" y="971791"/>
                    </a:cubicBezTo>
                    <a:moveTo>
                      <a:pt x="2282046" y="1162101"/>
                    </a:moveTo>
                    <a:cubicBezTo>
                      <a:pt x="2302811" y="1145337"/>
                      <a:pt x="2322051" y="1107713"/>
                      <a:pt x="2363295" y="1068661"/>
                    </a:cubicBezTo>
                    <a:moveTo>
                      <a:pt x="2282046" y="1162101"/>
                    </a:moveTo>
                    <a:cubicBezTo>
                      <a:pt x="2305859" y="1143432"/>
                      <a:pt x="2324337" y="1122763"/>
                      <a:pt x="2363295" y="1068661"/>
                    </a:cubicBezTo>
                  </a:path>
                </a:pathLst>
              </a:custGeom>
              <a:noFill/>
              <a:ln w="4763" cap="rnd">
                <a:solidFill>
                  <a:srgbClr val="D0B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FC3EB421-E8A9-5004-4A14-A018A20F66E1}"/>
                  </a:ext>
                </a:extLst>
              </p:cNvPr>
              <p:cNvSpPr/>
              <p:nvPr/>
            </p:nvSpPr>
            <p:spPr>
              <a:xfrm>
                <a:off x="6098006" y="3056634"/>
                <a:ext cx="2429341" cy="1231199"/>
              </a:xfrm>
              <a:custGeom>
                <a:avLst/>
                <a:gdLst>
                  <a:gd name="connsiteX0" fmla="*/ 312871 w 2429341"/>
                  <a:gd name="connsiteY0" fmla="*/ 2303 h 1231199"/>
                  <a:gd name="connsiteX1" fmla="*/ 2127383 w 2429341"/>
                  <a:gd name="connsiteY1" fmla="*/ 2303 h 1231199"/>
                  <a:gd name="connsiteX2" fmla="*/ 312871 w 2429341"/>
                  <a:gd name="connsiteY2" fmla="*/ 2303 h 1231199"/>
                  <a:gd name="connsiteX3" fmla="*/ 2127383 w 2429341"/>
                  <a:gd name="connsiteY3" fmla="*/ 2303 h 1231199"/>
                  <a:gd name="connsiteX4" fmla="*/ 2127383 w 2429341"/>
                  <a:gd name="connsiteY4" fmla="*/ 2303 h 1231199"/>
                  <a:gd name="connsiteX5" fmla="*/ 2429802 w 2429341"/>
                  <a:gd name="connsiteY5" fmla="*/ 304722 h 1231199"/>
                  <a:gd name="connsiteX6" fmla="*/ 2127383 w 2429341"/>
                  <a:gd name="connsiteY6" fmla="*/ 2303 h 1231199"/>
                  <a:gd name="connsiteX7" fmla="*/ 2429802 w 2429341"/>
                  <a:gd name="connsiteY7" fmla="*/ 304722 h 1231199"/>
                  <a:gd name="connsiteX8" fmla="*/ 2429802 w 2429341"/>
                  <a:gd name="connsiteY8" fmla="*/ 304722 h 1231199"/>
                  <a:gd name="connsiteX9" fmla="*/ 2429802 w 2429341"/>
                  <a:gd name="connsiteY9" fmla="*/ 909560 h 1231199"/>
                  <a:gd name="connsiteX10" fmla="*/ 2429802 w 2429341"/>
                  <a:gd name="connsiteY10" fmla="*/ 304722 h 1231199"/>
                  <a:gd name="connsiteX11" fmla="*/ 2429802 w 2429341"/>
                  <a:gd name="connsiteY11" fmla="*/ 909560 h 1231199"/>
                  <a:gd name="connsiteX12" fmla="*/ 2429802 w 2429341"/>
                  <a:gd name="connsiteY12" fmla="*/ 909560 h 1231199"/>
                  <a:gd name="connsiteX13" fmla="*/ 2127383 w 2429341"/>
                  <a:gd name="connsiteY13" fmla="*/ 1211979 h 1231199"/>
                  <a:gd name="connsiteX14" fmla="*/ 2429802 w 2429341"/>
                  <a:gd name="connsiteY14" fmla="*/ 909560 h 1231199"/>
                  <a:gd name="connsiteX15" fmla="*/ 2127383 w 2429341"/>
                  <a:gd name="connsiteY15" fmla="*/ 1211979 h 1231199"/>
                  <a:gd name="connsiteX16" fmla="*/ 2127383 w 2429341"/>
                  <a:gd name="connsiteY16" fmla="*/ 1211979 h 1231199"/>
                  <a:gd name="connsiteX17" fmla="*/ 312871 w 2429341"/>
                  <a:gd name="connsiteY17" fmla="*/ 1211979 h 1231199"/>
                  <a:gd name="connsiteX18" fmla="*/ 2127383 w 2429341"/>
                  <a:gd name="connsiteY18" fmla="*/ 1211979 h 1231199"/>
                  <a:gd name="connsiteX19" fmla="*/ 312871 w 2429341"/>
                  <a:gd name="connsiteY19" fmla="*/ 1211979 h 1231199"/>
                  <a:gd name="connsiteX20" fmla="*/ 312871 w 2429341"/>
                  <a:gd name="connsiteY20" fmla="*/ 1211979 h 1231199"/>
                  <a:gd name="connsiteX21" fmla="*/ 10452 w 2429341"/>
                  <a:gd name="connsiteY21" fmla="*/ 909560 h 1231199"/>
                  <a:gd name="connsiteX22" fmla="*/ 312871 w 2429341"/>
                  <a:gd name="connsiteY22" fmla="*/ 1211979 h 1231199"/>
                  <a:gd name="connsiteX23" fmla="*/ 10452 w 2429341"/>
                  <a:gd name="connsiteY23" fmla="*/ 909560 h 1231199"/>
                  <a:gd name="connsiteX24" fmla="*/ 10452 w 2429341"/>
                  <a:gd name="connsiteY24" fmla="*/ 909560 h 1231199"/>
                  <a:gd name="connsiteX25" fmla="*/ 10452 w 2429341"/>
                  <a:gd name="connsiteY25" fmla="*/ 304722 h 1231199"/>
                  <a:gd name="connsiteX26" fmla="*/ 10452 w 2429341"/>
                  <a:gd name="connsiteY26" fmla="*/ 909560 h 1231199"/>
                  <a:gd name="connsiteX27" fmla="*/ 10452 w 2429341"/>
                  <a:gd name="connsiteY27" fmla="*/ 304722 h 1231199"/>
                  <a:gd name="connsiteX28" fmla="*/ 10452 w 2429341"/>
                  <a:gd name="connsiteY28" fmla="*/ 304722 h 1231199"/>
                  <a:gd name="connsiteX29" fmla="*/ 312871 w 2429341"/>
                  <a:gd name="connsiteY29" fmla="*/ 2303 h 1231199"/>
                  <a:gd name="connsiteX30" fmla="*/ 10452 w 2429341"/>
                  <a:gd name="connsiteY30" fmla="*/ 304722 h 1231199"/>
                  <a:gd name="connsiteX31" fmla="*/ 312871 w 2429341"/>
                  <a:gd name="connsiteY31" fmla="*/ 2303 h 123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9341" h="1231199">
                    <a:moveTo>
                      <a:pt x="312871" y="2303"/>
                    </a:moveTo>
                    <a:cubicBezTo>
                      <a:pt x="1029151" y="779"/>
                      <a:pt x="1711236" y="19353"/>
                      <a:pt x="2127383" y="2303"/>
                    </a:cubicBezTo>
                    <a:moveTo>
                      <a:pt x="312871" y="2303"/>
                    </a:moveTo>
                    <a:cubicBezTo>
                      <a:pt x="977620" y="15829"/>
                      <a:pt x="1625511" y="11257"/>
                      <a:pt x="2127383" y="2303"/>
                    </a:cubicBezTo>
                    <a:moveTo>
                      <a:pt x="2127383" y="2303"/>
                    </a:moveTo>
                    <a:cubicBezTo>
                      <a:pt x="2327789" y="10876"/>
                      <a:pt x="2416753" y="89552"/>
                      <a:pt x="2429802" y="304722"/>
                    </a:cubicBezTo>
                    <a:moveTo>
                      <a:pt x="2127383" y="2303"/>
                    </a:moveTo>
                    <a:cubicBezTo>
                      <a:pt x="2318931" y="-11984"/>
                      <a:pt x="2434850" y="103269"/>
                      <a:pt x="2429802" y="304722"/>
                    </a:cubicBezTo>
                    <a:moveTo>
                      <a:pt x="2429802" y="304722"/>
                    </a:moveTo>
                    <a:cubicBezTo>
                      <a:pt x="2420563" y="469410"/>
                      <a:pt x="2411800" y="601617"/>
                      <a:pt x="2429802" y="909560"/>
                    </a:cubicBezTo>
                    <a:moveTo>
                      <a:pt x="2429802" y="304722"/>
                    </a:moveTo>
                    <a:cubicBezTo>
                      <a:pt x="2425039" y="481221"/>
                      <a:pt x="2418086" y="651147"/>
                      <a:pt x="2429802" y="909560"/>
                    </a:cubicBezTo>
                    <a:moveTo>
                      <a:pt x="2429802" y="909560"/>
                    </a:moveTo>
                    <a:cubicBezTo>
                      <a:pt x="2432850" y="1120253"/>
                      <a:pt x="2337981" y="1219408"/>
                      <a:pt x="2127383" y="1211979"/>
                    </a:cubicBezTo>
                    <a:moveTo>
                      <a:pt x="2429802" y="909560"/>
                    </a:moveTo>
                    <a:cubicBezTo>
                      <a:pt x="2432469" y="1118824"/>
                      <a:pt x="2312549" y="1218170"/>
                      <a:pt x="2127383" y="1211979"/>
                    </a:cubicBezTo>
                    <a:moveTo>
                      <a:pt x="2127383" y="1211979"/>
                    </a:moveTo>
                    <a:cubicBezTo>
                      <a:pt x="1662277" y="1239982"/>
                      <a:pt x="1186027" y="1235791"/>
                      <a:pt x="312871" y="1211979"/>
                    </a:cubicBezTo>
                    <a:moveTo>
                      <a:pt x="2127383" y="1211979"/>
                    </a:moveTo>
                    <a:cubicBezTo>
                      <a:pt x="1741906" y="1202739"/>
                      <a:pt x="1348143" y="1206454"/>
                      <a:pt x="312871" y="1211979"/>
                    </a:cubicBezTo>
                    <a:moveTo>
                      <a:pt x="312871" y="1211979"/>
                    </a:moveTo>
                    <a:cubicBezTo>
                      <a:pt x="101797" y="1220742"/>
                      <a:pt x="3308" y="1107204"/>
                      <a:pt x="10452" y="909560"/>
                    </a:cubicBezTo>
                    <a:moveTo>
                      <a:pt x="312871" y="1211979"/>
                    </a:moveTo>
                    <a:cubicBezTo>
                      <a:pt x="122847" y="1198453"/>
                      <a:pt x="8833" y="1093202"/>
                      <a:pt x="10452" y="909560"/>
                    </a:cubicBezTo>
                    <a:moveTo>
                      <a:pt x="10452" y="909560"/>
                    </a:moveTo>
                    <a:cubicBezTo>
                      <a:pt x="-692" y="769161"/>
                      <a:pt x="19120" y="649146"/>
                      <a:pt x="10452" y="304722"/>
                    </a:cubicBezTo>
                    <a:moveTo>
                      <a:pt x="10452" y="909560"/>
                    </a:moveTo>
                    <a:cubicBezTo>
                      <a:pt x="-4407" y="707439"/>
                      <a:pt x="-788" y="485031"/>
                      <a:pt x="10452" y="304722"/>
                    </a:cubicBezTo>
                    <a:moveTo>
                      <a:pt x="10452" y="304722"/>
                    </a:moveTo>
                    <a:cubicBezTo>
                      <a:pt x="27406" y="84790"/>
                      <a:pt x="112084" y="-12651"/>
                      <a:pt x="312871" y="2303"/>
                    </a:cubicBezTo>
                    <a:moveTo>
                      <a:pt x="10452" y="304722"/>
                    </a:moveTo>
                    <a:cubicBezTo>
                      <a:pt x="26835" y="112222"/>
                      <a:pt x="117799" y="-17890"/>
                      <a:pt x="312871" y="2303"/>
                    </a:cubicBezTo>
                  </a:path>
                </a:pathLst>
              </a:custGeom>
              <a:noFill/>
              <a:ln w="9525" cap="rnd">
                <a:solidFill>
                  <a:srgbClr val="6741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B31E344-0AC9-2750-FA67-6C7BD2115155}"/>
                </a:ext>
              </a:extLst>
            </p:cNvPr>
            <p:cNvSpPr txBox="1"/>
            <p:nvPr/>
          </p:nvSpPr>
          <p:spPr>
            <a:xfrm>
              <a:off x="6827163" y="3132633"/>
              <a:ext cx="1039067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Linux</a:t>
              </a:r>
            </a:p>
            <a:p>
              <a:pPr algn="ctr"/>
              <a:r>
                <a:rPr lang="fr-FR" sz="210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Docker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Images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9D92A72C-CDF3-8EEB-E44B-66D03E99FCC0}"/>
              </a:ext>
            </a:extLst>
          </p:cNvPr>
          <p:cNvGrpSpPr/>
          <p:nvPr/>
        </p:nvGrpSpPr>
        <p:grpSpPr>
          <a:xfrm>
            <a:off x="8976449" y="3116404"/>
            <a:ext cx="2451312" cy="1242631"/>
            <a:chOff x="8976384" y="3042232"/>
            <a:chExt cx="2451312" cy="1242631"/>
          </a:xfrm>
        </p:grpSpPr>
        <p:grpSp>
          <p:nvGrpSpPr>
            <p:cNvPr id="36" name="Graphique 6">
              <a:extLst>
                <a:ext uri="{FF2B5EF4-FFF2-40B4-BE49-F238E27FC236}">
                  <a16:creationId xmlns:a16="http://schemas.microsoft.com/office/drawing/2014/main" id="{15462DA8-8C9E-E908-FE48-4E8EBA2E6CB1}"/>
                </a:ext>
              </a:extLst>
            </p:cNvPr>
            <p:cNvGrpSpPr/>
            <p:nvPr/>
          </p:nvGrpSpPr>
          <p:grpSpPr>
            <a:xfrm>
              <a:off x="8976384" y="3042232"/>
              <a:ext cx="2451312" cy="1242631"/>
              <a:chOff x="9458775" y="3053648"/>
              <a:chExt cx="2451312" cy="1242631"/>
            </a:xfrm>
            <a:noFill/>
          </p:grpSpPr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97B4D360-DE59-F0E1-70AC-015F8CA77364}"/>
                  </a:ext>
                </a:extLst>
              </p:cNvPr>
              <p:cNvSpPr/>
              <p:nvPr/>
            </p:nvSpPr>
            <p:spPr>
              <a:xfrm>
                <a:off x="9483690" y="3067078"/>
                <a:ext cx="2426398" cy="1229201"/>
              </a:xfrm>
              <a:custGeom>
                <a:avLst/>
                <a:gdLst>
                  <a:gd name="connsiteX0" fmla="*/ 52215 w 2426398"/>
                  <a:gd name="connsiteY0" fmla="*/ 69012 h 1229201"/>
                  <a:gd name="connsiteX1" fmla="*/ 52215 w 2426398"/>
                  <a:gd name="connsiteY1" fmla="*/ 69012 h 1229201"/>
                  <a:gd name="connsiteX2" fmla="*/ 52215 w 2426398"/>
                  <a:gd name="connsiteY2" fmla="*/ 69012 h 1229201"/>
                  <a:gd name="connsiteX3" fmla="*/ 52215 w 2426398"/>
                  <a:gd name="connsiteY3" fmla="*/ 69012 h 1229201"/>
                  <a:gd name="connsiteX4" fmla="*/ 49643 w 2426398"/>
                  <a:gd name="connsiteY4" fmla="*/ 129972 h 1229201"/>
                  <a:gd name="connsiteX5" fmla="*/ 149656 w 2426398"/>
                  <a:gd name="connsiteY5" fmla="*/ 14910 h 1229201"/>
                  <a:gd name="connsiteX6" fmla="*/ 49643 w 2426398"/>
                  <a:gd name="connsiteY6" fmla="*/ 129972 h 1229201"/>
                  <a:gd name="connsiteX7" fmla="*/ 149656 w 2426398"/>
                  <a:gd name="connsiteY7" fmla="*/ 14910 h 1229201"/>
                  <a:gd name="connsiteX8" fmla="*/ 3447 w 2426398"/>
                  <a:gd name="connsiteY8" fmla="*/ 241224 h 1229201"/>
                  <a:gd name="connsiteX9" fmla="*/ 209663 w 2426398"/>
                  <a:gd name="connsiteY9" fmla="*/ 3956 h 1229201"/>
                  <a:gd name="connsiteX10" fmla="*/ 3447 w 2426398"/>
                  <a:gd name="connsiteY10" fmla="*/ 241224 h 1229201"/>
                  <a:gd name="connsiteX11" fmla="*/ 209663 w 2426398"/>
                  <a:gd name="connsiteY11" fmla="*/ 3956 h 1229201"/>
                  <a:gd name="connsiteX12" fmla="*/ 970 w 2426398"/>
                  <a:gd name="connsiteY12" fmla="*/ 302184 h 1229201"/>
                  <a:gd name="connsiteX13" fmla="*/ 263384 w 2426398"/>
                  <a:gd name="connsiteY13" fmla="*/ 241 h 1229201"/>
                  <a:gd name="connsiteX14" fmla="*/ 970 w 2426398"/>
                  <a:gd name="connsiteY14" fmla="*/ 302184 h 1229201"/>
                  <a:gd name="connsiteX15" fmla="*/ 263384 w 2426398"/>
                  <a:gd name="connsiteY15" fmla="*/ 241 h 1229201"/>
                  <a:gd name="connsiteX16" fmla="*/ 4685 w 2426398"/>
                  <a:gd name="connsiteY16" fmla="*/ 355905 h 1229201"/>
                  <a:gd name="connsiteX17" fmla="*/ 304627 w 2426398"/>
                  <a:gd name="connsiteY17" fmla="*/ 10814 h 1229201"/>
                  <a:gd name="connsiteX18" fmla="*/ 4685 w 2426398"/>
                  <a:gd name="connsiteY18" fmla="*/ 355905 h 1229201"/>
                  <a:gd name="connsiteX19" fmla="*/ 304627 w 2426398"/>
                  <a:gd name="connsiteY19" fmla="*/ 10814 h 1229201"/>
                  <a:gd name="connsiteX20" fmla="*/ 2208 w 2426398"/>
                  <a:gd name="connsiteY20" fmla="*/ 416865 h 1229201"/>
                  <a:gd name="connsiteX21" fmla="*/ 352157 w 2426398"/>
                  <a:gd name="connsiteY21" fmla="*/ 14243 h 1229201"/>
                  <a:gd name="connsiteX22" fmla="*/ 2208 w 2426398"/>
                  <a:gd name="connsiteY22" fmla="*/ 416865 h 1229201"/>
                  <a:gd name="connsiteX23" fmla="*/ 352157 w 2426398"/>
                  <a:gd name="connsiteY23" fmla="*/ 14243 h 1229201"/>
                  <a:gd name="connsiteX24" fmla="*/ 6018 w 2426398"/>
                  <a:gd name="connsiteY24" fmla="*/ 470586 h 1229201"/>
                  <a:gd name="connsiteX25" fmla="*/ 405878 w 2426398"/>
                  <a:gd name="connsiteY25" fmla="*/ 10528 h 1229201"/>
                  <a:gd name="connsiteX26" fmla="*/ 6018 w 2426398"/>
                  <a:gd name="connsiteY26" fmla="*/ 470586 h 1229201"/>
                  <a:gd name="connsiteX27" fmla="*/ 405878 w 2426398"/>
                  <a:gd name="connsiteY27" fmla="*/ 10528 h 1229201"/>
                  <a:gd name="connsiteX28" fmla="*/ 3447 w 2426398"/>
                  <a:gd name="connsiteY28" fmla="*/ 531546 h 1229201"/>
                  <a:gd name="connsiteX29" fmla="*/ 453408 w 2426398"/>
                  <a:gd name="connsiteY29" fmla="*/ 13957 h 1229201"/>
                  <a:gd name="connsiteX30" fmla="*/ 3447 w 2426398"/>
                  <a:gd name="connsiteY30" fmla="*/ 531546 h 1229201"/>
                  <a:gd name="connsiteX31" fmla="*/ 453408 w 2426398"/>
                  <a:gd name="connsiteY31" fmla="*/ 13957 h 1229201"/>
                  <a:gd name="connsiteX32" fmla="*/ 970 w 2426398"/>
                  <a:gd name="connsiteY32" fmla="*/ 592506 h 1229201"/>
                  <a:gd name="connsiteX33" fmla="*/ 507129 w 2426398"/>
                  <a:gd name="connsiteY33" fmla="*/ 10243 h 1229201"/>
                  <a:gd name="connsiteX34" fmla="*/ 970 w 2426398"/>
                  <a:gd name="connsiteY34" fmla="*/ 592506 h 1229201"/>
                  <a:gd name="connsiteX35" fmla="*/ 507129 w 2426398"/>
                  <a:gd name="connsiteY35" fmla="*/ 10243 h 1229201"/>
                  <a:gd name="connsiteX36" fmla="*/ 4780 w 2426398"/>
                  <a:gd name="connsiteY36" fmla="*/ 646227 h 1229201"/>
                  <a:gd name="connsiteX37" fmla="*/ 554659 w 2426398"/>
                  <a:gd name="connsiteY37" fmla="*/ 13672 h 1229201"/>
                  <a:gd name="connsiteX38" fmla="*/ 4780 w 2426398"/>
                  <a:gd name="connsiteY38" fmla="*/ 646227 h 1229201"/>
                  <a:gd name="connsiteX39" fmla="*/ 554659 w 2426398"/>
                  <a:gd name="connsiteY39" fmla="*/ 13672 h 1229201"/>
                  <a:gd name="connsiteX40" fmla="*/ 2304 w 2426398"/>
                  <a:gd name="connsiteY40" fmla="*/ 707187 h 1229201"/>
                  <a:gd name="connsiteX41" fmla="*/ 608380 w 2426398"/>
                  <a:gd name="connsiteY41" fmla="*/ 9862 h 1229201"/>
                  <a:gd name="connsiteX42" fmla="*/ 2304 w 2426398"/>
                  <a:gd name="connsiteY42" fmla="*/ 707187 h 1229201"/>
                  <a:gd name="connsiteX43" fmla="*/ 608380 w 2426398"/>
                  <a:gd name="connsiteY43" fmla="*/ 9862 h 1229201"/>
                  <a:gd name="connsiteX44" fmla="*/ 6018 w 2426398"/>
                  <a:gd name="connsiteY44" fmla="*/ 760908 h 1229201"/>
                  <a:gd name="connsiteX45" fmla="*/ 655909 w 2426398"/>
                  <a:gd name="connsiteY45" fmla="*/ 13291 h 1229201"/>
                  <a:gd name="connsiteX46" fmla="*/ 6018 w 2426398"/>
                  <a:gd name="connsiteY46" fmla="*/ 760908 h 1229201"/>
                  <a:gd name="connsiteX47" fmla="*/ 655909 w 2426398"/>
                  <a:gd name="connsiteY47" fmla="*/ 13291 h 1229201"/>
                  <a:gd name="connsiteX48" fmla="*/ 3542 w 2426398"/>
                  <a:gd name="connsiteY48" fmla="*/ 821868 h 1229201"/>
                  <a:gd name="connsiteX49" fmla="*/ 709630 w 2426398"/>
                  <a:gd name="connsiteY49" fmla="*/ 9576 h 1229201"/>
                  <a:gd name="connsiteX50" fmla="*/ 3542 w 2426398"/>
                  <a:gd name="connsiteY50" fmla="*/ 821868 h 1229201"/>
                  <a:gd name="connsiteX51" fmla="*/ 709630 w 2426398"/>
                  <a:gd name="connsiteY51" fmla="*/ 9576 h 1229201"/>
                  <a:gd name="connsiteX52" fmla="*/ 1065 w 2426398"/>
                  <a:gd name="connsiteY52" fmla="*/ 882828 h 1229201"/>
                  <a:gd name="connsiteX53" fmla="*/ 757160 w 2426398"/>
                  <a:gd name="connsiteY53" fmla="*/ 13005 h 1229201"/>
                  <a:gd name="connsiteX54" fmla="*/ 1065 w 2426398"/>
                  <a:gd name="connsiteY54" fmla="*/ 882828 h 1229201"/>
                  <a:gd name="connsiteX55" fmla="*/ 757160 w 2426398"/>
                  <a:gd name="connsiteY55" fmla="*/ 13005 h 1229201"/>
                  <a:gd name="connsiteX56" fmla="*/ 4780 w 2426398"/>
                  <a:gd name="connsiteY56" fmla="*/ 936549 h 1229201"/>
                  <a:gd name="connsiteX57" fmla="*/ 810881 w 2426398"/>
                  <a:gd name="connsiteY57" fmla="*/ 9195 h 1229201"/>
                  <a:gd name="connsiteX58" fmla="*/ 4780 w 2426398"/>
                  <a:gd name="connsiteY58" fmla="*/ 936549 h 1229201"/>
                  <a:gd name="connsiteX59" fmla="*/ 810881 w 2426398"/>
                  <a:gd name="connsiteY59" fmla="*/ 9195 h 1229201"/>
                  <a:gd name="connsiteX60" fmla="*/ 8590 w 2426398"/>
                  <a:gd name="connsiteY60" fmla="*/ 990270 h 1229201"/>
                  <a:gd name="connsiteX61" fmla="*/ 858411 w 2426398"/>
                  <a:gd name="connsiteY61" fmla="*/ 12624 h 1229201"/>
                  <a:gd name="connsiteX62" fmla="*/ 8590 w 2426398"/>
                  <a:gd name="connsiteY62" fmla="*/ 990270 h 1229201"/>
                  <a:gd name="connsiteX63" fmla="*/ 858411 w 2426398"/>
                  <a:gd name="connsiteY63" fmla="*/ 12624 h 1229201"/>
                  <a:gd name="connsiteX64" fmla="*/ 18591 w 2426398"/>
                  <a:gd name="connsiteY64" fmla="*/ 1036847 h 1229201"/>
                  <a:gd name="connsiteX65" fmla="*/ 912132 w 2426398"/>
                  <a:gd name="connsiteY65" fmla="*/ 8909 h 1229201"/>
                  <a:gd name="connsiteX66" fmla="*/ 18591 w 2426398"/>
                  <a:gd name="connsiteY66" fmla="*/ 1036847 h 1229201"/>
                  <a:gd name="connsiteX67" fmla="*/ 912132 w 2426398"/>
                  <a:gd name="connsiteY67" fmla="*/ 8909 h 1229201"/>
                  <a:gd name="connsiteX68" fmla="*/ 22306 w 2426398"/>
                  <a:gd name="connsiteY68" fmla="*/ 1090568 h 1229201"/>
                  <a:gd name="connsiteX69" fmla="*/ 959662 w 2426398"/>
                  <a:gd name="connsiteY69" fmla="*/ 12338 h 1229201"/>
                  <a:gd name="connsiteX70" fmla="*/ 22306 w 2426398"/>
                  <a:gd name="connsiteY70" fmla="*/ 1090568 h 1229201"/>
                  <a:gd name="connsiteX71" fmla="*/ 959662 w 2426398"/>
                  <a:gd name="connsiteY71" fmla="*/ 12338 h 1229201"/>
                  <a:gd name="connsiteX72" fmla="*/ 51072 w 2426398"/>
                  <a:gd name="connsiteY72" fmla="*/ 1115619 h 1229201"/>
                  <a:gd name="connsiteX73" fmla="*/ 1013383 w 2426398"/>
                  <a:gd name="connsiteY73" fmla="*/ 8528 h 1229201"/>
                  <a:gd name="connsiteX74" fmla="*/ 51072 w 2426398"/>
                  <a:gd name="connsiteY74" fmla="*/ 1115619 h 1229201"/>
                  <a:gd name="connsiteX75" fmla="*/ 1013383 w 2426398"/>
                  <a:gd name="connsiteY75" fmla="*/ 8528 h 1229201"/>
                  <a:gd name="connsiteX76" fmla="*/ 79837 w 2426398"/>
                  <a:gd name="connsiteY76" fmla="*/ 1140574 h 1229201"/>
                  <a:gd name="connsiteX77" fmla="*/ 1060912 w 2426398"/>
                  <a:gd name="connsiteY77" fmla="*/ 11957 h 1229201"/>
                  <a:gd name="connsiteX78" fmla="*/ 79837 w 2426398"/>
                  <a:gd name="connsiteY78" fmla="*/ 1140574 h 1229201"/>
                  <a:gd name="connsiteX79" fmla="*/ 1060912 w 2426398"/>
                  <a:gd name="connsiteY79" fmla="*/ 11957 h 1229201"/>
                  <a:gd name="connsiteX80" fmla="*/ 108603 w 2426398"/>
                  <a:gd name="connsiteY80" fmla="*/ 1165625 h 1229201"/>
                  <a:gd name="connsiteX81" fmla="*/ 1108442 w 2426398"/>
                  <a:gd name="connsiteY81" fmla="*/ 15386 h 1229201"/>
                  <a:gd name="connsiteX82" fmla="*/ 108603 w 2426398"/>
                  <a:gd name="connsiteY82" fmla="*/ 1165625 h 1229201"/>
                  <a:gd name="connsiteX83" fmla="*/ 1108442 w 2426398"/>
                  <a:gd name="connsiteY83" fmla="*/ 15386 h 1229201"/>
                  <a:gd name="connsiteX84" fmla="*/ 143559 w 2426398"/>
                  <a:gd name="connsiteY84" fmla="*/ 1183437 h 1229201"/>
                  <a:gd name="connsiteX85" fmla="*/ 1162163 w 2426398"/>
                  <a:gd name="connsiteY85" fmla="*/ 11671 h 1229201"/>
                  <a:gd name="connsiteX86" fmla="*/ 143559 w 2426398"/>
                  <a:gd name="connsiteY86" fmla="*/ 1183437 h 1229201"/>
                  <a:gd name="connsiteX87" fmla="*/ 1162163 w 2426398"/>
                  <a:gd name="connsiteY87" fmla="*/ 11671 h 1229201"/>
                  <a:gd name="connsiteX88" fmla="*/ 184803 w 2426398"/>
                  <a:gd name="connsiteY88" fmla="*/ 1194010 h 1229201"/>
                  <a:gd name="connsiteX89" fmla="*/ 1209693 w 2426398"/>
                  <a:gd name="connsiteY89" fmla="*/ 15100 h 1229201"/>
                  <a:gd name="connsiteX90" fmla="*/ 184803 w 2426398"/>
                  <a:gd name="connsiteY90" fmla="*/ 1194010 h 1229201"/>
                  <a:gd name="connsiteX91" fmla="*/ 1209693 w 2426398"/>
                  <a:gd name="connsiteY91" fmla="*/ 15100 h 1229201"/>
                  <a:gd name="connsiteX92" fmla="*/ 219855 w 2426398"/>
                  <a:gd name="connsiteY92" fmla="*/ 1211821 h 1229201"/>
                  <a:gd name="connsiteX93" fmla="*/ 1263414 w 2426398"/>
                  <a:gd name="connsiteY93" fmla="*/ 11290 h 1229201"/>
                  <a:gd name="connsiteX94" fmla="*/ 219855 w 2426398"/>
                  <a:gd name="connsiteY94" fmla="*/ 1211821 h 1229201"/>
                  <a:gd name="connsiteX95" fmla="*/ 1263414 w 2426398"/>
                  <a:gd name="connsiteY95" fmla="*/ 11290 h 1229201"/>
                  <a:gd name="connsiteX96" fmla="*/ 273576 w 2426398"/>
                  <a:gd name="connsiteY96" fmla="*/ 1208107 h 1229201"/>
                  <a:gd name="connsiteX97" fmla="*/ 1310944 w 2426398"/>
                  <a:gd name="connsiteY97" fmla="*/ 14719 h 1229201"/>
                  <a:gd name="connsiteX98" fmla="*/ 273576 w 2426398"/>
                  <a:gd name="connsiteY98" fmla="*/ 1208107 h 1229201"/>
                  <a:gd name="connsiteX99" fmla="*/ 1310944 w 2426398"/>
                  <a:gd name="connsiteY99" fmla="*/ 14719 h 1229201"/>
                  <a:gd name="connsiteX100" fmla="*/ 308628 w 2426398"/>
                  <a:gd name="connsiteY100" fmla="*/ 1225918 h 1229201"/>
                  <a:gd name="connsiteX101" fmla="*/ 1364665 w 2426398"/>
                  <a:gd name="connsiteY101" fmla="*/ 11005 h 1229201"/>
                  <a:gd name="connsiteX102" fmla="*/ 308628 w 2426398"/>
                  <a:gd name="connsiteY102" fmla="*/ 1225918 h 1229201"/>
                  <a:gd name="connsiteX103" fmla="*/ 1364665 w 2426398"/>
                  <a:gd name="connsiteY103" fmla="*/ 11005 h 1229201"/>
                  <a:gd name="connsiteX104" fmla="*/ 356062 w 2426398"/>
                  <a:gd name="connsiteY104" fmla="*/ 1229347 h 1229201"/>
                  <a:gd name="connsiteX105" fmla="*/ 1412194 w 2426398"/>
                  <a:gd name="connsiteY105" fmla="*/ 14434 h 1229201"/>
                  <a:gd name="connsiteX106" fmla="*/ 356062 w 2426398"/>
                  <a:gd name="connsiteY106" fmla="*/ 1229347 h 1229201"/>
                  <a:gd name="connsiteX107" fmla="*/ 1412194 w 2426398"/>
                  <a:gd name="connsiteY107" fmla="*/ 14434 h 1229201"/>
                  <a:gd name="connsiteX108" fmla="*/ 409878 w 2426398"/>
                  <a:gd name="connsiteY108" fmla="*/ 1225537 h 1229201"/>
                  <a:gd name="connsiteX109" fmla="*/ 1465915 w 2426398"/>
                  <a:gd name="connsiteY109" fmla="*/ 10719 h 1229201"/>
                  <a:gd name="connsiteX110" fmla="*/ 409878 w 2426398"/>
                  <a:gd name="connsiteY110" fmla="*/ 1225537 h 1229201"/>
                  <a:gd name="connsiteX111" fmla="*/ 1465915 w 2426398"/>
                  <a:gd name="connsiteY111" fmla="*/ 10719 h 1229201"/>
                  <a:gd name="connsiteX112" fmla="*/ 457313 w 2426398"/>
                  <a:gd name="connsiteY112" fmla="*/ 1228966 h 1229201"/>
                  <a:gd name="connsiteX113" fmla="*/ 1513445 w 2426398"/>
                  <a:gd name="connsiteY113" fmla="*/ 14148 h 1229201"/>
                  <a:gd name="connsiteX114" fmla="*/ 457313 w 2426398"/>
                  <a:gd name="connsiteY114" fmla="*/ 1228966 h 1229201"/>
                  <a:gd name="connsiteX115" fmla="*/ 1513445 w 2426398"/>
                  <a:gd name="connsiteY115" fmla="*/ 14148 h 1229201"/>
                  <a:gd name="connsiteX116" fmla="*/ 511129 w 2426398"/>
                  <a:gd name="connsiteY116" fmla="*/ 1225252 h 1229201"/>
                  <a:gd name="connsiteX117" fmla="*/ 1567166 w 2426398"/>
                  <a:gd name="connsiteY117" fmla="*/ 10338 h 1229201"/>
                  <a:gd name="connsiteX118" fmla="*/ 511129 w 2426398"/>
                  <a:gd name="connsiteY118" fmla="*/ 1225252 h 1229201"/>
                  <a:gd name="connsiteX119" fmla="*/ 1567166 w 2426398"/>
                  <a:gd name="connsiteY119" fmla="*/ 10338 h 1229201"/>
                  <a:gd name="connsiteX120" fmla="*/ 558564 w 2426398"/>
                  <a:gd name="connsiteY120" fmla="*/ 1228681 h 1229201"/>
                  <a:gd name="connsiteX121" fmla="*/ 1614696 w 2426398"/>
                  <a:gd name="connsiteY121" fmla="*/ 13767 h 1229201"/>
                  <a:gd name="connsiteX122" fmla="*/ 558564 w 2426398"/>
                  <a:gd name="connsiteY122" fmla="*/ 1228681 h 1229201"/>
                  <a:gd name="connsiteX123" fmla="*/ 1614696 w 2426398"/>
                  <a:gd name="connsiteY123" fmla="*/ 13767 h 1229201"/>
                  <a:gd name="connsiteX124" fmla="*/ 612380 w 2426398"/>
                  <a:gd name="connsiteY124" fmla="*/ 1224871 h 1229201"/>
                  <a:gd name="connsiteX125" fmla="*/ 1668417 w 2426398"/>
                  <a:gd name="connsiteY125" fmla="*/ 10052 h 1229201"/>
                  <a:gd name="connsiteX126" fmla="*/ 612380 w 2426398"/>
                  <a:gd name="connsiteY126" fmla="*/ 1224871 h 1229201"/>
                  <a:gd name="connsiteX127" fmla="*/ 1668417 w 2426398"/>
                  <a:gd name="connsiteY127" fmla="*/ 10052 h 1229201"/>
                  <a:gd name="connsiteX128" fmla="*/ 659910 w 2426398"/>
                  <a:gd name="connsiteY128" fmla="*/ 1228300 h 1229201"/>
                  <a:gd name="connsiteX129" fmla="*/ 1715947 w 2426398"/>
                  <a:gd name="connsiteY129" fmla="*/ 13481 h 1229201"/>
                  <a:gd name="connsiteX130" fmla="*/ 659910 w 2426398"/>
                  <a:gd name="connsiteY130" fmla="*/ 1228300 h 1229201"/>
                  <a:gd name="connsiteX131" fmla="*/ 1715947 w 2426398"/>
                  <a:gd name="connsiteY131" fmla="*/ 13481 h 1229201"/>
                  <a:gd name="connsiteX132" fmla="*/ 713631 w 2426398"/>
                  <a:gd name="connsiteY132" fmla="*/ 1224585 h 1229201"/>
                  <a:gd name="connsiteX133" fmla="*/ 1769668 w 2426398"/>
                  <a:gd name="connsiteY133" fmla="*/ 9671 h 1229201"/>
                  <a:gd name="connsiteX134" fmla="*/ 713631 w 2426398"/>
                  <a:gd name="connsiteY134" fmla="*/ 1224585 h 1229201"/>
                  <a:gd name="connsiteX135" fmla="*/ 1769668 w 2426398"/>
                  <a:gd name="connsiteY135" fmla="*/ 9671 h 1229201"/>
                  <a:gd name="connsiteX136" fmla="*/ 761161 w 2426398"/>
                  <a:gd name="connsiteY136" fmla="*/ 1228014 h 1229201"/>
                  <a:gd name="connsiteX137" fmla="*/ 1817197 w 2426398"/>
                  <a:gd name="connsiteY137" fmla="*/ 13100 h 1229201"/>
                  <a:gd name="connsiteX138" fmla="*/ 761161 w 2426398"/>
                  <a:gd name="connsiteY138" fmla="*/ 1228014 h 1229201"/>
                  <a:gd name="connsiteX139" fmla="*/ 1817197 w 2426398"/>
                  <a:gd name="connsiteY139" fmla="*/ 13100 h 1229201"/>
                  <a:gd name="connsiteX140" fmla="*/ 814882 w 2426398"/>
                  <a:gd name="connsiteY140" fmla="*/ 1224204 h 1229201"/>
                  <a:gd name="connsiteX141" fmla="*/ 1870918 w 2426398"/>
                  <a:gd name="connsiteY141" fmla="*/ 9385 h 1229201"/>
                  <a:gd name="connsiteX142" fmla="*/ 814882 w 2426398"/>
                  <a:gd name="connsiteY142" fmla="*/ 1224204 h 1229201"/>
                  <a:gd name="connsiteX143" fmla="*/ 1870918 w 2426398"/>
                  <a:gd name="connsiteY143" fmla="*/ 9385 h 1229201"/>
                  <a:gd name="connsiteX144" fmla="*/ 862411 w 2426398"/>
                  <a:gd name="connsiteY144" fmla="*/ 1227633 h 1229201"/>
                  <a:gd name="connsiteX145" fmla="*/ 1918448 w 2426398"/>
                  <a:gd name="connsiteY145" fmla="*/ 12814 h 1229201"/>
                  <a:gd name="connsiteX146" fmla="*/ 862411 w 2426398"/>
                  <a:gd name="connsiteY146" fmla="*/ 1227633 h 1229201"/>
                  <a:gd name="connsiteX147" fmla="*/ 1918448 w 2426398"/>
                  <a:gd name="connsiteY147" fmla="*/ 12814 h 1229201"/>
                  <a:gd name="connsiteX148" fmla="*/ 916132 w 2426398"/>
                  <a:gd name="connsiteY148" fmla="*/ 1223918 h 1229201"/>
                  <a:gd name="connsiteX149" fmla="*/ 1972169 w 2426398"/>
                  <a:gd name="connsiteY149" fmla="*/ 9004 h 1229201"/>
                  <a:gd name="connsiteX150" fmla="*/ 916132 w 2426398"/>
                  <a:gd name="connsiteY150" fmla="*/ 1223918 h 1229201"/>
                  <a:gd name="connsiteX151" fmla="*/ 1972169 w 2426398"/>
                  <a:gd name="connsiteY151" fmla="*/ 9004 h 1229201"/>
                  <a:gd name="connsiteX152" fmla="*/ 963662 w 2426398"/>
                  <a:gd name="connsiteY152" fmla="*/ 1227347 h 1229201"/>
                  <a:gd name="connsiteX153" fmla="*/ 2019699 w 2426398"/>
                  <a:gd name="connsiteY153" fmla="*/ 12433 h 1229201"/>
                  <a:gd name="connsiteX154" fmla="*/ 963662 w 2426398"/>
                  <a:gd name="connsiteY154" fmla="*/ 1227347 h 1229201"/>
                  <a:gd name="connsiteX155" fmla="*/ 2019699 w 2426398"/>
                  <a:gd name="connsiteY155" fmla="*/ 12433 h 1229201"/>
                  <a:gd name="connsiteX156" fmla="*/ 1017383 w 2426398"/>
                  <a:gd name="connsiteY156" fmla="*/ 1223537 h 1229201"/>
                  <a:gd name="connsiteX157" fmla="*/ 2073420 w 2426398"/>
                  <a:gd name="connsiteY157" fmla="*/ 8719 h 1229201"/>
                  <a:gd name="connsiteX158" fmla="*/ 1017383 w 2426398"/>
                  <a:gd name="connsiteY158" fmla="*/ 1223537 h 1229201"/>
                  <a:gd name="connsiteX159" fmla="*/ 2073420 w 2426398"/>
                  <a:gd name="connsiteY159" fmla="*/ 8719 h 1229201"/>
                  <a:gd name="connsiteX160" fmla="*/ 1064913 w 2426398"/>
                  <a:gd name="connsiteY160" fmla="*/ 1226966 h 1229201"/>
                  <a:gd name="connsiteX161" fmla="*/ 2120950 w 2426398"/>
                  <a:gd name="connsiteY161" fmla="*/ 12148 h 1229201"/>
                  <a:gd name="connsiteX162" fmla="*/ 1064913 w 2426398"/>
                  <a:gd name="connsiteY162" fmla="*/ 1226966 h 1229201"/>
                  <a:gd name="connsiteX163" fmla="*/ 2120950 w 2426398"/>
                  <a:gd name="connsiteY163" fmla="*/ 12148 h 1229201"/>
                  <a:gd name="connsiteX164" fmla="*/ 1118634 w 2426398"/>
                  <a:gd name="connsiteY164" fmla="*/ 1223251 h 1229201"/>
                  <a:gd name="connsiteX165" fmla="*/ 2162193 w 2426398"/>
                  <a:gd name="connsiteY165" fmla="*/ 22720 h 1229201"/>
                  <a:gd name="connsiteX166" fmla="*/ 1118634 w 2426398"/>
                  <a:gd name="connsiteY166" fmla="*/ 1223251 h 1229201"/>
                  <a:gd name="connsiteX167" fmla="*/ 2162193 w 2426398"/>
                  <a:gd name="connsiteY167" fmla="*/ 22720 h 1229201"/>
                  <a:gd name="connsiteX168" fmla="*/ 1166164 w 2426398"/>
                  <a:gd name="connsiteY168" fmla="*/ 1226680 h 1229201"/>
                  <a:gd name="connsiteX169" fmla="*/ 2209723 w 2426398"/>
                  <a:gd name="connsiteY169" fmla="*/ 26149 h 1229201"/>
                  <a:gd name="connsiteX170" fmla="*/ 1166164 w 2426398"/>
                  <a:gd name="connsiteY170" fmla="*/ 1226680 h 1229201"/>
                  <a:gd name="connsiteX171" fmla="*/ 2209723 w 2426398"/>
                  <a:gd name="connsiteY171" fmla="*/ 26149 h 1229201"/>
                  <a:gd name="connsiteX172" fmla="*/ 1219885 w 2426398"/>
                  <a:gd name="connsiteY172" fmla="*/ 1222966 h 1229201"/>
                  <a:gd name="connsiteX173" fmla="*/ 2250966 w 2426398"/>
                  <a:gd name="connsiteY173" fmla="*/ 36817 h 1229201"/>
                  <a:gd name="connsiteX174" fmla="*/ 1219885 w 2426398"/>
                  <a:gd name="connsiteY174" fmla="*/ 1222966 h 1229201"/>
                  <a:gd name="connsiteX175" fmla="*/ 2250966 w 2426398"/>
                  <a:gd name="connsiteY175" fmla="*/ 36817 h 1229201"/>
                  <a:gd name="connsiteX176" fmla="*/ 1267414 w 2426398"/>
                  <a:gd name="connsiteY176" fmla="*/ 1226395 h 1229201"/>
                  <a:gd name="connsiteX177" fmla="*/ 2292209 w 2426398"/>
                  <a:gd name="connsiteY177" fmla="*/ 47390 h 1229201"/>
                  <a:gd name="connsiteX178" fmla="*/ 1267414 w 2426398"/>
                  <a:gd name="connsiteY178" fmla="*/ 1226395 h 1229201"/>
                  <a:gd name="connsiteX179" fmla="*/ 2292209 w 2426398"/>
                  <a:gd name="connsiteY179" fmla="*/ 47390 h 1229201"/>
                  <a:gd name="connsiteX180" fmla="*/ 1321135 w 2426398"/>
                  <a:gd name="connsiteY180" fmla="*/ 1222585 h 1229201"/>
                  <a:gd name="connsiteX181" fmla="*/ 2320975 w 2426398"/>
                  <a:gd name="connsiteY181" fmla="*/ 72441 h 1229201"/>
                  <a:gd name="connsiteX182" fmla="*/ 1321135 w 2426398"/>
                  <a:gd name="connsiteY182" fmla="*/ 1222585 h 1229201"/>
                  <a:gd name="connsiteX183" fmla="*/ 2320975 w 2426398"/>
                  <a:gd name="connsiteY183" fmla="*/ 72441 h 1229201"/>
                  <a:gd name="connsiteX184" fmla="*/ 1368665 w 2426398"/>
                  <a:gd name="connsiteY184" fmla="*/ 1226014 h 1229201"/>
                  <a:gd name="connsiteX185" fmla="*/ 2349740 w 2426398"/>
                  <a:gd name="connsiteY185" fmla="*/ 97396 h 1229201"/>
                  <a:gd name="connsiteX186" fmla="*/ 1368665 w 2426398"/>
                  <a:gd name="connsiteY186" fmla="*/ 1226014 h 1229201"/>
                  <a:gd name="connsiteX187" fmla="*/ 2349740 w 2426398"/>
                  <a:gd name="connsiteY187" fmla="*/ 97396 h 1229201"/>
                  <a:gd name="connsiteX188" fmla="*/ 1416100 w 2426398"/>
                  <a:gd name="connsiteY188" fmla="*/ 1229443 h 1229201"/>
                  <a:gd name="connsiteX189" fmla="*/ 2372219 w 2426398"/>
                  <a:gd name="connsiteY189" fmla="*/ 129591 h 1229201"/>
                  <a:gd name="connsiteX190" fmla="*/ 1416100 w 2426398"/>
                  <a:gd name="connsiteY190" fmla="*/ 1229443 h 1229201"/>
                  <a:gd name="connsiteX191" fmla="*/ 2372219 w 2426398"/>
                  <a:gd name="connsiteY191" fmla="*/ 129591 h 1229201"/>
                  <a:gd name="connsiteX192" fmla="*/ 1469916 w 2426398"/>
                  <a:gd name="connsiteY192" fmla="*/ 1225728 h 1229201"/>
                  <a:gd name="connsiteX193" fmla="*/ 2388507 w 2426398"/>
                  <a:gd name="connsiteY193" fmla="*/ 168929 h 1229201"/>
                  <a:gd name="connsiteX194" fmla="*/ 1469916 w 2426398"/>
                  <a:gd name="connsiteY194" fmla="*/ 1225728 h 1229201"/>
                  <a:gd name="connsiteX195" fmla="*/ 2388507 w 2426398"/>
                  <a:gd name="connsiteY195" fmla="*/ 168929 h 1229201"/>
                  <a:gd name="connsiteX196" fmla="*/ 1517350 w 2426398"/>
                  <a:gd name="connsiteY196" fmla="*/ 1229157 h 1229201"/>
                  <a:gd name="connsiteX197" fmla="*/ 2404699 w 2426398"/>
                  <a:gd name="connsiteY197" fmla="*/ 208363 h 1229201"/>
                  <a:gd name="connsiteX198" fmla="*/ 1517350 w 2426398"/>
                  <a:gd name="connsiteY198" fmla="*/ 1229157 h 1229201"/>
                  <a:gd name="connsiteX199" fmla="*/ 2404699 w 2426398"/>
                  <a:gd name="connsiteY199" fmla="*/ 208363 h 1229201"/>
                  <a:gd name="connsiteX200" fmla="*/ 1571167 w 2426398"/>
                  <a:gd name="connsiteY200" fmla="*/ 1225347 h 1229201"/>
                  <a:gd name="connsiteX201" fmla="*/ 2420987 w 2426398"/>
                  <a:gd name="connsiteY201" fmla="*/ 247701 h 1229201"/>
                  <a:gd name="connsiteX202" fmla="*/ 1571167 w 2426398"/>
                  <a:gd name="connsiteY202" fmla="*/ 1225347 h 1229201"/>
                  <a:gd name="connsiteX203" fmla="*/ 2420987 w 2426398"/>
                  <a:gd name="connsiteY203" fmla="*/ 247701 h 1229201"/>
                  <a:gd name="connsiteX204" fmla="*/ 1618601 w 2426398"/>
                  <a:gd name="connsiteY204" fmla="*/ 1228776 h 1229201"/>
                  <a:gd name="connsiteX205" fmla="*/ 2418511 w 2426398"/>
                  <a:gd name="connsiteY205" fmla="*/ 308661 h 1229201"/>
                  <a:gd name="connsiteX206" fmla="*/ 1618601 w 2426398"/>
                  <a:gd name="connsiteY206" fmla="*/ 1228776 h 1229201"/>
                  <a:gd name="connsiteX207" fmla="*/ 2418511 w 2426398"/>
                  <a:gd name="connsiteY207" fmla="*/ 308661 h 1229201"/>
                  <a:gd name="connsiteX208" fmla="*/ 1672417 w 2426398"/>
                  <a:gd name="connsiteY208" fmla="*/ 1225061 h 1229201"/>
                  <a:gd name="connsiteX209" fmla="*/ 2422225 w 2426398"/>
                  <a:gd name="connsiteY209" fmla="*/ 362382 h 1229201"/>
                  <a:gd name="connsiteX210" fmla="*/ 1672417 w 2426398"/>
                  <a:gd name="connsiteY210" fmla="*/ 1225061 h 1229201"/>
                  <a:gd name="connsiteX211" fmla="*/ 2422225 w 2426398"/>
                  <a:gd name="connsiteY211" fmla="*/ 362382 h 1229201"/>
                  <a:gd name="connsiteX212" fmla="*/ 1719852 w 2426398"/>
                  <a:gd name="connsiteY212" fmla="*/ 1228490 h 1229201"/>
                  <a:gd name="connsiteX213" fmla="*/ 2419749 w 2426398"/>
                  <a:gd name="connsiteY213" fmla="*/ 423342 h 1229201"/>
                  <a:gd name="connsiteX214" fmla="*/ 1719852 w 2426398"/>
                  <a:gd name="connsiteY214" fmla="*/ 1228490 h 1229201"/>
                  <a:gd name="connsiteX215" fmla="*/ 2419749 w 2426398"/>
                  <a:gd name="connsiteY215" fmla="*/ 423342 h 1229201"/>
                  <a:gd name="connsiteX216" fmla="*/ 1773668 w 2426398"/>
                  <a:gd name="connsiteY216" fmla="*/ 1224680 h 1229201"/>
                  <a:gd name="connsiteX217" fmla="*/ 2423559 w 2426398"/>
                  <a:gd name="connsiteY217" fmla="*/ 477063 h 1229201"/>
                  <a:gd name="connsiteX218" fmla="*/ 1773668 w 2426398"/>
                  <a:gd name="connsiteY218" fmla="*/ 1224680 h 1229201"/>
                  <a:gd name="connsiteX219" fmla="*/ 2423559 w 2426398"/>
                  <a:gd name="connsiteY219" fmla="*/ 477063 h 1229201"/>
                  <a:gd name="connsiteX220" fmla="*/ 1821103 w 2426398"/>
                  <a:gd name="connsiteY220" fmla="*/ 1228109 h 1229201"/>
                  <a:gd name="connsiteX221" fmla="*/ 2420987 w 2426398"/>
                  <a:gd name="connsiteY221" fmla="*/ 538023 h 1229201"/>
                  <a:gd name="connsiteX222" fmla="*/ 1821103 w 2426398"/>
                  <a:gd name="connsiteY222" fmla="*/ 1228109 h 1229201"/>
                  <a:gd name="connsiteX223" fmla="*/ 2420987 w 2426398"/>
                  <a:gd name="connsiteY223" fmla="*/ 538023 h 1229201"/>
                  <a:gd name="connsiteX224" fmla="*/ 1874919 w 2426398"/>
                  <a:gd name="connsiteY224" fmla="*/ 1224394 h 1229201"/>
                  <a:gd name="connsiteX225" fmla="*/ 2424797 w 2426398"/>
                  <a:gd name="connsiteY225" fmla="*/ 591744 h 1229201"/>
                  <a:gd name="connsiteX226" fmla="*/ 1874919 w 2426398"/>
                  <a:gd name="connsiteY226" fmla="*/ 1224394 h 1229201"/>
                  <a:gd name="connsiteX227" fmla="*/ 2424797 w 2426398"/>
                  <a:gd name="connsiteY227" fmla="*/ 591744 h 1229201"/>
                  <a:gd name="connsiteX228" fmla="*/ 1922353 w 2426398"/>
                  <a:gd name="connsiteY228" fmla="*/ 1227823 h 1229201"/>
                  <a:gd name="connsiteX229" fmla="*/ 2422321 w 2426398"/>
                  <a:gd name="connsiteY229" fmla="*/ 652704 h 1229201"/>
                  <a:gd name="connsiteX230" fmla="*/ 1922353 w 2426398"/>
                  <a:gd name="connsiteY230" fmla="*/ 1227823 h 1229201"/>
                  <a:gd name="connsiteX231" fmla="*/ 2422321 w 2426398"/>
                  <a:gd name="connsiteY231" fmla="*/ 652704 h 1229201"/>
                  <a:gd name="connsiteX232" fmla="*/ 1976169 w 2426398"/>
                  <a:gd name="connsiteY232" fmla="*/ 1224013 h 1229201"/>
                  <a:gd name="connsiteX233" fmla="*/ 2426035 w 2426398"/>
                  <a:gd name="connsiteY233" fmla="*/ 706425 h 1229201"/>
                  <a:gd name="connsiteX234" fmla="*/ 1976169 w 2426398"/>
                  <a:gd name="connsiteY234" fmla="*/ 1224013 h 1229201"/>
                  <a:gd name="connsiteX235" fmla="*/ 2426035 w 2426398"/>
                  <a:gd name="connsiteY235" fmla="*/ 706425 h 1229201"/>
                  <a:gd name="connsiteX236" fmla="*/ 2023604 w 2426398"/>
                  <a:gd name="connsiteY236" fmla="*/ 1227442 h 1229201"/>
                  <a:gd name="connsiteX237" fmla="*/ 2423559 w 2426398"/>
                  <a:gd name="connsiteY237" fmla="*/ 767385 h 1229201"/>
                  <a:gd name="connsiteX238" fmla="*/ 2023604 w 2426398"/>
                  <a:gd name="connsiteY238" fmla="*/ 1227442 h 1229201"/>
                  <a:gd name="connsiteX239" fmla="*/ 2423559 w 2426398"/>
                  <a:gd name="connsiteY239" fmla="*/ 767385 h 1229201"/>
                  <a:gd name="connsiteX240" fmla="*/ 2096089 w 2426398"/>
                  <a:gd name="connsiteY240" fmla="*/ 1202201 h 1229201"/>
                  <a:gd name="connsiteX241" fmla="*/ 2427369 w 2426398"/>
                  <a:gd name="connsiteY241" fmla="*/ 821201 h 1229201"/>
                  <a:gd name="connsiteX242" fmla="*/ 2096089 w 2426398"/>
                  <a:gd name="connsiteY242" fmla="*/ 1202201 h 1229201"/>
                  <a:gd name="connsiteX243" fmla="*/ 2427369 w 2426398"/>
                  <a:gd name="connsiteY243" fmla="*/ 821201 h 1229201"/>
                  <a:gd name="connsiteX244" fmla="*/ 2156097 w 2426398"/>
                  <a:gd name="connsiteY244" fmla="*/ 1191247 h 1229201"/>
                  <a:gd name="connsiteX245" fmla="*/ 2406128 w 2426398"/>
                  <a:gd name="connsiteY245" fmla="*/ 903688 h 1229201"/>
                  <a:gd name="connsiteX246" fmla="*/ 2156097 w 2426398"/>
                  <a:gd name="connsiteY246" fmla="*/ 1191247 h 1229201"/>
                  <a:gd name="connsiteX247" fmla="*/ 2406128 w 2426398"/>
                  <a:gd name="connsiteY247" fmla="*/ 903688 h 1229201"/>
                  <a:gd name="connsiteX248" fmla="*/ 2209913 w 2426398"/>
                  <a:gd name="connsiteY248" fmla="*/ 1187437 h 1229201"/>
                  <a:gd name="connsiteX249" fmla="*/ 2397365 w 2426398"/>
                  <a:gd name="connsiteY249" fmla="*/ 971791 h 1229201"/>
                  <a:gd name="connsiteX250" fmla="*/ 2209913 w 2426398"/>
                  <a:gd name="connsiteY250" fmla="*/ 1187437 h 1229201"/>
                  <a:gd name="connsiteX251" fmla="*/ 2397365 w 2426398"/>
                  <a:gd name="connsiteY251" fmla="*/ 971791 h 1229201"/>
                  <a:gd name="connsiteX252" fmla="*/ 2282398 w 2426398"/>
                  <a:gd name="connsiteY252" fmla="*/ 1162101 h 1229201"/>
                  <a:gd name="connsiteX253" fmla="*/ 2363647 w 2426398"/>
                  <a:gd name="connsiteY253" fmla="*/ 1068661 h 1229201"/>
                  <a:gd name="connsiteX254" fmla="*/ 2282398 w 2426398"/>
                  <a:gd name="connsiteY254" fmla="*/ 1162101 h 1229201"/>
                  <a:gd name="connsiteX255" fmla="*/ 2363647 w 2426398"/>
                  <a:gd name="connsiteY255" fmla="*/ 1068661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2215" y="69012"/>
                    </a:moveTo>
                    <a:cubicBezTo>
                      <a:pt x="52215" y="69012"/>
                      <a:pt x="52215" y="69012"/>
                      <a:pt x="52215" y="69012"/>
                    </a:cubicBezTo>
                    <a:moveTo>
                      <a:pt x="52215" y="69012"/>
                    </a:moveTo>
                    <a:cubicBezTo>
                      <a:pt x="52215" y="69012"/>
                      <a:pt x="52215" y="69012"/>
                      <a:pt x="52215" y="69012"/>
                    </a:cubicBezTo>
                    <a:moveTo>
                      <a:pt x="49643" y="129972"/>
                    </a:moveTo>
                    <a:cubicBezTo>
                      <a:pt x="81647" y="91777"/>
                      <a:pt x="110889" y="77013"/>
                      <a:pt x="149656" y="14910"/>
                    </a:cubicBezTo>
                    <a:moveTo>
                      <a:pt x="49643" y="129972"/>
                    </a:moveTo>
                    <a:cubicBezTo>
                      <a:pt x="80790" y="96349"/>
                      <a:pt x="101840" y="66821"/>
                      <a:pt x="149656" y="14910"/>
                    </a:cubicBezTo>
                    <a:moveTo>
                      <a:pt x="3447" y="241224"/>
                    </a:moveTo>
                    <a:cubicBezTo>
                      <a:pt x="63168" y="165691"/>
                      <a:pt x="141083" y="80251"/>
                      <a:pt x="209663" y="3956"/>
                    </a:cubicBezTo>
                    <a:moveTo>
                      <a:pt x="3447" y="241224"/>
                    </a:moveTo>
                    <a:cubicBezTo>
                      <a:pt x="66693" y="159785"/>
                      <a:pt x="159181" y="77870"/>
                      <a:pt x="209663" y="3956"/>
                    </a:cubicBezTo>
                    <a:moveTo>
                      <a:pt x="970" y="302184"/>
                    </a:moveTo>
                    <a:cubicBezTo>
                      <a:pt x="64311" y="258274"/>
                      <a:pt x="102792" y="163881"/>
                      <a:pt x="263384" y="241"/>
                    </a:cubicBezTo>
                    <a:moveTo>
                      <a:pt x="970" y="302184"/>
                    </a:moveTo>
                    <a:cubicBezTo>
                      <a:pt x="54977" y="224746"/>
                      <a:pt x="128129" y="157118"/>
                      <a:pt x="263384" y="241"/>
                    </a:cubicBezTo>
                    <a:moveTo>
                      <a:pt x="4685" y="355905"/>
                    </a:moveTo>
                    <a:cubicBezTo>
                      <a:pt x="83076" y="264560"/>
                      <a:pt x="165277" y="198266"/>
                      <a:pt x="304627" y="10814"/>
                    </a:cubicBezTo>
                    <a:moveTo>
                      <a:pt x="4685" y="355905"/>
                    </a:moveTo>
                    <a:cubicBezTo>
                      <a:pt x="78218" y="266370"/>
                      <a:pt x="145655" y="199504"/>
                      <a:pt x="304627" y="10814"/>
                    </a:cubicBezTo>
                    <a:moveTo>
                      <a:pt x="2208" y="416865"/>
                    </a:moveTo>
                    <a:cubicBezTo>
                      <a:pt x="135178" y="257035"/>
                      <a:pt x="279481" y="129210"/>
                      <a:pt x="352157" y="14243"/>
                    </a:cubicBezTo>
                    <a:moveTo>
                      <a:pt x="2208" y="416865"/>
                    </a:moveTo>
                    <a:cubicBezTo>
                      <a:pt x="126986" y="265036"/>
                      <a:pt x="259765" y="107969"/>
                      <a:pt x="352157" y="14243"/>
                    </a:cubicBezTo>
                    <a:moveTo>
                      <a:pt x="6018" y="470586"/>
                    </a:moveTo>
                    <a:cubicBezTo>
                      <a:pt x="94792" y="370669"/>
                      <a:pt x="199947" y="256369"/>
                      <a:pt x="405878" y="10528"/>
                    </a:cubicBezTo>
                    <a:moveTo>
                      <a:pt x="6018" y="470586"/>
                    </a:moveTo>
                    <a:cubicBezTo>
                      <a:pt x="177469" y="295612"/>
                      <a:pt x="328630" y="115970"/>
                      <a:pt x="405878" y="10528"/>
                    </a:cubicBezTo>
                    <a:moveTo>
                      <a:pt x="3447" y="531546"/>
                    </a:moveTo>
                    <a:cubicBezTo>
                      <a:pt x="183374" y="352285"/>
                      <a:pt x="332536" y="126924"/>
                      <a:pt x="453408" y="13957"/>
                    </a:cubicBezTo>
                    <a:moveTo>
                      <a:pt x="3447" y="531546"/>
                    </a:moveTo>
                    <a:cubicBezTo>
                      <a:pt x="154513" y="347428"/>
                      <a:pt x="321772" y="180931"/>
                      <a:pt x="453408" y="13957"/>
                    </a:cubicBezTo>
                    <a:moveTo>
                      <a:pt x="970" y="592506"/>
                    </a:moveTo>
                    <a:cubicBezTo>
                      <a:pt x="115556" y="437439"/>
                      <a:pt x="272909" y="289230"/>
                      <a:pt x="507129" y="10243"/>
                    </a:cubicBezTo>
                    <a:moveTo>
                      <a:pt x="970" y="592506"/>
                    </a:moveTo>
                    <a:cubicBezTo>
                      <a:pt x="197661" y="353809"/>
                      <a:pt x="405306" y="119875"/>
                      <a:pt x="507129" y="10243"/>
                    </a:cubicBezTo>
                    <a:moveTo>
                      <a:pt x="4780" y="646227"/>
                    </a:moveTo>
                    <a:cubicBezTo>
                      <a:pt x="197471" y="449155"/>
                      <a:pt x="373493" y="220840"/>
                      <a:pt x="554659" y="13672"/>
                    </a:cubicBezTo>
                    <a:moveTo>
                      <a:pt x="4780" y="646227"/>
                    </a:moveTo>
                    <a:cubicBezTo>
                      <a:pt x="149370" y="499256"/>
                      <a:pt x="279195" y="345332"/>
                      <a:pt x="554659" y="13672"/>
                    </a:cubicBezTo>
                    <a:moveTo>
                      <a:pt x="2304" y="707187"/>
                    </a:moveTo>
                    <a:cubicBezTo>
                      <a:pt x="238524" y="443725"/>
                      <a:pt x="473791" y="136925"/>
                      <a:pt x="608380" y="9862"/>
                    </a:cubicBezTo>
                    <a:moveTo>
                      <a:pt x="2304" y="707187"/>
                    </a:moveTo>
                    <a:cubicBezTo>
                      <a:pt x="199852" y="476682"/>
                      <a:pt x="408831" y="246939"/>
                      <a:pt x="608380" y="9862"/>
                    </a:cubicBezTo>
                    <a:moveTo>
                      <a:pt x="6018" y="760908"/>
                    </a:moveTo>
                    <a:cubicBezTo>
                      <a:pt x="267289" y="489445"/>
                      <a:pt x="487507" y="209315"/>
                      <a:pt x="655909" y="13291"/>
                    </a:cubicBezTo>
                    <a:moveTo>
                      <a:pt x="6018" y="760908"/>
                    </a:moveTo>
                    <a:cubicBezTo>
                      <a:pt x="271480" y="466871"/>
                      <a:pt x="517416" y="162738"/>
                      <a:pt x="655909" y="13291"/>
                    </a:cubicBezTo>
                    <a:moveTo>
                      <a:pt x="3542" y="821868"/>
                    </a:moveTo>
                    <a:cubicBezTo>
                      <a:pt x="195471" y="617080"/>
                      <a:pt x="366349" y="398577"/>
                      <a:pt x="709630" y="9576"/>
                    </a:cubicBezTo>
                    <a:moveTo>
                      <a:pt x="3542" y="821868"/>
                    </a:moveTo>
                    <a:cubicBezTo>
                      <a:pt x="246715" y="541452"/>
                      <a:pt x="491984" y="263512"/>
                      <a:pt x="709630" y="9576"/>
                    </a:cubicBezTo>
                    <a:moveTo>
                      <a:pt x="1065" y="882828"/>
                    </a:moveTo>
                    <a:cubicBezTo>
                      <a:pt x="172896" y="685851"/>
                      <a:pt x="344537" y="499923"/>
                      <a:pt x="757160" y="13005"/>
                    </a:cubicBezTo>
                    <a:moveTo>
                      <a:pt x="1065" y="882828"/>
                    </a:moveTo>
                    <a:cubicBezTo>
                      <a:pt x="299960" y="537547"/>
                      <a:pt x="580281" y="200838"/>
                      <a:pt x="757160" y="13005"/>
                    </a:cubicBezTo>
                    <a:moveTo>
                      <a:pt x="4780" y="936549"/>
                    </a:moveTo>
                    <a:cubicBezTo>
                      <a:pt x="317296" y="589458"/>
                      <a:pt x="630859" y="208267"/>
                      <a:pt x="810881" y="9195"/>
                    </a:cubicBezTo>
                    <a:moveTo>
                      <a:pt x="4780" y="936549"/>
                    </a:moveTo>
                    <a:cubicBezTo>
                      <a:pt x="245953" y="656704"/>
                      <a:pt x="499414" y="363715"/>
                      <a:pt x="810881" y="9195"/>
                    </a:cubicBezTo>
                    <a:moveTo>
                      <a:pt x="8590" y="990270"/>
                    </a:moveTo>
                    <a:cubicBezTo>
                      <a:pt x="335107" y="628510"/>
                      <a:pt x="635716" y="258464"/>
                      <a:pt x="858411" y="12624"/>
                    </a:cubicBezTo>
                    <a:moveTo>
                      <a:pt x="8590" y="990270"/>
                    </a:moveTo>
                    <a:cubicBezTo>
                      <a:pt x="185946" y="789578"/>
                      <a:pt x="346728" y="593268"/>
                      <a:pt x="858411" y="12624"/>
                    </a:cubicBezTo>
                    <a:moveTo>
                      <a:pt x="18591" y="1036847"/>
                    </a:moveTo>
                    <a:cubicBezTo>
                      <a:pt x="243858" y="766623"/>
                      <a:pt x="494270" y="496018"/>
                      <a:pt x="912132" y="8909"/>
                    </a:cubicBezTo>
                    <a:moveTo>
                      <a:pt x="18591" y="1036847"/>
                    </a:moveTo>
                    <a:cubicBezTo>
                      <a:pt x="314438" y="687565"/>
                      <a:pt x="614571" y="343999"/>
                      <a:pt x="912132" y="8909"/>
                    </a:cubicBezTo>
                    <a:moveTo>
                      <a:pt x="22306" y="1090568"/>
                    </a:moveTo>
                    <a:cubicBezTo>
                      <a:pt x="314724" y="761670"/>
                      <a:pt x="575995" y="430962"/>
                      <a:pt x="959662" y="12338"/>
                    </a:cubicBezTo>
                    <a:moveTo>
                      <a:pt x="22306" y="1090568"/>
                    </a:moveTo>
                    <a:cubicBezTo>
                      <a:pt x="306342" y="756431"/>
                      <a:pt x="594759" y="423056"/>
                      <a:pt x="959662" y="12338"/>
                    </a:cubicBezTo>
                    <a:moveTo>
                      <a:pt x="51072" y="1115619"/>
                    </a:moveTo>
                    <a:cubicBezTo>
                      <a:pt x="341965" y="803580"/>
                      <a:pt x="594378" y="462775"/>
                      <a:pt x="1013383" y="8528"/>
                    </a:cubicBezTo>
                    <a:moveTo>
                      <a:pt x="51072" y="1115619"/>
                    </a:moveTo>
                    <a:cubicBezTo>
                      <a:pt x="318915" y="810247"/>
                      <a:pt x="582472" y="494017"/>
                      <a:pt x="1013383" y="8528"/>
                    </a:cubicBezTo>
                    <a:moveTo>
                      <a:pt x="79837" y="1140574"/>
                    </a:moveTo>
                    <a:cubicBezTo>
                      <a:pt x="370159" y="815677"/>
                      <a:pt x="681055" y="472396"/>
                      <a:pt x="1060912" y="11957"/>
                    </a:cubicBezTo>
                    <a:moveTo>
                      <a:pt x="79837" y="1140574"/>
                    </a:moveTo>
                    <a:cubicBezTo>
                      <a:pt x="446931" y="722617"/>
                      <a:pt x="814977" y="304279"/>
                      <a:pt x="1060912" y="11957"/>
                    </a:cubicBezTo>
                    <a:moveTo>
                      <a:pt x="108603" y="1165625"/>
                    </a:moveTo>
                    <a:cubicBezTo>
                      <a:pt x="371874" y="905783"/>
                      <a:pt x="587710" y="616699"/>
                      <a:pt x="1108442" y="15386"/>
                    </a:cubicBezTo>
                    <a:moveTo>
                      <a:pt x="108603" y="1165625"/>
                    </a:moveTo>
                    <a:cubicBezTo>
                      <a:pt x="359491" y="870922"/>
                      <a:pt x="609618" y="590410"/>
                      <a:pt x="1108442" y="15386"/>
                    </a:cubicBezTo>
                    <a:moveTo>
                      <a:pt x="143559" y="1183437"/>
                    </a:moveTo>
                    <a:cubicBezTo>
                      <a:pt x="514177" y="746239"/>
                      <a:pt x="920609" y="275514"/>
                      <a:pt x="1162163" y="11671"/>
                    </a:cubicBezTo>
                    <a:moveTo>
                      <a:pt x="143559" y="1183437"/>
                    </a:moveTo>
                    <a:cubicBezTo>
                      <a:pt x="493889" y="784054"/>
                      <a:pt x="836503" y="389147"/>
                      <a:pt x="1162163" y="11671"/>
                    </a:cubicBezTo>
                    <a:moveTo>
                      <a:pt x="184803" y="1194010"/>
                    </a:moveTo>
                    <a:cubicBezTo>
                      <a:pt x="542086" y="759098"/>
                      <a:pt x="922800" y="342284"/>
                      <a:pt x="1209693" y="15100"/>
                    </a:cubicBezTo>
                    <a:moveTo>
                      <a:pt x="184803" y="1194010"/>
                    </a:moveTo>
                    <a:cubicBezTo>
                      <a:pt x="447978" y="878065"/>
                      <a:pt x="707725" y="589172"/>
                      <a:pt x="1209693" y="15100"/>
                    </a:cubicBezTo>
                    <a:moveTo>
                      <a:pt x="219855" y="1211821"/>
                    </a:moveTo>
                    <a:cubicBezTo>
                      <a:pt x="461218" y="912832"/>
                      <a:pt x="712678" y="640512"/>
                      <a:pt x="1263414" y="11290"/>
                    </a:cubicBezTo>
                    <a:moveTo>
                      <a:pt x="219855" y="1211821"/>
                    </a:moveTo>
                    <a:cubicBezTo>
                      <a:pt x="588853" y="792531"/>
                      <a:pt x="970996" y="368764"/>
                      <a:pt x="1263414" y="11290"/>
                    </a:cubicBezTo>
                    <a:moveTo>
                      <a:pt x="273576" y="1208107"/>
                    </a:moveTo>
                    <a:cubicBezTo>
                      <a:pt x="636097" y="815677"/>
                      <a:pt x="952804" y="440296"/>
                      <a:pt x="1310944" y="14719"/>
                    </a:cubicBezTo>
                    <a:moveTo>
                      <a:pt x="273576" y="1208107"/>
                    </a:moveTo>
                    <a:cubicBezTo>
                      <a:pt x="657529" y="760527"/>
                      <a:pt x="1065294" y="302660"/>
                      <a:pt x="1310944" y="14719"/>
                    </a:cubicBezTo>
                    <a:moveTo>
                      <a:pt x="308628" y="1225918"/>
                    </a:moveTo>
                    <a:cubicBezTo>
                      <a:pt x="585234" y="876922"/>
                      <a:pt x="880318" y="558121"/>
                      <a:pt x="1364665" y="11005"/>
                    </a:cubicBezTo>
                    <a:moveTo>
                      <a:pt x="308628" y="1225918"/>
                    </a:moveTo>
                    <a:cubicBezTo>
                      <a:pt x="575995" y="936263"/>
                      <a:pt x="829836" y="644608"/>
                      <a:pt x="1364665" y="11005"/>
                    </a:cubicBezTo>
                    <a:moveTo>
                      <a:pt x="356062" y="1229347"/>
                    </a:moveTo>
                    <a:cubicBezTo>
                      <a:pt x="609427" y="899782"/>
                      <a:pt x="878223" y="599459"/>
                      <a:pt x="1412194" y="14434"/>
                    </a:cubicBezTo>
                    <a:moveTo>
                      <a:pt x="356062" y="1229347"/>
                    </a:moveTo>
                    <a:cubicBezTo>
                      <a:pt x="598378" y="942835"/>
                      <a:pt x="859554" y="659371"/>
                      <a:pt x="1412194" y="14434"/>
                    </a:cubicBezTo>
                    <a:moveTo>
                      <a:pt x="409878" y="1225537"/>
                    </a:moveTo>
                    <a:cubicBezTo>
                      <a:pt x="719155" y="868826"/>
                      <a:pt x="1041577" y="514782"/>
                      <a:pt x="1465915" y="10719"/>
                    </a:cubicBezTo>
                    <a:moveTo>
                      <a:pt x="409878" y="1225537"/>
                    </a:moveTo>
                    <a:cubicBezTo>
                      <a:pt x="634478" y="953980"/>
                      <a:pt x="866793" y="695281"/>
                      <a:pt x="1465915" y="10719"/>
                    </a:cubicBezTo>
                    <a:moveTo>
                      <a:pt x="457313" y="1228966"/>
                    </a:moveTo>
                    <a:cubicBezTo>
                      <a:pt x="716584" y="899687"/>
                      <a:pt x="1018431" y="604412"/>
                      <a:pt x="1513445" y="14148"/>
                    </a:cubicBezTo>
                    <a:moveTo>
                      <a:pt x="457313" y="1228966"/>
                    </a:moveTo>
                    <a:cubicBezTo>
                      <a:pt x="748111" y="903783"/>
                      <a:pt x="1019955" y="570313"/>
                      <a:pt x="1513445" y="14148"/>
                    </a:cubicBezTo>
                    <a:moveTo>
                      <a:pt x="511129" y="1225252"/>
                    </a:moveTo>
                    <a:cubicBezTo>
                      <a:pt x="828121" y="856539"/>
                      <a:pt x="1154924" y="467538"/>
                      <a:pt x="1567166" y="10338"/>
                    </a:cubicBezTo>
                    <a:moveTo>
                      <a:pt x="511129" y="1225252"/>
                    </a:moveTo>
                    <a:cubicBezTo>
                      <a:pt x="739063" y="983602"/>
                      <a:pt x="936325" y="727570"/>
                      <a:pt x="1567166" y="10338"/>
                    </a:cubicBezTo>
                    <a:moveTo>
                      <a:pt x="558564" y="1228681"/>
                    </a:moveTo>
                    <a:cubicBezTo>
                      <a:pt x="958138" y="823106"/>
                      <a:pt x="1321040" y="377908"/>
                      <a:pt x="1614696" y="13767"/>
                    </a:cubicBezTo>
                    <a:moveTo>
                      <a:pt x="558564" y="1228681"/>
                    </a:moveTo>
                    <a:cubicBezTo>
                      <a:pt x="851648" y="908355"/>
                      <a:pt x="1127968" y="583648"/>
                      <a:pt x="1614696" y="13767"/>
                    </a:cubicBezTo>
                    <a:moveTo>
                      <a:pt x="612380" y="1224871"/>
                    </a:moveTo>
                    <a:cubicBezTo>
                      <a:pt x="963091" y="833869"/>
                      <a:pt x="1289608" y="444487"/>
                      <a:pt x="1668417" y="10052"/>
                    </a:cubicBezTo>
                    <a:moveTo>
                      <a:pt x="612380" y="1224871"/>
                    </a:moveTo>
                    <a:cubicBezTo>
                      <a:pt x="902512" y="902545"/>
                      <a:pt x="1187881" y="553834"/>
                      <a:pt x="1668417" y="10052"/>
                    </a:cubicBezTo>
                    <a:moveTo>
                      <a:pt x="659910" y="1228300"/>
                    </a:moveTo>
                    <a:cubicBezTo>
                      <a:pt x="1010144" y="834155"/>
                      <a:pt x="1396764" y="390004"/>
                      <a:pt x="1715947" y="13481"/>
                    </a:cubicBezTo>
                    <a:moveTo>
                      <a:pt x="659910" y="1228300"/>
                    </a:moveTo>
                    <a:cubicBezTo>
                      <a:pt x="937087" y="911212"/>
                      <a:pt x="1221790" y="592696"/>
                      <a:pt x="1715947" y="13481"/>
                    </a:cubicBezTo>
                    <a:moveTo>
                      <a:pt x="713631" y="1224585"/>
                    </a:moveTo>
                    <a:cubicBezTo>
                      <a:pt x="986046" y="901592"/>
                      <a:pt x="1287131" y="592411"/>
                      <a:pt x="1769668" y="9671"/>
                    </a:cubicBezTo>
                    <a:moveTo>
                      <a:pt x="713631" y="1224585"/>
                    </a:moveTo>
                    <a:cubicBezTo>
                      <a:pt x="950994" y="935787"/>
                      <a:pt x="1203978" y="649465"/>
                      <a:pt x="1769668" y="9671"/>
                    </a:cubicBezTo>
                    <a:moveTo>
                      <a:pt x="761161" y="1228014"/>
                    </a:moveTo>
                    <a:cubicBezTo>
                      <a:pt x="1048435" y="876351"/>
                      <a:pt x="1343138" y="552501"/>
                      <a:pt x="1817197" y="13100"/>
                    </a:cubicBezTo>
                    <a:moveTo>
                      <a:pt x="761161" y="1228014"/>
                    </a:moveTo>
                    <a:cubicBezTo>
                      <a:pt x="999952" y="975506"/>
                      <a:pt x="1209883" y="706711"/>
                      <a:pt x="1817197" y="13100"/>
                    </a:cubicBezTo>
                    <a:moveTo>
                      <a:pt x="814882" y="1224204"/>
                    </a:moveTo>
                    <a:cubicBezTo>
                      <a:pt x="1184928" y="827678"/>
                      <a:pt x="1540401" y="409531"/>
                      <a:pt x="1870918" y="9385"/>
                    </a:cubicBezTo>
                    <a:moveTo>
                      <a:pt x="814882" y="1224204"/>
                    </a:moveTo>
                    <a:cubicBezTo>
                      <a:pt x="1071485" y="934739"/>
                      <a:pt x="1305229" y="639464"/>
                      <a:pt x="1870918" y="9385"/>
                    </a:cubicBezTo>
                    <a:moveTo>
                      <a:pt x="862411" y="1227633"/>
                    </a:moveTo>
                    <a:cubicBezTo>
                      <a:pt x="1109395" y="939692"/>
                      <a:pt x="1360759" y="659467"/>
                      <a:pt x="1918448" y="12814"/>
                    </a:cubicBezTo>
                    <a:moveTo>
                      <a:pt x="862411" y="1227633"/>
                    </a:moveTo>
                    <a:cubicBezTo>
                      <a:pt x="1231124" y="809866"/>
                      <a:pt x="1586311" y="404482"/>
                      <a:pt x="1918448" y="12814"/>
                    </a:cubicBezTo>
                    <a:moveTo>
                      <a:pt x="916132" y="1223918"/>
                    </a:moveTo>
                    <a:cubicBezTo>
                      <a:pt x="1174355" y="900925"/>
                      <a:pt x="1421338" y="602698"/>
                      <a:pt x="1972169" y="9004"/>
                    </a:cubicBezTo>
                    <a:moveTo>
                      <a:pt x="916132" y="1223918"/>
                    </a:moveTo>
                    <a:cubicBezTo>
                      <a:pt x="1288369" y="779386"/>
                      <a:pt x="1670703" y="344856"/>
                      <a:pt x="1972169" y="9004"/>
                    </a:cubicBezTo>
                    <a:moveTo>
                      <a:pt x="963662" y="1227347"/>
                    </a:moveTo>
                    <a:cubicBezTo>
                      <a:pt x="1344090" y="795484"/>
                      <a:pt x="1732234" y="344094"/>
                      <a:pt x="2019699" y="12433"/>
                    </a:cubicBezTo>
                    <a:moveTo>
                      <a:pt x="963662" y="1227347"/>
                    </a:moveTo>
                    <a:cubicBezTo>
                      <a:pt x="1356378" y="778910"/>
                      <a:pt x="1745474" y="318662"/>
                      <a:pt x="2019699" y="12433"/>
                    </a:cubicBezTo>
                    <a:moveTo>
                      <a:pt x="1017383" y="1223537"/>
                    </a:moveTo>
                    <a:cubicBezTo>
                      <a:pt x="1413623" y="785863"/>
                      <a:pt x="1809006" y="339141"/>
                      <a:pt x="2073420" y="8719"/>
                    </a:cubicBezTo>
                    <a:moveTo>
                      <a:pt x="1017383" y="1223537"/>
                    </a:moveTo>
                    <a:cubicBezTo>
                      <a:pt x="1296370" y="922738"/>
                      <a:pt x="1548878" y="635559"/>
                      <a:pt x="2073420" y="8719"/>
                    </a:cubicBezTo>
                    <a:moveTo>
                      <a:pt x="1064913" y="1226966"/>
                    </a:moveTo>
                    <a:cubicBezTo>
                      <a:pt x="1266176" y="994842"/>
                      <a:pt x="1482203" y="736619"/>
                      <a:pt x="2120950" y="12148"/>
                    </a:cubicBezTo>
                    <a:moveTo>
                      <a:pt x="1064913" y="1226966"/>
                    </a:moveTo>
                    <a:cubicBezTo>
                      <a:pt x="1383143" y="869588"/>
                      <a:pt x="1716232" y="504495"/>
                      <a:pt x="2120950" y="12148"/>
                    </a:cubicBezTo>
                    <a:moveTo>
                      <a:pt x="1118634" y="1223251"/>
                    </a:moveTo>
                    <a:cubicBezTo>
                      <a:pt x="1490109" y="776815"/>
                      <a:pt x="1880824" y="351428"/>
                      <a:pt x="2162193" y="22720"/>
                    </a:cubicBezTo>
                    <a:moveTo>
                      <a:pt x="1118634" y="1223251"/>
                    </a:moveTo>
                    <a:cubicBezTo>
                      <a:pt x="1372285" y="938930"/>
                      <a:pt x="1633365" y="626034"/>
                      <a:pt x="2162193" y="22720"/>
                    </a:cubicBezTo>
                    <a:moveTo>
                      <a:pt x="1166164" y="1226680"/>
                    </a:moveTo>
                    <a:cubicBezTo>
                      <a:pt x="1569166" y="799960"/>
                      <a:pt x="1948452" y="335902"/>
                      <a:pt x="2209723" y="26149"/>
                    </a:cubicBezTo>
                    <a:moveTo>
                      <a:pt x="1166164" y="1226680"/>
                    </a:moveTo>
                    <a:cubicBezTo>
                      <a:pt x="1422005" y="919309"/>
                      <a:pt x="1683562" y="621176"/>
                      <a:pt x="2209723" y="26149"/>
                    </a:cubicBezTo>
                    <a:moveTo>
                      <a:pt x="1219885" y="1222966"/>
                    </a:moveTo>
                    <a:cubicBezTo>
                      <a:pt x="1581930" y="780434"/>
                      <a:pt x="1978837" y="340284"/>
                      <a:pt x="2250966" y="36817"/>
                    </a:cubicBezTo>
                    <a:moveTo>
                      <a:pt x="1219885" y="1222966"/>
                    </a:moveTo>
                    <a:cubicBezTo>
                      <a:pt x="1516779" y="874636"/>
                      <a:pt x="1803291" y="544214"/>
                      <a:pt x="2250966" y="36817"/>
                    </a:cubicBezTo>
                    <a:moveTo>
                      <a:pt x="1267414" y="1226395"/>
                    </a:moveTo>
                    <a:cubicBezTo>
                      <a:pt x="1536591" y="927691"/>
                      <a:pt x="1814816" y="606317"/>
                      <a:pt x="2292209" y="47390"/>
                    </a:cubicBezTo>
                    <a:moveTo>
                      <a:pt x="1267414" y="1226395"/>
                    </a:moveTo>
                    <a:cubicBezTo>
                      <a:pt x="1659844" y="775100"/>
                      <a:pt x="2050941" y="341713"/>
                      <a:pt x="2292209" y="47390"/>
                    </a:cubicBezTo>
                    <a:moveTo>
                      <a:pt x="1321135" y="1222585"/>
                    </a:moveTo>
                    <a:cubicBezTo>
                      <a:pt x="1575834" y="922833"/>
                      <a:pt x="1822912" y="637083"/>
                      <a:pt x="2320975" y="72441"/>
                    </a:cubicBezTo>
                    <a:moveTo>
                      <a:pt x="1321135" y="1222585"/>
                    </a:moveTo>
                    <a:cubicBezTo>
                      <a:pt x="1695754" y="791388"/>
                      <a:pt x="2066276" y="361525"/>
                      <a:pt x="2320975" y="72441"/>
                    </a:cubicBezTo>
                    <a:moveTo>
                      <a:pt x="1368665" y="1226014"/>
                    </a:moveTo>
                    <a:cubicBezTo>
                      <a:pt x="1763095" y="786816"/>
                      <a:pt x="2114092" y="345523"/>
                      <a:pt x="2349740" y="97396"/>
                    </a:cubicBezTo>
                    <a:moveTo>
                      <a:pt x="1368665" y="1226014"/>
                    </a:moveTo>
                    <a:cubicBezTo>
                      <a:pt x="1754713" y="793579"/>
                      <a:pt x="2152954" y="347904"/>
                      <a:pt x="2349740" y="97396"/>
                    </a:cubicBezTo>
                    <a:moveTo>
                      <a:pt x="1416100" y="1229443"/>
                    </a:moveTo>
                    <a:cubicBezTo>
                      <a:pt x="1693944" y="874827"/>
                      <a:pt x="2021699" y="535070"/>
                      <a:pt x="2372219" y="129591"/>
                    </a:cubicBezTo>
                    <a:moveTo>
                      <a:pt x="1416100" y="1229443"/>
                    </a:moveTo>
                    <a:cubicBezTo>
                      <a:pt x="1754904" y="847966"/>
                      <a:pt x="2075039" y="469348"/>
                      <a:pt x="2372219" y="129591"/>
                    </a:cubicBezTo>
                    <a:moveTo>
                      <a:pt x="1469916" y="1225728"/>
                    </a:moveTo>
                    <a:cubicBezTo>
                      <a:pt x="1673370" y="969601"/>
                      <a:pt x="1874157" y="750716"/>
                      <a:pt x="2388507" y="168929"/>
                    </a:cubicBezTo>
                    <a:moveTo>
                      <a:pt x="1469916" y="1225728"/>
                    </a:moveTo>
                    <a:cubicBezTo>
                      <a:pt x="1685562" y="990841"/>
                      <a:pt x="1891778" y="748716"/>
                      <a:pt x="2388507" y="168929"/>
                    </a:cubicBezTo>
                    <a:moveTo>
                      <a:pt x="1517350" y="1229157"/>
                    </a:moveTo>
                    <a:cubicBezTo>
                      <a:pt x="1841010" y="832155"/>
                      <a:pt x="2184196" y="455441"/>
                      <a:pt x="2404699" y="208363"/>
                    </a:cubicBezTo>
                    <a:moveTo>
                      <a:pt x="1517350" y="1229157"/>
                    </a:moveTo>
                    <a:cubicBezTo>
                      <a:pt x="1752427" y="938359"/>
                      <a:pt x="1993315" y="670516"/>
                      <a:pt x="2404699" y="208363"/>
                    </a:cubicBezTo>
                    <a:moveTo>
                      <a:pt x="1571167" y="1225347"/>
                    </a:moveTo>
                    <a:cubicBezTo>
                      <a:pt x="1831866" y="912260"/>
                      <a:pt x="2117521" y="582695"/>
                      <a:pt x="2420987" y="247701"/>
                    </a:cubicBezTo>
                    <a:moveTo>
                      <a:pt x="1571167" y="1225347"/>
                    </a:moveTo>
                    <a:cubicBezTo>
                      <a:pt x="1893112" y="872827"/>
                      <a:pt x="2199626" y="521164"/>
                      <a:pt x="2420987" y="247701"/>
                    </a:cubicBezTo>
                    <a:moveTo>
                      <a:pt x="1618601" y="1228776"/>
                    </a:moveTo>
                    <a:cubicBezTo>
                      <a:pt x="1869680" y="911689"/>
                      <a:pt x="2157430" y="629368"/>
                      <a:pt x="2418511" y="308661"/>
                    </a:cubicBezTo>
                    <a:moveTo>
                      <a:pt x="1618601" y="1228776"/>
                    </a:moveTo>
                    <a:cubicBezTo>
                      <a:pt x="1814816" y="1010939"/>
                      <a:pt x="2018746" y="783101"/>
                      <a:pt x="2418511" y="308661"/>
                    </a:cubicBezTo>
                    <a:moveTo>
                      <a:pt x="1672417" y="1225061"/>
                    </a:moveTo>
                    <a:cubicBezTo>
                      <a:pt x="1840534" y="1014368"/>
                      <a:pt x="2017603" y="786435"/>
                      <a:pt x="2422225" y="362382"/>
                    </a:cubicBezTo>
                    <a:moveTo>
                      <a:pt x="1672417" y="1225061"/>
                    </a:moveTo>
                    <a:cubicBezTo>
                      <a:pt x="1921877" y="952360"/>
                      <a:pt x="2165336" y="673468"/>
                      <a:pt x="2422225" y="362382"/>
                    </a:cubicBezTo>
                    <a:moveTo>
                      <a:pt x="1719852" y="1228490"/>
                    </a:moveTo>
                    <a:cubicBezTo>
                      <a:pt x="1964549" y="931310"/>
                      <a:pt x="2246299" y="630034"/>
                      <a:pt x="2419749" y="423342"/>
                    </a:cubicBezTo>
                    <a:moveTo>
                      <a:pt x="1719852" y="1228490"/>
                    </a:moveTo>
                    <a:cubicBezTo>
                      <a:pt x="1892540" y="1022179"/>
                      <a:pt x="2067514" y="831869"/>
                      <a:pt x="2419749" y="423342"/>
                    </a:cubicBezTo>
                    <a:moveTo>
                      <a:pt x="1773668" y="1224680"/>
                    </a:moveTo>
                    <a:cubicBezTo>
                      <a:pt x="1943880" y="1061326"/>
                      <a:pt x="2083040" y="905783"/>
                      <a:pt x="2423559" y="477063"/>
                    </a:cubicBezTo>
                    <a:moveTo>
                      <a:pt x="1773668" y="1224680"/>
                    </a:moveTo>
                    <a:cubicBezTo>
                      <a:pt x="2000935" y="962552"/>
                      <a:pt x="2241822" y="691471"/>
                      <a:pt x="2423559" y="477063"/>
                    </a:cubicBezTo>
                    <a:moveTo>
                      <a:pt x="1821103" y="1228109"/>
                    </a:moveTo>
                    <a:cubicBezTo>
                      <a:pt x="2018556" y="1012749"/>
                      <a:pt x="2197150" y="797674"/>
                      <a:pt x="2420987" y="538023"/>
                    </a:cubicBezTo>
                    <a:moveTo>
                      <a:pt x="1821103" y="1228109"/>
                    </a:moveTo>
                    <a:cubicBezTo>
                      <a:pt x="1957119" y="1063231"/>
                      <a:pt x="2102185" y="893305"/>
                      <a:pt x="2420987" y="538023"/>
                    </a:cubicBezTo>
                    <a:moveTo>
                      <a:pt x="1874919" y="1224394"/>
                    </a:moveTo>
                    <a:cubicBezTo>
                      <a:pt x="2030938" y="1041800"/>
                      <a:pt x="2200007" y="873493"/>
                      <a:pt x="2424797" y="591744"/>
                    </a:cubicBezTo>
                    <a:moveTo>
                      <a:pt x="1874919" y="1224394"/>
                    </a:moveTo>
                    <a:cubicBezTo>
                      <a:pt x="2083231" y="985317"/>
                      <a:pt x="2282398" y="759955"/>
                      <a:pt x="2424797" y="591744"/>
                    </a:cubicBezTo>
                    <a:moveTo>
                      <a:pt x="1922353" y="1227823"/>
                    </a:moveTo>
                    <a:cubicBezTo>
                      <a:pt x="2122474" y="982459"/>
                      <a:pt x="2323261" y="774433"/>
                      <a:pt x="2422321" y="652704"/>
                    </a:cubicBezTo>
                    <a:moveTo>
                      <a:pt x="1922353" y="1227823"/>
                    </a:moveTo>
                    <a:cubicBezTo>
                      <a:pt x="2063895" y="1067613"/>
                      <a:pt x="2191244" y="912927"/>
                      <a:pt x="2422321" y="652704"/>
                    </a:cubicBezTo>
                    <a:moveTo>
                      <a:pt x="1976169" y="1224013"/>
                    </a:moveTo>
                    <a:cubicBezTo>
                      <a:pt x="2137904" y="1045991"/>
                      <a:pt x="2293924" y="878732"/>
                      <a:pt x="2426035" y="706425"/>
                    </a:cubicBezTo>
                    <a:moveTo>
                      <a:pt x="1976169" y="1224013"/>
                    </a:moveTo>
                    <a:cubicBezTo>
                      <a:pt x="2153716" y="1027894"/>
                      <a:pt x="2320022" y="826726"/>
                      <a:pt x="2426035" y="706425"/>
                    </a:cubicBezTo>
                    <a:moveTo>
                      <a:pt x="2023604" y="1227442"/>
                    </a:moveTo>
                    <a:cubicBezTo>
                      <a:pt x="2184767" y="1059993"/>
                      <a:pt x="2338977" y="892543"/>
                      <a:pt x="2423559" y="767385"/>
                    </a:cubicBezTo>
                    <a:moveTo>
                      <a:pt x="2023604" y="1227442"/>
                    </a:moveTo>
                    <a:cubicBezTo>
                      <a:pt x="2182576" y="1043134"/>
                      <a:pt x="2334881" y="859492"/>
                      <a:pt x="2423559" y="767385"/>
                    </a:cubicBezTo>
                    <a:moveTo>
                      <a:pt x="2096089" y="1202201"/>
                    </a:moveTo>
                    <a:cubicBezTo>
                      <a:pt x="2196197" y="1115809"/>
                      <a:pt x="2278588" y="1003605"/>
                      <a:pt x="2427369" y="821201"/>
                    </a:cubicBezTo>
                    <a:moveTo>
                      <a:pt x="2096089" y="1202201"/>
                    </a:moveTo>
                    <a:cubicBezTo>
                      <a:pt x="2197816" y="1087615"/>
                      <a:pt x="2296972" y="988651"/>
                      <a:pt x="2427369" y="821201"/>
                    </a:cubicBezTo>
                    <a:moveTo>
                      <a:pt x="2156097" y="1191247"/>
                    </a:moveTo>
                    <a:cubicBezTo>
                      <a:pt x="2200674" y="1137526"/>
                      <a:pt x="2253347" y="1046944"/>
                      <a:pt x="2406128" y="903688"/>
                    </a:cubicBezTo>
                    <a:moveTo>
                      <a:pt x="2156097" y="1191247"/>
                    </a:moveTo>
                    <a:cubicBezTo>
                      <a:pt x="2244203" y="1094854"/>
                      <a:pt x="2333548" y="997604"/>
                      <a:pt x="2406128" y="903688"/>
                    </a:cubicBezTo>
                    <a:moveTo>
                      <a:pt x="2209913" y="1187437"/>
                    </a:moveTo>
                    <a:cubicBezTo>
                      <a:pt x="2242679" y="1141241"/>
                      <a:pt x="2319165" y="1052944"/>
                      <a:pt x="2397365" y="971791"/>
                    </a:cubicBezTo>
                    <a:moveTo>
                      <a:pt x="2209913" y="1187437"/>
                    </a:moveTo>
                    <a:cubicBezTo>
                      <a:pt x="2273159" y="1128097"/>
                      <a:pt x="2314498" y="1068375"/>
                      <a:pt x="2397365" y="971791"/>
                    </a:cubicBezTo>
                    <a:moveTo>
                      <a:pt x="2282398" y="1162101"/>
                    </a:moveTo>
                    <a:cubicBezTo>
                      <a:pt x="2312021" y="1120381"/>
                      <a:pt x="2330690" y="1097236"/>
                      <a:pt x="2363647" y="1068661"/>
                    </a:cubicBezTo>
                    <a:moveTo>
                      <a:pt x="2282398" y="1162101"/>
                    </a:moveTo>
                    <a:cubicBezTo>
                      <a:pt x="2302306" y="1146670"/>
                      <a:pt x="2322213" y="1125811"/>
                      <a:pt x="2363647" y="1068661"/>
                    </a:cubicBezTo>
                  </a:path>
                </a:pathLst>
              </a:custGeom>
              <a:noFill/>
              <a:ln w="4763" cap="rnd">
                <a:solidFill>
                  <a:srgbClr val="D0B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FBB6F9B-876D-67E2-E280-419E22396AC5}"/>
                  </a:ext>
                </a:extLst>
              </p:cNvPr>
              <p:cNvSpPr/>
              <p:nvPr/>
            </p:nvSpPr>
            <p:spPr>
              <a:xfrm>
                <a:off x="9458775" y="3053648"/>
                <a:ext cx="2421741" cy="1237052"/>
              </a:xfrm>
              <a:custGeom>
                <a:avLst/>
                <a:gdLst>
                  <a:gd name="connsiteX0" fmla="*/ 305253 w 2421741"/>
                  <a:gd name="connsiteY0" fmla="*/ 5290 h 1237052"/>
                  <a:gd name="connsiteX1" fmla="*/ 2119765 w 2421741"/>
                  <a:gd name="connsiteY1" fmla="*/ 5290 h 1237052"/>
                  <a:gd name="connsiteX2" fmla="*/ 305253 w 2421741"/>
                  <a:gd name="connsiteY2" fmla="*/ 5290 h 1237052"/>
                  <a:gd name="connsiteX3" fmla="*/ 2119765 w 2421741"/>
                  <a:gd name="connsiteY3" fmla="*/ 5290 h 1237052"/>
                  <a:gd name="connsiteX4" fmla="*/ 2119765 w 2421741"/>
                  <a:gd name="connsiteY4" fmla="*/ 5290 h 1237052"/>
                  <a:gd name="connsiteX5" fmla="*/ 2422184 w 2421741"/>
                  <a:gd name="connsiteY5" fmla="*/ 307709 h 1237052"/>
                  <a:gd name="connsiteX6" fmla="*/ 2119765 w 2421741"/>
                  <a:gd name="connsiteY6" fmla="*/ 5290 h 1237052"/>
                  <a:gd name="connsiteX7" fmla="*/ 2422184 w 2421741"/>
                  <a:gd name="connsiteY7" fmla="*/ 307709 h 1237052"/>
                  <a:gd name="connsiteX8" fmla="*/ 2422184 w 2421741"/>
                  <a:gd name="connsiteY8" fmla="*/ 307709 h 1237052"/>
                  <a:gd name="connsiteX9" fmla="*/ 2422184 w 2421741"/>
                  <a:gd name="connsiteY9" fmla="*/ 912546 h 1237052"/>
                  <a:gd name="connsiteX10" fmla="*/ 2422184 w 2421741"/>
                  <a:gd name="connsiteY10" fmla="*/ 307709 h 1237052"/>
                  <a:gd name="connsiteX11" fmla="*/ 2422184 w 2421741"/>
                  <a:gd name="connsiteY11" fmla="*/ 912546 h 1237052"/>
                  <a:gd name="connsiteX12" fmla="*/ 2422184 w 2421741"/>
                  <a:gd name="connsiteY12" fmla="*/ 912546 h 1237052"/>
                  <a:gd name="connsiteX13" fmla="*/ 2119765 w 2421741"/>
                  <a:gd name="connsiteY13" fmla="*/ 1214965 h 1237052"/>
                  <a:gd name="connsiteX14" fmla="*/ 2422184 w 2421741"/>
                  <a:gd name="connsiteY14" fmla="*/ 912546 h 1237052"/>
                  <a:gd name="connsiteX15" fmla="*/ 2119765 w 2421741"/>
                  <a:gd name="connsiteY15" fmla="*/ 1214965 h 1237052"/>
                  <a:gd name="connsiteX16" fmla="*/ 2119765 w 2421741"/>
                  <a:gd name="connsiteY16" fmla="*/ 1214965 h 1237052"/>
                  <a:gd name="connsiteX17" fmla="*/ 305253 w 2421741"/>
                  <a:gd name="connsiteY17" fmla="*/ 1214965 h 1237052"/>
                  <a:gd name="connsiteX18" fmla="*/ 2119765 w 2421741"/>
                  <a:gd name="connsiteY18" fmla="*/ 1214965 h 1237052"/>
                  <a:gd name="connsiteX19" fmla="*/ 305253 w 2421741"/>
                  <a:gd name="connsiteY19" fmla="*/ 1214965 h 1237052"/>
                  <a:gd name="connsiteX20" fmla="*/ 305253 w 2421741"/>
                  <a:gd name="connsiteY20" fmla="*/ 1214965 h 1237052"/>
                  <a:gd name="connsiteX21" fmla="*/ 2834 w 2421741"/>
                  <a:gd name="connsiteY21" fmla="*/ 912546 h 1237052"/>
                  <a:gd name="connsiteX22" fmla="*/ 305253 w 2421741"/>
                  <a:gd name="connsiteY22" fmla="*/ 1214965 h 1237052"/>
                  <a:gd name="connsiteX23" fmla="*/ 2834 w 2421741"/>
                  <a:gd name="connsiteY23" fmla="*/ 912546 h 1237052"/>
                  <a:gd name="connsiteX24" fmla="*/ 2834 w 2421741"/>
                  <a:gd name="connsiteY24" fmla="*/ 912546 h 1237052"/>
                  <a:gd name="connsiteX25" fmla="*/ 2834 w 2421741"/>
                  <a:gd name="connsiteY25" fmla="*/ 307709 h 1237052"/>
                  <a:gd name="connsiteX26" fmla="*/ 2834 w 2421741"/>
                  <a:gd name="connsiteY26" fmla="*/ 912546 h 1237052"/>
                  <a:gd name="connsiteX27" fmla="*/ 2834 w 2421741"/>
                  <a:gd name="connsiteY27" fmla="*/ 307709 h 1237052"/>
                  <a:gd name="connsiteX28" fmla="*/ 2834 w 2421741"/>
                  <a:gd name="connsiteY28" fmla="*/ 307709 h 1237052"/>
                  <a:gd name="connsiteX29" fmla="*/ 305253 w 2421741"/>
                  <a:gd name="connsiteY29" fmla="*/ 5290 h 1237052"/>
                  <a:gd name="connsiteX30" fmla="*/ 2834 w 2421741"/>
                  <a:gd name="connsiteY30" fmla="*/ 307709 h 1237052"/>
                  <a:gd name="connsiteX31" fmla="*/ 305253 w 2421741"/>
                  <a:gd name="connsiteY31" fmla="*/ 5290 h 123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1741" h="1237052">
                    <a:moveTo>
                      <a:pt x="305253" y="5290"/>
                    </a:moveTo>
                    <a:cubicBezTo>
                      <a:pt x="837414" y="23769"/>
                      <a:pt x="1418344" y="19959"/>
                      <a:pt x="2119765" y="5290"/>
                    </a:cubicBezTo>
                    <a:moveTo>
                      <a:pt x="305253" y="5290"/>
                    </a:moveTo>
                    <a:cubicBezTo>
                      <a:pt x="760167" y="-3378"/>
                      <a:pt x="1214985" y="813"/>
                      <a:pt x="2119765" y="5290"/>
                    </a:cubicBezTo>
                    <a:moveTo>
                      <a:pt x="2119765" y="5290"/>
                    </a:moveTo>
                    <a:cubicBezTo>
                      <a:pt x="2308360" y="-8235"/>
                      <a:pt x="2413421" y="93682"/>
                      <a:pt x="2422184" y="307709"/>
                    </a:cubicBezTo>
                    <a:moveTo>
                      <a:pt x="2119765" y="5290"/>
                    </a:moveTo>
                    <a:cubicBezTo>
                      <a:pt x="2326458" y="5385"/>
                      <a:pt x="2410373" y="93111"/>
                      <a:pt x="2422184" y="307709"/>
                    </a:cubicBezTo>
                    <a:moveTo>
                      <a:pt x="2422184" y="307709"/>
                    </a:moveTo>
                    <a:cubicBezTo>
                      <a:pt x="2405896" y="430867"/>
                      <a:pt x="2416850" y="539547"/>
                      <a:pt x="2422184" y="912546"/>
                    </a:cubicBezTo>
                    <a:moveTo>
                      <a:pt x="2422184" y="307709"/>
                    </a:moveTo>
                    <a:cubicBezTo>
                      <a:pt x="2415707" y="546882"/>
                      <a:pt x="2423898" y="778434"/>
                      <a:pt x="2422184" y="912546"/>
                    </a:cubicBezTo>
                    <a:moveTo>
                      <a:pt x="2422184" y="912546"/>
                    </a:moveTo>
                    <a:cubicBezTo>
                      <a:pt x="2431233" y="1121620"/>
                      <a:pt x="2323696" y="1221633"/>
                      <a:pt x="2119765" y="1214965"/>
                    </a:cubicBezTo>
                    <a:moveTo>
                      <a:pt x="2422184" y="912546"/>
                    </a:moveTo>
                    <a:cubicBezTo>
                      <a:pt x="2405706" y="1120287"/>
                      <a:pt x="2311504" y="1199344"/>
                      <a:pt x="2119765" y="1214965"/>
                    </a:cubicBezTo>
                    <a:moveTo>
                      <a:pt x="2119765" y="1214965"/>
                    </a:moveTo>
                    <a:cubicBezTo>
                      <a:pt x="1457492" y="1245540"/>
                      <a:pt x="810268" y="1243921"/>
                      <a:pt x="305253" y="1214965"/>
                    </a:cubicBezTo>
                    <a:moveTo>
                      <a:pt x="2119765" y="1214965"/>
                    </a:moveTo>
                    <a:cubicBezTo>
                      <a:pt x="1611035" y="1202678"/>
                      <a:pt x="1100781" y="1208869"/>
                      <a:pt x="305253" y="1214965"/>
                    </a:cubicBezTo>
                    <a:moveTo>
                      <a:pt x="305253" y="1214965"/>
                    </a:moveTo>
                    <a:cubicBezTo>
                      <a:pt x="96465" y="1210965"/>
                      <a:pt x="12930" y="1102380"/>
                      <a:pt x="2834" y="912546"/>
                    </a:cubicBezTo>
                    <a:moveTo>
                      <a:pt x="305253" y="1214965"/>
                    </a:moveTo>
                    <a:cubicBezTo>
                      <a:pt x="101989" y="1197058"/>
                      <a:pt x="-15454" y="1107904"/>
                      <a:pt x="2834" y="912546"/>
                    </a:cubicBezTo>
                    <a:moveTo>
                      <a:pt x="2834" y="912546"/>
                    </a:moveTo>
                    <a:cubicBezTo>
                      <a:pt x="13883" y="700615"/>
                      <a:pt x="15502" y="504876"/>
                      <a:pt x="2834" y="307709"/>
                    </a:cubicBezTo>
                    <a:moveTo>
                      <a:pt x="2834" y="912546"/>
                    </a:moveTo>
                    <a:cubicBezTo>
                      <a:pt x="3215" y="685089"/>
                      <a:pt x="16931" y="463157"/>
                      <a:pt x="2834" y="307709"/>
                    </a:cubicBezTo>
                    <a:moveTo>
                      <a:pt x="2834" y="307709"/>
                    </a:moveTo>
                    <a:cubicBezTo>
                      <a:pt x="3691" y="91110"/>
                      <a:pt x="117896" y="13291"/>
                      <a:pt x="305253" y="5290"/>
                    </a:cubicBezTo>
                    <a:moveTo>
                      <a:pt x="2834" y="307709"/>
                    </a:moveTo>
                    <a:cubicBezTo>
                      <a:pt x="9406" y="85872"/>
                      <a:pt x="119706" y="18816"/>
                      <a:pt x="305253" y="5290"/>
                    </a:cubicBezTo>
                  </a:path>
                </a:pathLst>
              </a:custGeom>
              <a:noFill/>
              <a:ln w="9525" cap="rnd">
                <a:solidFill>
                  <a:srgbClr val="6741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540AF3A-7A66-2098-26FC-DB204B2FE7FD}"/>
                </a:ext>
              </a:extLst>
            </p:cNvPr>
            <p:cNvSpPr txBox="1"/>
            <p:nvPr/>
          </p:nvSpPr>
          <p:spPr>
            <a:xfrm>
              <a:off x="9563083" y="3294215"/>
              <a:ext cx="12779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spc="0" baseline="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Windows</a:t>
              </a:r>
            </a:p>
            <a:p>
              <a:pPr algn="ctr"/>
              <a:r>
                <a:rPr lang="fr-FR" sz="2100" spc="0" baseline="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Tools</a:t>
              </a:r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FB242FE7-9DB2-6B91-80C7-0A3A5E1BE356}"/>
              </a:ext>
            </a:extLst>
          </p:cNvPr>
          <p:cNvSpPr txBox="1"/>
          <p:nvPr/>
        </p:nvSpPr>
        <p:spPr>
          <a:xfrm>
            <a:off x="659562" y="3441615"/>
            <a:ext cx="811530" cy="443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100" spc="0" baseline="0" dirty="0">
                <a:ln/>
                <a:solidFill>
                  <a:srgbClr val="1E1E1E"/>
                </a:solidFill>
                <a:latin typeface="Segoe UI Emoji"/>
                <a:ea typeface="Segoe UI Emoji"/>
                <a:sym typeface="Segoe UI Emoji"/>
                <a:rtl val="0"/>
              </a:rPr>
              <a:t>Tools</a:t>
            </a: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84D6D749-2824-182E-317F-B53AB5C17664}"/>
              </a:ext>
            </a:extLst>
          </p:cNvPr>
          <p:cNvGrpSpPr/>
          <p:nvPr/>
        </p:nvGrpSpPr>
        <p:grpSpPr>
          <a:xfrm>
            <a:off x="2751417" y="3038555"/>
            <a:ext cx="2453070" cy="1249985"/>
            <a:chOff x="2751417" y="3038555"/>
            <a:chExt cx="2453070" cy="1249985"/>
          </a:xfrm>
        </p:grpSpPr>
        <p:grpSp>
          <p:nvGrpSpPr>
            <p:cNvPr id="54" name="Graphique 6">
              <a:extLst>
                <a:ext uri="{FF2B5EF4-FFF2-40B4-BE49-F238E27FC236}">
                  <a16:creationId xmlns:a16="http://schemas.microsoft.com/office/drawing/2014/main" id="{314116FF-FB74-E591-DB45-95CA5CFC084D}"/>
                </a:ext>
              </a:extLst>
            </p:cNvPr>
            <p:cNvGrpSpPr/>
            <p:nvPr/>
          </p:nvGrpSpPr>
          <p:grpSpPr>
            <a:xfrm>
              <a:off x="2751417" y="3038555"/>
              <a:ext cx="2453070" cy="1249985"/>
              <a:chOff x="2751417" y="3030816"/>
              <a:chExt cx="2453070" cy="1249985"/>
            </a:xfrm>
            <a:noFill/>
          </p:grpSpPr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B6D4137C-76AE-FE08-238E-4196A881A547}"/>
                  </a:ext>
                </a:extLst>
              </p:cNvPr>
              <p:cNvSpPr/>
              <p:nvPr/>
            </p:nvSpPr>
            <p:spPr>
              <a:xfrm>
                <a:off x="2778090" y="3051600"/>
                <a:ext cx="2426398" cy="1229201"/>
              </a:xfrm>
              <a:custGeom>
                <a:avLst/>
                <a:gdLst>
                  <a:gd name="connsiteX0" fmla="*/ 51511 w 2426398"/>
                  <a:gd name="connsiteY0" fmla="*/ 69010 h 1229201"/>
                  <a:gd name="connsiteX1" fmla="*/ 51511 w 2426398"/>
                  <a:gd name="connsiteY1" fmla="*/ 69010 h 1229201"/>
                  <a:gd name="connsiteX2" fmla="*/ 51511 w 2426398"/>
                  <a:gd name="connsiteY2" fmla="*/ 69010 h 1229201"/>
                  <a:gd name="connsiteX3" fmla="*/ 51511 w 2426398"/>
                  <a:gd name="connsiteY3" fmla="*/ 69010 h 1229201"/>
                  <a:gd name="connsiteX4" fmla="*/ 48939 w 2426398"/>
                  <a:gd name="connsiteY4" fmla="*/ 129970 h 1229201"/>
                  <a:gd name="connsiteX5" fmla="*/ 148952 w 2426398"/>
                  <a:gd name="connsiteY5" fmla="*/ 14908 h 1229201"/>
                  <a:gd name="connsiteX6" fmla="*/ 48939 w 2426398"/>
                  <a:gd name="connsiteY6" fmla="*/ 129970 h 1229201"/>
                  <a:gd name="connsiteX7" fmla="*/ 148952 w 2426398"/>
                  <a:gd name="connsiteY7" fmla="*/ 14908 h 1229201"/>
                  <a:gd name="connsiteX8" fmla="*/ 2743 w 2426398"/>
                  <a:gd name="connsiteY8" fmla="*/ 241222 h 1229201"/>
                  <a:gd name="connsiteX9" fmla="*/ 208959 w 2426398"/>
                  <a:gd name="connsiteY9" fmla="*/ 3954 h 1229201"/>
                  <a:gd name="connsiteX10" fmla="*/ 2743 w 2426398"/>
                  <a:gd name="connsiteY10" fmla="*/ 241222 h 1229201"/>
                  <a:gd name="connsiteX11" fmla="*/ 208959 w 2426398"/>
                  <a:gd name="connsiteY11" fmla="*/ 3954 h 1229201"/>
                  <a:gd name="connsiteX12" fmla="*/ 266 w 2426398"/>
                  <a:gd name="connsiteY12" fmla="*/ 302182 h 1229201"/>
                  <a:gd name="connsiteX13" fmla="*/ 262680 w 2426398"/>
                  <a:gd name="connsiteY13" fmla="*/ 240 h 1229201"/>
                  <a:gd name="connsiteX14" fmla="*/ 266 w 2426398"/>
                  <a:gd name="connsiteY14" fmla="*/ 302182 h 1229201"/>
                  <a:gd name="connsiteX15" fmla="*/ 262680 w 2426398"/>
                  <a:gd name="connsiteY15" fmla="*/ 240 h 1229201"/>
                  <a:gd name="connsiteX16" fmla="*/ 3981 w 2426398"/>
                  <a:gd name="connsiteY16" fmla="*/ 355903 h 1229201"/>
                  <a:gd name="connsiteX17" fmla="*/ 303923 w 2426398"/>
                  <a:gd name="connsiteY17" fmla="*/ 10813 h 1229201"/>
                  <a:gd name="connsiteX18" fmla="*/ 3981 w 2426398"/>
                  <a:gd name="connsiteY18" fmla="*/ 355903 h 1229201"/>
                  <a:gd name="connsiteX19" fmla="*/ 303923 w 2426398"/>
                  <a:gd name="connsiteY19" fmla="*/ 10813 h 1229201"/>
                  <a:gd name="connsiteX20" fmla="*/ 1504 w 2426398"/>
                  <a:gd name="connsiteY20" fmla="*/ 416863 h 1229201"/>
                  <a:gd name="connsiteX21" fmla="*/ 351453 w 2426398"/>
                  <a:gd name="connsiteY21" fmla="*/ 14241 h 1229201"/>
                  <a:gd name="connsiteX22" fmla="*/ 1504 w 2426398"/>
                  <a:gd name="connsiteY22" fmla="*/ 416863 h 1229201"/>
                  <a:gd name="connsiteX23" fmla="*/ 351453 w 2426398"/>
                  <a:gd name="connsiteY23" fmla="*/ 14241 h 1229201"/>
                  <a:gd name="connsiteX24" fmla="*/ 5314 w 2426398"/>
                  <a:gd name="connsiteY24" fmla="*/ 470584 h 1229201"/>
                  <a:gd name="connsiteX25" fmla="*/ 405174 w 2426398"/>
                  <a:gd name="connsiteY25" fmla="*/ 10527 h 1229201"/>
                  <a:gd name="connsiteX26" fmla="*/ 5314 w 2426398"/>
                  <a:gd name="connsiteY26" fmla="*/ 470584 h 1229201"/>
                  <a:gd name="connsiteX27" fmla="*/ 405174 w 2426398"/>
                  <a:gd name="connsiteY27" fmla="*/ 10527 h 1229201"/>
                  <a:gd name="connsiteX28" fmla="*/ 2743 w 2426398"/>
                  <a:gd name="connsiteY28" fmla="*/ 531544 h 1229201"/>
                  <a:gd name="connsiteX29" fmla="*/ 452704 w 2426398"/>
                  <a:gd name="connsiteY29" fmla="*/ 13956 h 1229201"/>
                  <a:gd name="connsiteX30" fmla="*/ 2743 w 2426398"/>
                  <a:gd name="connsiteY30" fmla="*/ 531544 h 1229201"/>
                  <a:gd name="connsiteX31" fmla="*/ 452704 w 2426398"/>
                  <a:gd name="connsiteY31" fmla="*/ 13956 h 1229201"/>
                  <a:gd name="connsiteX32" fmla="*/ 266 w 2426398"/>
                  <a:gd name="connsiteY32" fmla="*/ 592504 h 1229201"/>
                  <a:gd name="connsiteX33" fmla="*/ 506425 w 2426398"/>
                  <a:gd name="connsiteY33" fmla="*/ 10241 h 1229201"/>
                  <a:gd name="connsiteX34" fmla="*/ 266 w 2426398"/>
                  <a:gd name="connsiteY34" fmla="*/ 592504 h 1229201"/>
                  <a:gd name="connsiteX35" fmla="*/ 506425 w 2426398"/>
                  <a:gd name="connsiteY35" fmla="*/ 10241 h 1229201"/>
                  <a:gd name="connsiteX36" fmla="*/ 4076 w 2426398"/>
                  <a:gd name="connsiteY36" fmla="*/ 646225 h 1229201"/>
                  <a:gd name="connsiteX37" fmla="*/ 553955 w 2426398"/>
                  <a:gd name="connsiteY37" fmla="*/ 13670 h 1229201"/>
                  <a:gd name="connsiteX38" fmla="*/ 4076 w 2426398"/>
                  <a:gd name="connsiteY38" fmla="*/ 646225 h 1229201"/>
                  <a:gd name="connsiteX39" fmla="*/ 553955 w 2426398"/>
                  <a:gd name="connsiteY39" fmla="*/ 13670 h 1229201"/>
                  <a:gd name="connsiteX40" fmla="*/ 1600 w 2426398"/>
                  <a:gd name="connsiteY40" fmla="*/ 707185 h 1229201"/>
                  <a:gd name="connsiteX41" fmla="*/ 607676 w 2426398"/>
                  <a:gd name="connsiteY41" fmla="*/ 9860 h 1229201"/>
                  <a:gd name="connsiteX42" fmla="*/ 1600 w 2426398"/>
                  <a:gd name="connsiteY42" fmla="*/ 707185 h 1229201"/>
                  <a:gd name="connsiteX43" fmla="*/ 607676 w 2426398"/>
                  <a:gd name="connsiteY43" fmla="*/ 9860 h 1229201"/>
                  <a:gd name="connsiteX44" fmla="*/ 5314 w 2426398"/>
                  <a:gd name="connsiteY44" fmla="*/ 760906 h 1229201"/>
                  <a:gd name="connsiteX45" fmla="*/ 655205 w 2426398"/>
                  <a:gd name="connsiteY45" fmla="*/ 13289 h 1229201"/>
                  <a:gd name="connsiteX46" fmla="*/ 5314 w 2426398"/>
                  <a:gd name="connsiteY46" fmla="*/ 760906 h 1229201"/>
                  <a:gd name="connsiteX47" fmla="*/ 655205 w 2426398"/>
                  <a:gd name="connsiteY47" fmla="*/ 13289 h 1229201"/>
                  <a:gd name="connsiteX48" fmla="*/ 2838 w 2426398"/>
                  <a:gd name="connsiteY48" fmla="*/ 821866 h 1229201"/>
                  <a:gd name="connsiteX49" fmla="*/ 708926 w 2426398"/>
                  <a:gd name="connsiteY49" fmla="*/ 9574 h 1229201"/>
                  <a:gd name="connsiteX50" fmla="*/ 2838 w 2426398"/>
                  <a:gd name="connsiteY50" fmla="*/ 821866 h 1229201"/>
                  <a:gd name="connsiteX51" fmla="*/ 708926 w 2426398"/>
                  <a:gd name="connsiteY51" fmla="*/ 9574 h 1229201"/>
                  <a:gd name="connsiteX52" fmla="*/ 361 w 2426398"/>
                  <a:gd name="connsiteY52" fmla="*/ 882826 h 1229201"/>
                  <a:gd name="connsiteX53" fmla="*/ 756456 w 2426398"/>
                  <a:gd name="connsiteY53" fmla="*/ 13003 h 1229201"/>
                  <a:gd name="connsiteX54" fmla="*/ 361 w 2426398"/>
                  <a:gd name="connsiteY54" fmla="*/ 882826 h 1229201"/>
                  <a:gd name="connsiteX55" fmla="*/ 756456 w 2426398"/>
                  <a:gd name="connsiteY55" fmla="*/ 13003 h 1229201"/>
                  <a:gd name="connsiteX56" fmla="*/ 4076 w 2426398"/>
                  <a:gd name="connsiteY56" fmla="*/ 936547 h 1229201"/>
                  <a:gd name="connsiteX57" fmla="*/ 810177 w 2426398"/>
                  <a:gd name="connsiteY57" fmla="*/ 9193 h 1229201"/>
                  <a:gd name="connsiteX58" fmla="*/ 4076 w 2426398"/>
                  <a:gd name="connsiteY58" fmla="*/ 936547 h 1229201"/>
                  <a:gd name="connsiteX59" fmla="*/ 810177 w 2426398"/>
                  <a:gd name="connsiteY59" fmla="*/ 9193 h 1229201"/>
                  <a:gd name="connsiteX60" fmla="*/ 7886 w 2426398"/>
                  <a:gd name="connsiteY60" fmla="*/ 990268 h 1229201"/>
                  <a:gd name="connsiteX61" fmla="*/ 857707 w 2426398"/>
                  <a:gd name="connsiteY61" fmla="*/ 12622 h 1229201"/>
                  <a:gd name="connsiteX62" fmla="*/ 7886 w 2426398"/>
                  <a:gd name="connsiteY62" fmla="*/ 990268 h 1229201"/>
                  <a:gd name="connsiteX63" fmla="*/ 857707 w 2426398"/>
                  <a:gd name="connsiteY63" fmla="*/ 12622 h 1229201"/>
                  <a:gd name="connsiteX64" fmla="*/ 17887 w 2426398"/>
                  <a:gd name="connsiteY64" fmla="*/ 1036846 h 1229201"/>
                  <a:gd name="connsiteX65" fmla="*/ 911428 w 2426398"/>
                  <a:gd name="connsiteY65" fmla="*/ 8908 h 1229201"/>
                  <a:gd name="connsiteX66" fmla="*/ 17887 w 2426398"/>
                  <a:gd name="connsiteY66" fmla="*/ 1036846 h 1229201"/>
                  <a:gd name="connsiteX67" fmla="*/ 911428 w 2426398"/>
                  <a:gd name="connsiteY67" fmla="*/ 8908 h 1229201"/>
                  <a:gd name="connsiteX68" fmla="*/ 21602 w 2426398"/>
                  <a:gd name="connsiteY68" fmla="*/ 1090567 h 1229201"/>
                  <a:gd name="connsiteX69" fmla="*/ 958958 w 2426398"/>
                  <a:gd name="connsiteY69" fmla="*/ 12337 h 1229201"/>
                  <a:gd name="connsiteX70" fmla="*/ 21602 w 2426398"/>
                  <a:gd name="connsiteY70" fmla="*/ 1090567 h 1229201"/>
                  <a:gd name="connsiteX71" fmla="*/ 958958 w 2426398"/>
                  <a:gd name="connsiteY71" fmla="*/ 12337 h 1229201"/>
                  <a:gd name="connsiteX72" fmla="*/ 50368 w 2426398"/>
                  <a:gd name="connsiteY72" fmla="*/ 1115617 h 1229201"/>
                  <a:gd name="connsiteX73" fmla="*/ 1012679 w 2426398"/>
                  <a:gd name="connsiteY73" fmla="*/ 8527 h 1229201"/>
                  <a:gd name="connsiteX74" fmla="*/ 50368 w 2426398"/>
                  <a:gd name="connsiteY74" fmla="*/ 1115617 h 1229201"/>
                  <a:gd name="connsiteX75" fmla="*/ 1012679 w 2426398"/>
                  <a:gd name="connsiteY75" fmla="*/ 8527 h 1229201"/>
                  <a:gd name="connsiteX76" fmla="*/ 79133 w 2426398"/>
                  <a:gd name="connsiteY76" fmla="*/ 1140573 h 1229201"/>
                  <a:gd name="connsiteX77" fmla="*/ 1060208 w 2426398"/>
                  <a:gd name="connsiteY77" fmla="*/ 11955 h 1229201"/>
                  <a:gd name="connsiteX78" fmla="*/ 79133 w 2426398"/>
                  <a:gd name="connsiteY78" fmla="*/ 1140573 h 1229201"/>
                  <a:gd name="connsiteX79" fmla="*/ 1060208 w 2426398"/>
                  <a:gd name="connsiteY79" fmla="*/ 11955 h 1229201"/>
                  <a:gd name="connsiteX80" fmla="*/ 107899 w 2426398"/>
                  <a:gd name="connsiteY80" fmla="*/ 1165624 h 1229201"/>
                  <a:gd name="connsiteX81" fmla="*/ 1107738 w 2426398"/>
                  <a:gd name="connsiteY81" fmla="*/ 15385 h 1229201"/>
                  <a:gd name="connsiteX82" fmla="*/ 107899 w 2426398"/>
                  <a:gd name="connsiteY82" fmla="*/ 1165624 h 1229201"/>
                  <a:gd name="connsiteX83" fmla="*/ 1107738 w 2426398"/>
                  <a:gd name="connsiteY83" fmla="*/ 15385 h 1229201"/>
                  <a:gd name="connsiteX84" fmla="*/ 142855 w 2426398"/>
                  <a:gd name="connsiteY84" fmla="*/ 1183435 h 1229201"/>
                  <a:gd name="connsiteX85" fmla="*/ 1161459 w 2426398"/>
                  <a:gd name="connsiteY85" fmla="*/ 11670 h 1229201"/>
                  <a:gd name="connsiteX86" fmla="*/ 142855 w 2426398"/>
                  <a:gd name="connsiteY86" fmla="*/ 1183435 h 1229201"/>
                  <a:gd name="connsiteX87" fmla="*/ 1161459 w 2426398"/>
                  <a:gd name="connsiteY87" fmla="*/ 11670 h 1229201"/>
                  <a:gd name="connsiteX88" fmla="*/ 184099 w 2426398"/>
                  <a:gd name="connsiteY88" fmla="*/ 1194008 h 1229201"/>
                  <a:gd name="connsiteX89" fmla="*/ 1208989 w 2426398"/>
                  <a:gd name="connsiteY89" fmla="*/ 15099 h 1229201"/>
                  <a:gd name="connsiteX90" fmla="*/ 184099 w 2426398"/>
                  <a:gd name="connsiteY90" fmla="*/ 1194008 h 1229201"/>
                  <a:gd name="connsiteX91" fmla="*/ 1208989 w 2426398"/>
                  <a:gd name="connsiteY91" fmla="*/ 15099 h 1229201"/>
                  <a:gd name="connsiteX92" fmla="*/ 219151 w 2426398"/>
                  <a:gd name="connsiteY92" fmla="*/ 1211820 h 1229201"/>
                  <a:gd name="connsiteX93" fmla="*/ 1262710 w 2426398"/>
                  <a:gd name="connsiteY93" fmla="*/ 11289 h 1229201"/>
                  <a:gd name="connsiteX94" fmla="*/ 219151 w 2426398"/>
                  <a:gd name="connsiteY94" fmla="*/ 1211820 h 1229201"/>
                  <a:gd name="connsiteX95" fmla="*/ 1262710 w 2426398"/>
                  <a:gd name="connsiteY95" fmla="*/ 11289 h 1229201"/>
                  <a:gd name="connsiteX96" fmla="*/ 272872 w 2426398"/>
                  <a:gd name="connsiteY96" fmla="*/ 1208105 h 1229201"/>
                  <a:gd name="connsiteX97" fmla="*/ 1310240 w 2426398"/>
                  <a:gd name="connsiteY97" fmla="*/ 14718 h 1229201"/>
                  <a:gd name="connsiteX98" fmla="*/ 272872 w 2426398"/>
                  <a:gd name="connsiteY98" fmla="*/ 1208105 h 1229201"/>
                  <a:gd name="connsiteX99" fmla="*/ 1310240 w 2426398"/>
                  <a:gd name="connsiteY99" fmla="*/ 14718 h 1229201"/>
                  <a:gd name="connsiteX100" fmla="*/ 307924 w 2426398"/>
                  <a:gd name="connsiteY100" fmla="*/ 1225917 h 1229201"/>
                  <a:gd name="connsiteX101" fmla="*/ 1363961 w 2426398"/>
                  <a:gd name="connsiteY101" fmla="*/ 11003 h 1229201"/>
                  <a:gd name="connsiteX102" fmla="*/ 307924 w 2426398"/>
                  <a:gd name="connsiteY102" fmla="*/ 1225917 h 1229201"/>
                  <a:gd name="connsiteX103" fmla="*/ 1363961 w 2426398"/>
                  <a:gd name="connsiteY103" fmla="*/ 11003 h 1229201"/>
                  <a:gd name="connsiteX104" fmla="*/ 355358 w 2426398"/>
                  <a:gd name="connsiteY104" fmla="*/ 1229346 h 1229201"/>
                  <a:gd name="connsiteX105" fmla="*/ 1411490 w 2426398"/>
                  <a:gd name="connsiteY105" fmla="*/ 14432 h 1229201"/>
                  <a:gd name="connsiteX106" fmla="*/ 355358 w 2426398"/>
                  <a:gd name="connsiteY106" fmla="*/ 1229346 h 1229201"/>
                  <a:gd name="connsiteX107" fmla="*/ 1411490 w 2426398"/>
                  <a:gd name="connsiteY107" fmla="*/ 14432 h 1229201"/>
                  <a:gd name="connsiteX108" fmla="*/ 409174 w 2426398"/>
                  <a:gd name="connsiteY108" fmla="*/ 1225536 h 1229201"/>
                  <a:gd name="connsiteX109" fmla="*/ 1465211 w 2426398"/>
                  <a:gd name="connsiteY109" fmla="*/ 10717 h 1229201"/>
                  <a:gd name="connsiteX110" fmla="*/ 409174 w 2426398"/>
                  <a:gd name="connsiteY110" fmla="*/ 1225536 h 1229201"/>
                  <a:gd name="connsiteX111" fmla="*/ 1465211 w 2426398"/>
                  <a:gd name="connsiteY111" fmla="*/ 10717 h 1229201"/>
                  <a:gd name="connsiteX112" fmla="*/ 456609 w 2426398"/>
                  <a:gd name="connsiteY112" fmla="*/ 1228965 h 1229201"/>
                  <a:gd name="connsiteX113" fmla="*/ 1512741 w 2426398"/>
                  <a:gd name="connsiteY113" fmla="*/ 14146 h 1229201"/>
                  <a:gd name="connsiteX114" fmla="*/ 456609 w 2426398"/>
                  <a:gd name="connsiteY114" fmla="*/ 1228965 h 1229201"/>
                  <a:gd name="connsiteX115" fmla="*/ 1512741 w 2426398"/>
                  <a:gd name="connsiteY115" fmla="*/ 14146 h 1229201"/>
                  <a:gd name="connsiteX116" fmla="*/ 510425 w 2426398"/>
                  <a:gd name="connsiteY116" fmla="*/ 1225250 h 1229201"/>
                  <a:gd name="connsiteX117" fmla="*/ 1566462 w 2426398"/>
                  <a:gd name="connsiteY117" fmla="*/ 10336 h 1229201"/>
                  <a:gd name="connsiteX118" fmla="*/ 510425 w 2426398"/>
                  <a:gd name="connsiteY118" fmla="*/ 1225250 h 1229201"/>
                  <a:gd name="connsiteX119" fmla="*/ 1566462 w 2426398"/>
                  <a:gd name="connsiteY119" fmla="*/ 10336 h 1229201"/>
                  <a:gd name="connsiteX120" fmla="*/ 557860 w 2426398"/>
                  <a:gd name="connsiteY120" fmla="*/ 1228679 h 1229201"/>
                  <a:gd name="connsiteX121" fmla="*/ 1613992 w 2426398"/>
                  <a:gd name="connsiteY121" fmla="*/ 13765 h 1229201"/>
                  <a:gd name="connsiteX122" fmla="*/ 557860 w 2426398"/>
                  <a:gd name="connsiteY122" fmla="*/ 1228679 h 1229201"/>
                  <a:gd name="connsiteX123" fmla="*/ 1613992 w 2426398"/>
                  <a:gd name="connsiteY123" fmla="*/ 13765 h 1229201"/>
                  <a:gd name="connsiteX124" fmla="*/ 611676 w 2426398"/>
                  <a:gd name="connsiteY124" fmla="*/ 1224869 h 1229201"/>
                  <a:gd name="connsiteX125" fmla="*/ 1667713 w 2426398"/>
                  <a:gd name="connsiteY125" fmla="*/ 10051 h 1229201"/>
                  <a:gd name="connsiteX126" fmla="*/ 611676 w 2426398"/>
                  <a:gd name="connsiteY126" fmla="*/ 1224869 h 1229201"/>
                  <a:gd name="connsiteX127" fmla="*/ 1667713 w 2426398"/>
                  <a:gd name="connsiteY127" fmla="*/ 10051 h 1229201"/>
                  <a:gd name="connsiteX128" fmla="*/ 659206 w 2426398"/>
                  <a:gd name="connsiteY128" fmla="*/ 1228298 h 1229201"/>
                  <a:gd name="connsiteX129" fmla="*/ 1715243 w 2426398"/>
                  <a:gd name="connsiteY129" fmla="*/ 13480 h 1229201"/>
                  <a:gd name="connsiteX130" fmla="*/ 659206 w 2426398"/>
                  <a:gd name="connsiteY130" fmla="*/ 1228298 h 1229201"/>
                  <a:gd name="connsiteX131" fmla="*/ 1715243 w 2426398"/>
                  <a:gd name="connsiteY131" fmla="*/ 13480 h 1229201"/>
                  <a:gd name="connsiteX132" fmla="*/ 712927 w 2426398"/>
                  <a:gd name="connsiteY132" fmla="*/ 1224583 h 1229201"/>
                  <a:gd name="connsiteX133" fmla="*/ 1768964 w 2426398"/>
                  <a:gd name="connsiteY133" fmla="*/ 9670 h 1229201"/>
                  <a:gd name="connsiteX134" fmla="*/ 712927 w 2426398"/>
                  <a:gd name="connsiteY134" fmla="*/ 1224583 h 1229201"/>
                  <a:gd name="connsiteX135" fmla="*/ 1768964 w 2426398"/>
                  <a:gd name="connsiteY135" fmla="*/ 9670 h 1229201"/>
                  <a:gd name="connsiteX136" fmla="*/ 760457 w 2426398"/>
                  <a:gd name="connsiteY136" fmla="*/ 1228012 h 1229201"/>
                  <a:gd name="connsiteX137" fmla="*/ 1816493 w 2426398"/>
                  <a:gd name="connsiteY137" fmla="*/ 13099 h 1229201"/>
                  <a:gd name="connsiteX138" fmla="*/ 760457 w 2426398"/>
                  <a:gd name="connsiteY138" fmla="*/ 1228012 h 1229201"/>
                  <a:gd name="connsiteX139" fmla="*/ 1816493 w 2426398"/>
                  <a:gd name="connsiteY139" fmla="*/ 13099 h 1229201"/>
                  <a:gd name="connsiteX140" fmla="*/ 814178 w 2426398"/>
                  <a:gd name="connsiteY140" fmla="*/ 1224202 h 1229201"/>
                  <a:gd name="connsiteX141" fmla="*/ 1870214 w 2426398"/>
                  <a:gd name="connsiteY141" fmla="*/ 9384 h 1229201"/>
                  <a:gd name="connsiteX142" fmla="*/ 814178 w 2426398"/>
                  <a:gd name="connsiteY142" fmla="*/ 1224202 h 1229201"/>
                  <a:gd name="connsiteX143" fmla="*/ 1870214 w 2426398"/>
                  <a:gd name="connsiteY143" fmla="*/ 9384 h 1229201"/>
                  <a:gd name="connsiteX144" fmla="*/ 861707 w 2426398"/>
                  <a:gd name="connsiteY144" fmla="*/ 1227631 h 1229201"/>
                  <a:gd name="connsiteX145" fmla="*/ 1917744 w 2426398"/>
                  <a:gd name="connsiteY145" fmla="*/ 12813 h 1229201"/>
                  <a:gd name="connsiteX146" fmla="*/ 861707 w 2426398"/>
                  <a:gd name="connsiteY146" fmla="*/ 1227631 h 1229201"/>
                  <a:gd name="connsiteX147" fmla="*/ 1917744 w 2426398"/>
                  <a:gd name="connsiteY147" fmla="*/ 12813 h 1229201"/>
                  <a:gd name="connsiteX148" fmla="*/ 915428 w 2426398"/>
                  <a:gd name="connsiteY148" fmla="*/ 1223917 h 1229201"/>
                  <a:gd name="connsiteX149" fmla="*/ 1971465 w 2426398"/>
                  <a:gd name="connsiteY149" fmla="*/ 9003 h 1229201"/>
                  <a:gd name="connsiteX150" fmla="*/ 915428 w 2426398"/>
                  <a:gd name="connsiteY150" fmla="*/ 1223917 h 1229201"/>
                  <a:gd name="connsiteX151" fmla="*/ 1971465 w 2426398"/>
                  <a:gd name="connsiteY151" fmla="*/ 9003 h 1229201"/>
                  <a:gd name="connsiteX152" fmla="*/ 962958 w 2426398"/>
                  <a:gd name="connsiteY152" fmla="*/ 1227346 h 1229201"/>
                  <a:gd name="connsiteX153" fmla="*/ 2018995 w 2426398"/>
                  <a:gd name="connsiteY153" fmla="*/ 12432 h 1229201"/>
                  <a:gd name="connsiteX154" fmla="*/ 962958 w 2426398"/>
                  <a:gd name="connsiteY154" fmla="*/ 1227346 h 1229201"/>
                  <a:gd name="connsiteX155" fmla="*/ 2018995 w 2426398"/>
                  <a:gd name="connsiteY155" fmla="*/ 12432 h 1229201"/>
                  <a:gd name="connsiteX156" fmla="*/ 1016679 w 2426398"/>
                  <a:gd name="connsiteY156" fmla="*/ 1223536 h 1229201"/>
                  <a:gd name="connsiteX157" fmla="*/ 2072716 w 2426398"/>
                  <a:gd name="connsiteY157" fmla="*/ 8717 h 1229201"/>
                  <a:gd name="connsiteX158" fmla="*/ 1016679 w 2426398"/>
                  <a:gd name="connsiteY158" fmla="*/ 1223536 h 1229201"/>
                  <a:gd name="connsiteX159" fmla="*/ 2072716 w 2426398"/>
                  <a:gd name="connsiteY159" fmla="*/ 8717 h 1229201"/>
                  <a:gd name="connsiteX160" fmla="*/ 1064209 w 2426398"/>
                  <a:gd name="connsiteY160" fmla="*/ 1226965 h 1229201"/>
                  <a:gd name="connsiteX161" fmla="*/ 2120246 w 2426398"/>
                  <a:gd name="connsiteY161" fmla="*/ 12146 h 1229201"/>
                  <a:gd name="connsiteX162" fmla="*/ 1064209 w 2426398"/>
                  <a:gd name="connsiteY162" fmla="*/ 1226965 h 1229201"/>
                  <a:gd name="connsiteX163" fmla="*/ 2120246 w 2426398"/>
                  <a:gd name="connsiteY163" fmla="*/ 12146 h 1229201"/>
                  <a:gd name="connsiteX164" fmla="*/ 1117930 w 2426398"/>
                  <a:gd name="connsiteY164" fmla="*/ 1223250 h 1229201"/>
                  <a:gd name="connsiteX165" fmla="*/ 2161489 w 2426398"/>
                  <a:gd name="connsiteY165" fmla="*/ 22719 h 1229201"/>
                  <a:gd name="connsiteX166" fmla="*/ 1117930 w 2426398"/>
                  <a:gd name="connsiteY166" fmla="*/ 1223250 h 1229201"/>
                  <a:gd name="connsiteX167" fmla="*/ 2161489 w 2426398"/>
                  <a:gd name="connsiteY167" fmla="*/ 22719 h 1229201"/>
                  <a:gd name="connsiteX168" fmla="*/ 1165460 w 2426398"/>
                  <a:gd name="connsiteY168" fmla="*/ 1226679 h 1229201"/>
                  <a:gd name="connsiteX169" fmla="*/ 2209019 w 2426398"/>
                  <a:gd name="connsiteY169" fmla="*/ 26148 h 1229201"/>
                  <a:gd name="connsiteX170" fmla="*/ 1165460 w 2426398"/>
                  <a:gd name="connsiteY170" fmla="*/ 1226679 h 1229201"/>
                  <a:gd name="connsiteX171" fmla="*/ 2209019 w 2426398"/>
                  <a:gd name="connsiteY171" fmla="*/ 26148 h 1229201"/>
                  <a:gd name="connsiteX172" fmla="*/ 1219181 w 2426398"/>
                  <a:gd name="connsiteY172" fmla="*/ 1222964 h 1229201"/>
                  <a:gd name="connsiteX173" fmla="*/ 2250262 w 2426398"/>
                  <a:gd name="connsiteY173" fmla="*/ 36816 h 1229201"/>
                  <a:gd name="connsiteX174" fmla="*/ 1219181 w 2426398"/>
                  <a:gd name="connsiteY174" fmla="*/ 1222964 h 1229201"/>
                  <a:gd name="connsiteX175" fmla="*/ 2250262 w 2426398"/>
                  <a:gd name="connsiteY175" fmla="*/ 36816 h 1229201"/>
                  <a:gd name="connsiteX176" fmla="*/ 1266710 w 2426398"/>
                  <a:gd name="connsiteY176" fmla="*/ 1226393 h 1229201"/>
                  <a:gd name="connsiteX177" fmla="*/ 2291505 w 2426398"/>
                  <a:gd name="connsiteY177" fmla="*/ 47389 h 1229201"/>
                  <a:gd name="connsiteX178" fmla="*/ 1266710 w 2426398"/>
                  <a:gd name="connsiteY178" fmla="*/ 1226393 h 1229201"/>
                  <a:gd name="connsiteX179" fmla="*/ 2291505 w 2426398"/>
                  <a:gd name="connsiteY179" fmla="*/ 47389 h 1229201"/>
                  <a:gd name="connsiteX180" fmla="*/ 1320431 w 2426398"/>
                  <a:gd name="connsiteY180" fmla="*/ 1222583 h 1229201"/>
                  <a:gd name="connsiteX181" fmla="*/ 2320271 w 2426398"/>
                  <a:gd name="connsiteY181" fmla="*/ 72439 h 1229201"/>
                  <a:gd name="connsiteX182" fmla="*/ 1320431 w 2426398"/>
                  <a:gd name="connsiteY182" fmla="*/ 1222583 h 1229201"/>
                  <a:gd name="connsiteX183" fmla="*/ 2320271 w 2426398"/>
                  <a:gd name="connsiteY183" fmla="*/ 72439 h 1229201"/>
                  <a:gd name="connsiteX184" fmla="*/ 1367961 w 2426398"/>
                  <a:gd name="connsiteY184" fmla="*/ 1226012 h 1229201"/>
                  <a:gd name="connsiteX185" fmla="*/ 2349036 w 2426398"/>
                  <a:gd name="connsiteY185" fmla="*/ 97395 h 1229201"/>
                  <a:gd name="connsiteX186" fmla="*/ 1367961 w 2426398"/>
                  <a:gd name="connsiteY186" fmla="*/ 1226012 h 1229201"/>
                  <a:gd name="connsiteX187" fmla="*/ 2349036 w 2426398"/>
                  <a:gd name="connsiteY187" fmla="*/ 97395 h 1229201"/>
                  <a:gd name="connsiteX188" fmla="*/ 1415396 w 2426398"/>
                  <a:gd name="connsiteY188" fmla="*/ 1229441 h 1229201"/>
                  <a:gd name="connsiteX189" fmla="*/ 2371515 w 2426398"/>
                  <a:gd name="connsiteY189" fmla="*/ 129589 h 1229201"/>
                  <a:gd name="connsiteX190" fmla="*/ 1415396 w 2426398"/>
                  <a:gd name="connsiteY190" fmla="*/ 1229441 h 1229201"/>
                  <a:gd name="connsiteX191" fmla="*/ 2371515 w 2426398"/>
                  <a:gd name="connsiteY191" fmla="*/ 129589 h 1229201"/>
                  <a:gd name="connsiteX192" fmla="*/ 1469212 w 2426398"/>
                  <a:gd name="connsiteY192" fmla="*/ 1225726 h 1229201"/>
                  <a:gd name="connsiteX193" fmla="*/ 2387803 w 2426398"/>
                  <a:gd name="connsiteY193" fmla="*/ 168928 h 1229201"/>
                  <a:gd name="connsiteX194" fmla="*/ 1469212 w 2426398"/>
                  <a:gd name="connsiteY194" fmla="*/ 1225726 h 1229201"/>
                  <a:gd name="connsiteX195" fmla="*/ 2387803 w 2426398"/>
                  <a:gd name="connsiteY195" fmla="*/ 168928 h 1229201"/>
                  <a:gd name="connsiteX196" fmla="*/ 1516646 w 2426398"/>
                  <a:gd name="connsiteY196" fmla="*/ 1229155 h 1229201"/>
                  <a:gd name="connsiteX197" fmla="*/ 2403995 w 2426398"/>
                  <a:gd name="connsiteY197" fmla="*/ 208361 h 1229201"/>
                  <a:gd name="connsiteX198" fmla="*/ 1516646 w 2426398"/>
                  <a:gd name="connsiteY198" fmla="*/ 1229155 h 1229201"/>
                  <a:gd name="connsiteX199" fmla="*/ 2403995 w 2426398"/>
                  <a:gd name="connsiteY199" fmla="*/ 208361 h 1229201"/>
                  <a:gd name="connsiteX200" fmla="*/ 1570463 w 2426398"/>
                  <a:gd name="connsiteY200" fmla="*/ 1225345 h 1229201"/>
                  <a:gd name="connsiteX201" fmla="*/ 2420283 w 2426398"/>
                  <a:gd name="connsiteY201" fmla="*/ 247699 h 1229201"/>
                  <a:gd name="connsiteX202" fmla="*/ 1570463 w 2426398"/>
                  <a:gd name="connsiteY202" fmla="*/ 1225345 h 1229201"/>
                  <a:gd name="connsiteX203" fmla="*/ 2420283 w 2426398"/>
                  <a:gd name="connsiteY203" fmla="*/ 247699 h 1229201"/>
                  <a:gd name="connsiteX204" fmla="*/ 1617897 w 2426398"/>
                  <a:gd name="connsiteY204" fmla="*/ 1228774 h 1229201"/>
                  <a:gd name="connsiteX205" fmla="*/ 2417807 w 2426398"/>
                  <a:gd name="connsiteY205" fmla="*/ 308659 h 1229201"/>
                  <a:gd name="connsiteX206" fmla="*/ 1617897 w 2426398"/>
                  <a:gd name="connsiteY206" fmla="*/ 1228774 h 1229201"/>
                  <a:gd name="connsiteX207" fmla="*/ 2417807 w 2426398"/>
                  <a:gd name="connsiteY207" fmla="*/ 308659 h 1229201"/>
                  <a:gd name="connsiteX208" fmla="*/ 1671713 w 2426398"/>
                  <a:gd name="connsiteY208" fmla="*/ 1225060 h 1229201"/>
                  <a:gd name="connsiteX209" fmla="*/ 2421521 w 2426398"/>
                  <a:gd name="connsiteY209" fmla="*/ 362380 h 1229201"/>
                  <a:gd name="connsiteX210" fmla="*/ 1671713 w 2426398"/>
                  <a:gd name="connsiteY210" fmla="*/ 1225060 h 1229201"/>
                  <a:gd name="connsiteX211" fmla="*/ 2421521 w 2426398"/>
                  <a:gd name="connsiteY211" fmla="*/ 362380 h 1229201"/>
                  <a:gd name="connsiteX212" fmla="*/ 1719148 w 2426398"/>
                  <a:gd name="connsiteY212" fmla="*/ 1228489 h 1229201"/>
                  <a:gd name="connsiteX213" fmla="*/ 2419045 w 2426398"/>
                  <a:gd name="connsiteY213" fmla="*/ 423340 h 1229201"/>
                  <a:gd name="connsiteX214" fmla="*/ 1719148 w 2426398"/>
                  <a:gd name="connsiteY214" fmla="*/ 1228489 h 1229201"/>
                  <a:gd name="connsiteX215" fmla="*/ 2419045 w 2426398"/>
                  <a:gd name="connsiteY215" fmla="*/ 423340 h 1229201"/>
                  <a:gd name="connsiteX216" fmla="*/ 1772964 w 2426398"/>
                  <a:gd name="connsiteY216" fmla="*/ 1224678 h 1229201"/>
                  <a:gd name="connsiteX217" fmla="*/ 2422855 w 2426398"/>
                  <a:gd name="connsiteY217" fmla="*/ 477061 h 1229201"/>
                  <a:gd name="connsiteX218" fmla="*/ 1772964 w 2426398"/>
                  <a:gd name="connsiteY218" fmla="*/ 1224678 h 1229201"/>
                  <a:gd name="connsiteX219" fmla="*/ 2422855 w 2426398"/>
                  <a:gd name="connsiteY219" fmla="*/ 477061 h 1229201"/>
                  <a:gd name="connsiteX220" fmla="*/ 1820399 w 2426398"/>
                  <a:gd name="connsiteY220" fmla="*/ 1228107 h 1229201"/>
                  <a:gd name="connsiteX221" fmla="*/ 2420283 w 2426398"/>
                  <a:gd name="connsiteY221" fmla="*/ 538021 h 1229201"/>
                  <a:gd name="connsiteX222" fmla="*/ 1820399 w 2426398"/>
                  <a:gd name="connsiteY222" fmla="*/ 1228107 h 1229201"/>
                  <a:gd name="connsiteX223" fmla="*/ 2420283 w 2426398"/>
                  <a:gd name="connsiteY223" fmla="*/ 538021 h 1229201"/>
                  <a:gd name="connsiteX224" fmla="*/ 1874215 w 2426398"/>
                  <a:gd name="connsiteY224" fmla="*/ 1224393 h 1229201"/>
                  <a:gd name="connsiteX225" fmla="*/ 2424093 w 2426398"/>
                  <a:gd name="connsiteY225" fmla="*/ 591742 h 1229201"/>
                  <a:gd name="connsiteX226" fmla="*/ 1874215 w 2426398"/>
                  <a:gd name="connsiteY226" fmla="*/ 1224393 h 1229201"/>
                  <a:gd name="connsiteX227" fmla="*/ 2424093 w 2426398"/>
                  <a:gd name="connsiteY227" fmla="*/ 591742 h 1229201"/>
                  <a:gd name="connsiteX228" fmla="*/ 1921649 w 2426398"/>
                  <a:gd name="connsiteY228" fmla="*/ 1227822 h 1229201"/>
                  <a:gd name="connsiteX229" fmla="*/ 2421617 w 2426398"/>
                  <a:gd name="connsiteY229" fmla="*/ 652702 h 1229201"/>
                  <a:gd name="connsiteX230" fmla="*/ 1921649 w 2426398"/>
                  <a:gd name="connsiteY230" fmla="*/ 1227822 h 1229201"/>
                  <a:gd name="connsiteX231" fmla="*/ 2421617 w 2426398"/>
                  <a:gd name="connsiteY231" fmla="*/ 652702 h 1229201"/>
                  <a:gd name="connsiteX232" fmla="*/ 1975465 w 2426398"/>
                  <a:gd name="connsiteY232" fmla="*/ 1224012 h 1229201"/>
                  <a:gd name="connsiteX233" fmla="*/ 2425331 w 2426398"/>
                  <a:gd name="connsiteY233" fmla="*/ 706423 h 1229201"/>
                  <a:gd name="connsiteX234" fmla="*/ 1975465 w 2426398"/>
                  <a:gd name="connsiteY234" fmla="*/ 1224012 h 1229201"/>
                  <a:gd name="connsiteX235" fmla="*/ 2425331 w 2426398"/>
                  <a:gd name="connsiteY235" fmla="*/ 706423 h 1229201"/>
                  <a:gd name="connsiteX236" fmla="*/ 2022900 w 2426398"/>
                  <a:gd name="connsiteY236" fmla="*/ 1227441 h 1229201"/>
                  <a:gd name="connsiteX237" fmla="*/ 2422855 w 2426398"/>
                  <a:gd name="connsiteY237" fmla="*/ 767383 h 1229201"/>
                  <a:gd name="connsiteX238" fmla="*/ 2022900 w 2426398"/>
                  <a:gd name="connsiteY238" fmla="*/ 1227441 h 1229201"/>
                  <a:gd name="connsiteX239" fmla="*/ 2422855 w 2426398"/>
                  <a:gd name="connsiteY239" fmla="*/ 767383 h 1229201"/>
                  <a:gd name="connsiteX240" fmla="*/ 2095385 w 2426398"/>
                  <a:gd name="connsiteY240" fmla="*/ 1202200 h 1229201"/>
                  <a:gd name="connsiteX241" fmla="*/ 2426665 w 2426398"/>
                  <a:gd name="connsiteY241" fmla="*/ 821200 h 1229201"/>
                  <a:gd name="connsiteX242" fmla="*/ 2095385 w 2426398"/>
                  <a:gd name="connsiteY242" fmla="*/ 1202200 h 1229201"/>
                  <a:gd name="connsiteX243" fmla="*/ 2426665 w 2426398"/>
                  <a:gd name="connsiteY243" fmla="*/ 821200 h 1229201"/>
                  <a:gd name="connsiteX244" fmla="*/ 2155393 w 2426398"/>
                  <a:gd name="connsiteY244" fmla="*/ 1191246 h 1229201"/>
                  <a:gd name="connsiteX245" fmla="*/ 2405424 w 2426398"/>
                  <a:gd name="connsiteY245" fmla="*/ 903686 h 1229201"/>
                  <a:gd name="connsiteX246" fmla="*/ 2155393 w 2426398"/>
                  <a:gd name="connsiteY246" fmla="*/ 1191246 h 1229201"/>
                  <a:gd name="connsiteX247" fmla="*/ 2405424 w 2426398"/>
                  <a:gd name="connsiteY247" fmla="*/ 903686 h 1229201"/>
                  <a:gd name="connsiteX248" fmla="*/ 2209209 w 2426398"/>
                  <a:gd name="connsiteY248" fmla="*/ 1187436 h 1229201"/>
                  <a:gd name="connsiteX249" fmla="*/ 2396661 w 2426398"/>
                  <a:gd name="connsiteY249" fmla="*/ 971790 h 1229201"/>
                  <a:gd name="connsiteX250" fmla="*/ 2209209 w 2426398"/>
                  <a:gd name="connsiteY250" fmla="*/ 1187436 h 1229201"/>
                  <a:gd name="connsiteX251" fmla="*/ 2396661 w 2426398"/>
                  <a:gd name="connsiteY251" fmla="*/ 971790 h 1229201"/>
                  <a:gd name="connsiteX252" fmla="*/ 2281694 w 2426398"/>
                  <a:gd name="connsiteY252" fmla="*/ 1162099 h 1229201"/>
                  <a:gd name="connsiteX253" fmla="*/ 2362943 w 2426398"/>
                  <a:gd name="connsiteY253" fmla="*/ 1068659 h 1229201"/>
                  <a:gd name="connsiteX254" fmla="*/ 2281694 w 2426398"/>
                  <a:gd name="connsiteY254" fmla="*/ 1162099 h 1229201"/>
                  <a:gd name="connsiteX255" fmla="*/ 2362943 w 2426398"/>
                  <a:gd name="connsiteY255" fmla="*/ 1068659 h 12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2426398" h="1229201">
                    <a:moveTo>
                      <a:pt x="51511" y="69010"/>
                    </a:moveTo>
                    <a:cubicBezTo>
                      <a:pt x="51511" y="69010"/>
                      <a:pt x="51511" y="69010"/>
                      <a:pt x="51511" y="69010"/>
                    </a:cubicBezTo>
                    <a:moveTo>
                      <a:pt x="51511" y="69010"/>
                    </a:moveTo>
                    <a:cubicBezTo>
                      <a:pt x="51511" y="69010"/>
                      <a:pt x="51511" y="69010"/>
                      <a:pt x="51511" y="69010"/>
                    </a:cubicBezTo>
                    <a:moveTo>
                      <a:pt x="48939" y="129970"/>
                    </a:moveTo>
                    <a:cubicBezTo>
                      <a:pt x="62655" y="104539"/>
                      <a:pt x="87706" y="75964"/>
                      <a:pt x="148952" y="14908"/>
                    </a:cubicBezTo>
                    <a:moveTo>
                      <a:pt x="48939" y="129970"/>
                    </a:moveTo>
                    <a:cubicBezTo>
                      <a:pt x="88087" y="93013"/>
                      <a:pt x="113899" y="55390"/>
                      <a:pt x="148952" y="14908"/>
                    </a:cubicBezTo>
                    <a:moveTo>
                      <a:pt x="2743" y="241222"/>
                    </a:moveTo>
                    <a:cubicBezTo>
                      <a:pt x="79705" y="178357"/>
                      <a:pt x="153524" y="72439"/>
                      <a:pt x="208959" y="3954"/>
                    </a:cubicBezTo>
                    <a:moveTo>
                      <a:pt x="2743" y="241222"/>
                    </a:moveTo>
                    <a:cubicBezTo>
                      <a:pt x="53701" y="197026"/>
                      <a:pt x="97135" y="136352"/>
                      <a:pt x="208959" y="3954"/>
                    </a:cubicBezTo>
                    <a:moveTo>
                      <a:pt x="266" y="302182"/>
                    </a:moveTo>
                    <a:cubicBezTo>
                      <a:pt x="65227" y="221220"/>
                      <a:pt x="102660" y="175881"/>
                      <a:pt x="262680" y="240"/>
                    </a:cubicBezTo>
                    <a:moveTo>
                      <a:pt x="266" y="302182"/>
                    </a:moveTo>
                    <a:cubicBezTo>
                      <a:pt x="81038" y="193216"/>
                      <a:pt x="183337" y="93585"/>
                      <a:pt x="262680" y="240"/>
                    </a:cubicBezTo>
                    <a:moveTo>
                      <a:pt x="3981" y="355903"/>
                    </a:moveTo>
                    <a:cubicBezTo>
                      <a:pt x="70561" y="264082"/>
                      <a:pt x="156762" y="181977"/>
                      <a:pt x="303923" y="10813"/>
                    </a:cubicBezTo>
                    <a:moveTo>
                      <a:pt x="3981" y="355903"/>
                    </a:moveTo>
                    <a:cubicBezTo>
                      <a:pt x="108756" y="238555"/>
                      <a:pt x="188385" y="129113"/>
                      <a:pt x="303923" y="10813"/>
                    </a:cubicBezTo>
                    <a:moveTo>
                      <a:pt x="1504" y="416863"/>
                    </a:moveTo>
                    <a:cubicBezTo>
                      <a:pt x="119995" y="316756"/>
                      <a:pt x="207626" y="176548"/>
                      <a:pt x="351453" y="14241"/>
                    </a:cubicBezTo>
                    <a:moveTo>
                      <a:pt x="1504" y="416863"/>
                    </a:moveTo>
                    <a:cubicBezTo>
                      <a:pt x="118186" y="297134"/>
                      <a:pt x="228009" y="173976"/>
                      <a:pt x="351453" y="14241"/>
                    </a:cubicBezTo>
                    <a:moveTo>
                      <a:pt x="5314" y="470584"/>
                    </a:moveTo>
                    <a:cubicBezTo>
                      <a:pt x="103327" y="339901"/>
                      <a:pt x="206197" y="224649"/>
                      <a:pt x="405174" y="10527"/>
                    </a:cubicBezTo>
                    <a:moveTo>
                      <a:pt x="5314" y="470584"/>
                    </a:moveTo>
                    <a:cubicBezTo>
                      <a:pt x="113138" y="350379"/>
                      <a:pt x="217341" y="204932"/>
                      <a:pt x="405174" y="10527"/>
                    </a:cubicBezTo>
                    <a:moveTo>
                      <a:pt x="2743" y="531544"/>
                    </a:moveTo>
                    <a:cubicBezTo>
                      <a:pt x="188861" y="349331"/>
                      <a:pt x="330212" y="124827"/>
                      <a:pt x="452704" y="13956"/>
                    </a:cubicBezTo>
                    <a:moveTo>
                      <a:pt x="2743" y="531544"/>
                    </a:moveTo>
                    <a:cubicBezTo>
                      <a:pt x="142189" y="364095"/>
                      <a:pt x="297065" y="187025"/>
                      <a:pt x="452704" y="13956"/>
                    </a:cubicBezTo>
                    <a:moveTo>
                      <a:pt x="266" y="592504"/>
                    </a:moveTo>
                    <a:cubicBezTo>
                      <a:pt x="131616" y="447629"/>
                      <a:pt x="237534" y="322089"/>
                      <a:pt x="506425" y="10241"/>
                    </a:cubicBezTo>
                    <a:moveTo>
                      <a:pt x="266" y="592504"/>
                    </a:moveTo>
                    <a:cubicBezTo>
                      <a:pt x="105422" y="481633"/>
                      <a:pt x="201625" y="361809"/>
                      <a:pt x="506425" y="10241"/>
                    </a:cubicBezTo>
                    <a:moveTo>
                      <a:pt x="4076" y="646225"/>
                    </a:moveTo>
                    <a:cubicBezTo>
                      <a:pt x="114661" y="515923"/>
                      <a:pt x="232676" y="374858"/>
                      <a:pt x="553955" y="13670"/>
                    </a:cubicBezTo>
                    <a:moveTo>
                      <a:pt x="4076" y="646225"/>
                    </a:moveTo>
                    <a:cubicBezTo>
                      <a:pt x="186099" y="420483"/>
                      <a:pt x="380981" y="197598"/>
                      <a:pt x="553955" y="13670"/>
                    </a:cubicBezTo>
                    <a:moveTo>
                      <a:pt x="1600" y="707185"/>
                    </a:moveTo>
                    <a:cubicBezTo>
                      <a:pt x="242011" y="465060"/>
                      <a:pt x="435368" y="177500"/>
                      <a:pt x="607676" y="9860"/>
                    </a:cubicBezTo>
                    <a:moveTo>
                      <a:pt x="1600" y="707185"/>
                    </a:moveTo>
                    <a:cubicBezTo>
                      <a:pt x="137712" y="543355"/>
                      <a:pt x="299637" y="365619"/>
                      <a:pt x="607676" y="9860"/>
                    </a:cubicBezTo>
                    <a:moveTo>
                      <a:pt x="5314" y="760906"/>
                    </a:moveTo>
                    <a:cubicBezTo>
                      <a:pt x="188766" y="572502"/>
                      <a:pt x="340118" y="339806"/>
                      <a:pt x="655205" y="13289"/>
                    </a:cubicBezTo>
                    <a:moveTo>
                      <a:pt x="5314" y="760906"/>
                    </a:moveTo>
                    <a:cubicBezTo>
                      <a:pt x="231914" y="519448"/>
                      <a:pt x="453180" y="259225"/>
                      <a:pt x="655205" y="13289"/>
                    </a:cubicBezTo>
                    <a:moveTo>
                      <a:pt x="2838" y="821866"/>
                    </a:moveTo>
                    <a:cubicBezTo>
                      <a:pt x="278396" y="500302"/>
                      <a:pt x="538238" y="196645"/>
                      <a:pt x="708926" y="9574"/>
                    </a:cubicBezTo>
                    <a:moveTo>
                      <a:pt x="2838" y="821866"/>
                    </a:moveTo>
                    <a:cubicBezTo>
                      <a:pt x="211531" y="592981"/>
                      <a:pt x="409460" y="355903"/>
                      <a:pt x="708926" y="9574"/>
                    </a:cubicBezTo>
                    <a:moveTo>
                      <a:pt x="361" y="882826"/>
                    </a:moveTo>
                    <a:cubicBezTo>
                      <a:pt x="203244" y="651178"/>
                      <a:pt x="378218" y="448010"/>
                      <a:pt x="756456" y="13003"/>
                    </a:cubicBezTo>
                    <a:moveTo>
                      <a:pt x="361" y="882826"/>
                    </a:moveTo>
                    <a:cubicBezTo>
                      <a:pt x="249345" y="605363"/>
                      <a:pt x="495566" y="315803"/>
                      <a:pt x="756456" y="13003"/>
                    </a:cubicBezTo>
                    <a:moveTo>
                      <a:pt x="4076" y="936547"/>
                    </a:moveTo>
                    <a:cubicBezTo>
                      <a:pt x="305066" y="608221"/>
                      <a:pt x="610724" y="254748"/>
                      <a:pt x="810177" y="9193"/>
                    </a:cubicBezTo>
                    <a:moveTo>
                      <a:pt x="4076" y="936547"/>
                    </a:moveTo>
                    <a:cubicBezTo>
                      <a:pt x="217341" y="681277"/>
                      <a:pt x="441178" y="421340"/>
                      <a:pt x="810177" y="9193"/>
                    </a:cubicBezTo>
                    <a:moveTo>
                      <a:pt x="7886" y="990268"/>
                    </a:moveTo>
                    <a:cubicBezTo>
                      <a:pt x="176193" y="800911"/>
                      <a:pt x="376409" y="561167"/>
                      <a:pt x="857707" y="12622"/>
                    </a:cubicBezTo>
                    <a:moveTo>
                      <a:pt x="7886" y="990268"/>
                    </a:moveTo>
                    <a:cubicBezTo>
                      <a:pt x="324212" y="617746"/>
                      <a:pt x="638156" y="263892"/>
                      <a:pt x="857707" y="12622"/>
                    </a:cubicBezTo>
                    <a:moveTo>
                      <a:pt x="17887" y="1036846"/>
                    </a:moveTo>
                    <a:cubicBezTo>
                      <a:pt x="289445" y="722616"/>
                      <a:pt x="578910" y="425055"/>
                      <a:pt x="911428" y="8908"/>
                    </a:cubicBezTo>
                    <a:moveTo>
                      <a:pt x="17887" y="1036846"/>
                    </a:moveTo>
                    <a:cubicBezTo>
                      <a:pt x="251155" y="770431"/>
                      <a:pt x="475754" y="505922"/>
                      <a:pt x="911428" y="8908"/>
                    </a:cubicBezTo>
                    <a:moveTo>
                      <a:pt x="21602" y="1090567"/>
                    </a:moveTo>
                    <a:cubicBezTo>
                      <a:pt x="241535" y="850346"/>
                      <a:pt x="453751" y="604696"/>
                      <a:pt x="958958" y="12337"/>
                    </a:cubicBezTo>
                    <a:moveTo>
                      <a:pt x="21602" y="1090567"/>
                    </a:moveTo>
                    <a:cubicBezTo>
                      <a:pt x="360788" y="702613"/>
                      <a:pt x="713784" y="308564"/>
                      <a:pt x="958958" y="12337"/>
                    </a:cubicBezTo>
                    <a:moveTo>
                      <a:pt x="50368" y="1115617"/>
                    </a:moveTo>
                    <a:cubicBezTo>
                      <a:pt x="374694" y="726902"/>
                      <a:pt x="712832" y="344569"/>
                      <a:pt x="1012679" y="8527"/>
                    </a:cubicBezTo>
                    <a:moveTo>
                      <a:pt x="50368" y="1115617"/>
                    </a:moveTo>
                    <a:cubicBezTo>
                      <a:pt x="375075" y="736713"/>
                      <a:pt x="724262" y="351808"/>
                      <a:pt x="1012679" y="8527"/>
                    </a:cubicBezTo>
                    <a:moveTo>
                      <a:pt x="79133" y="1140573"/>
                    </a:moveTo>
                    <a:cubicBezTo>
                      <a:pt x="402412" y="780909"/>
                      <a:pt x="689972" y="420483"/>
                      <a:pt x="1060208" y="11955"/>
                    </a:cubicBezTo>
                    <a:moveTo>
                      <a:pt x="79133" y="1140573"/>
                    </a:moveTo>
                    <a:cubicBezTo>
                      <a:pt x="328117" y="845584"/>
                      <a:pt x="583768" y="544213"/>
                      <a:pt x="1060208" y="11955"/>
                    </a:cubicBezTo>
                    <a:moveTo>
                      <a:pt x="107899" y="1165624"/>
                    </a:moveTo>
                    <a:cubicBezTo>
                      <a:pt x="442322" y="753572"/>
                      <a:pt x="769315" y="384478"/>
                      <a:pt x="1107738" y="15385"/>
                    </a:cubicBezTo>
                    <a:moveTo>
                      <a:pt x="107899" y="1165624"/>
                    </a:moveTo>
                    <a:cubicBezTo>
                      <a:pt x="485279" y="715186"/>
                      <a:pt x="875995" y="275989"/>
                      <a:pt x="1107738" y="15385"/>
                    </a:cubicBezTo>
                    <a:moveTo>
                      <a:pt x="142855" y="1183435"/>
                    </a:moveTo>
                    <a:cubicBezTo>
                      <a:pt x="502139" y="777099"/>
                      <a:pt x="879995" y="354189"/>
                      <a:pt x="1161459" y="11670"/>
                    </a:cubicBezTo>
                    <a:moveTo>
                      <a:pt x="142855" y="1183435"/>
                    </a:moveTo>
                    <a:cubicBezTo>
                      <a:pt x="348405" y="938071"/>
                      <a:pt x="564146" y="693088"/>
                      <a:pt x="1161459" y="11670"/>
                    </a:cubicBezTo>
                    <a:moveTo>
                      <a:pt x="184099" y="1194008"/>
                    </a:moveTo>
                    <a:cubicBezTo>
                      <a:pt x="524237" y="822533"/>
                      <a:pt x="857326" y="421912"/>
                      <a:pt x="1208989" y="15099"/>
                    </a:cubicBezTo>
                    <a:moveTo>
                      <a:pt x="184099" y="1194008"/>
                    </a:moveTo>
                    <a:cubicBezTo>
                      <a:pt x="461181" y="879302"/>
                      <a:pt x="727595" y="582789"/>
                      <a:pt x="1208989" y="15099"/>
                    </a:cubicBezTo>
                    <a:moveTo>
                      <a:pt x="219151" y="1211820"/>
                    </a:moveTo>
                    <a:cubicBezTo>
                      <a:pt x="556241" y="837583"/>
                      <a:pt x="864374" y="484872"/>
                      <a:pt x="1262710" y="11289"/>
                    </a:cubicBezTo>
                    <a:moveTo>
                      <a:pt x="219151" y="1211820"/>
                    </a:moveTo>
                    <a:cubicBezTo>
                      <a:pt x="504710" y="903210"/>
                      <a:pt x="770362" y="573454"/>
                      <a:pt x="1262710" y="11289"/>
                    </a:cubicBezTo>
                    <a:moveTo>
                      <a:pt x="272872" y="1208105"/>
                    </a:moveTo>
                    <a:cubicBezTo>
                      <a:pt x="501281" y="938071"/>
                      <a:pt x="730643" y="655655"/>
                      <a:pt x="1310240" y="14718"/>
                    </a:cubicBezTo>
                    <a:moveTo>
                      <a:pt x="272872" y="1208105"/>
                    </a:moveTo>
                    <a:cubicBezTo>
                      <a:pt x="691210" y="744047"/>
                      <a:pt x="1103547" y="259034"/>
                      <a:pt x="1310240" y="14718"/>
                    </a:cubicBezTo>
                    <a:moveTo>
                      <a:pt x="307924" y="1225917"/>
                    </a:moveTo>
                    <a:cubicBezTo>
                      <a:pt x="519760" y="968075"/>
                      <a:pt x="724452" y="742809"/>
                      <a:pt x="1363961" y="11003"/>
                    </a:cubicBezTo>
                    <a:moveTo>
                      <a:pt x="307924" y="1225917"/>
                    </a:moveTo>
                    <a:cubicBezTo>
                      <a:pt x="569195" y="922450"/>
                      <a:pt x="826846" y="627556"/>
                      <a:pt x="1363961" y="11003"/>
                    </a:cubicBezTo>
                    <a:moveTo>
                      <a:pt x="355358" y="1229346"/>
                    </a:moveTo>
                    <a:cubicBezTo>
                      <a:pt x="720261" y="800054"/>
                      <a:pt x="1082687" y="406672"/>
                      <a:pt x="1411490" y="14432"/>
                    </a:cubicBezTo>
                    <a:moveTo>
                      <a:pt x="355358" y="1229346"/>
                    </a:moveTo>
                    <a:cubicBezTo>
                      <a:pt x="622916" y="922641"/>
                      <a:pt x="893330" y="626032"/>
                      <a:pt x="1411490" y="14432"/>
                    </a:cubicBezTo>
                    <a:moveTo>
                      <a:pt x="409174" y="1225536"/>
                    </a:moveTo>
                    <a:cubicBezTo>
                      <a:pt x="644347" y="957693"/>
                      <a:pt x="863898" y="679753"/>
                      <a:pt x="1465211" y="10717"/>
                    </a:cubicBezTo>
                    <a:moveTo>
                      <a:pt x="409174" y="1225536"/>
                    </a:moveTo>
                    <a:cubicBezTo>
                      <a:pt x="698258" y="889113"/>
                      <a:pt x="987628" y="566787"/>
                      <a:pt x="1465211" y="10717"/>
                    </a:cubicBezTo>
                    <a:moveTo>
                      <a:pt x="456609" y="1228965"/>
                    </a:moveTo>
                    <a:cubicBezTo>
                      <a:pt x="767696" y="893018"/>
                      <a:pt x="1041254" y="585551"/>
                      <a:pt x="1512741" y="14146"/>
                    </a:cubicBezTo>
                    <a:moveTo>
                      <a:pt x="456609" y="1228965"/>
                    </a:moveTo>
                    <a:cubicBezTo>
                      <a:pt x="703783" y="945787"/>
                      <a:pt x="930383" y="682706"/>
                      <a:pt x="1512741" y="14146"/>
                    </a:cubicBezTo>
                    <a:moveTo>
                      <a:pt x="510425" y="1225250"/>
                    </a:moveTo>
                    <a:cubicBezTo>
                      <a:pt x="859612" y="824248"/>
                      <a:pt x="1221371" y="397051"/>
                      <a:pt x="1566462" y="10336"/>
                    </a:cubicBezTo>
                    <a:moveTo>
                      <a:pt x="510425" y="1225250"/>
                    </a:moveTo>
                    <a:cubicBezTo>
                      <a:pt x="770553" y="916926"/>
                      <a:pt x="1035729" y="625461"/>
                      <a:pt x="1566462" y="10336"/>
                    </a:cubicBezTo>
                    <a:moveTo>
                      <a:pt x="557860" y="1228679"/>
                    </a:moveTo>
                    <a:cubicBezTo>
                      <a:pt x="964577" y="763288"/>
                      <a:pt x="1372057" y="249604"/>
                      <a:pt x="1613992" y="13765"/>
                    </a:cubicBezTo>
                    <a:moveTo>
                      <a:pt x="557860" y="1228679"/>
                    </a:moveTo>
                    <a:cubicBezTo>
                      <a:pt x="931240" y="789005"/>
                      <a:pt x="1300238" y="357808"/>
                      <a:pt x="1613992" y="13765"/>
                    </a:cubicBezTo>
                    <a:moveTo>
                      <a:pt x="611676" y="1224869"/>
                    </a:moveTo>
                    <a:cubicBezTo>
                      <a:pt x="942575" y="862538"/>
                      <a:pt x="1252613" y="493159"/>
                      <a:pt x="1667713" y="10051"/>
                    </a:cubicBezTo>
                    <a:moveTo>
                      <a:pt x="611676" y="1224869"/>
                    </a:moveTo>
                    <a:cubicBezTo>
                      <a:pt x="1018965" y="750619"/>
                      <a:pt x="1433493" y="278941"/>
                      <a:pt x="1667713" y="10051"/>
                    </a:cubicBezTo>
                    <a:moveTo>
                      <a:pt x="659206" y="1228298"/>
                    </a:moveTo>
                    <a:cubicBezTo>
                      <a:pt x="1038110" y="774051"/>
                      <a:pt x="1441113" y="307707"/>
                      <a:pt x="1715243" y="13480"/>
                    </a:cubicBezTo>
                    <a:moveTo>
                      <a:pt x="659206" y="1228298"/>
                    </a:moveTo>
                    <a:cubicBezTo>
                      <a:pt x="891997" y="924832"/>
                      <a:pt x="1150124" y="640606"/>
                      <a:pt x="1715243" y="13480"/>
                    </a:cubicBezTo>
                    <a:moveTo>
                      <a:pt x="712927" y="1224583"/>
                    </a:moveTo>
                    <a:cubicBezTo>
                      <a:pt x="1016489" y="858442"/>
                      <a:pt x="1325003" y="499826"/>
                      <a:pt x="1768964" y="9670"/>
                    </a:cubicBezTo>
                    <a:moveTo>
                      <a:pt x="712927" y="1224583"/>
                    </a:moveTo>
                    <a:cubicBezTo>
                      <a:pt x="996296" y="896161"/>
                      <a:pt x="1266425" y="596410"/>
                      <a:pt x="1768964" y="9670"/>
                    </a:cubicBezTo>
                    <a:moveTo>
                      <a:pt x="760457" y="1228012"/>
                    </a:moveTo>
                    <a:cubicBezTo>
                      <a:pt x="1026204" y="891304"/>
                      <a:pt x="1322813" y="583360"/>
                      <a:pt x="1816493" y="13099"/>
                    </a:cubicBezTo>
                    <a:moveTo>
                      <a:pt x="760457" y="1228012"/>
                    </a:moveTo>
                    <a:cubicBezTo>
                      <a:pt x="1058970" y="885970"/>
                      <a:pt x="1347292" y="556786"/>
                      <a:pt x="1816493" y="13099"/>
                    </a:cubicBezTo>
                    <a:moveTo>
                      <a:pt x="814178" y="1224202"/>
                    </a:moveTo>
                    <a:cubicBezTo>
                      <a:pt x="1220228" y="764621"/>
                      <a:pt x="1629708" y="278656"/>
                      <a:pt x="1870214" y="9384"/>
                    </a:cubicBezTo>
                    <a:moveTo>
                      <a:pt x="814178" y="1224202"/>
                    </a:moveTo>
                    <a:cubicBezTo>
                      <a:pt x="1176890" y="791196"/>
                      <a:pt x="1541792" y="379430"/>
                      <a:pt x="1870214" y="9384"/>
                    </a:cubicBezTo>
                    <a:moveTo>
                      <a:pt x="861707" y="1227631"/>
                    </a:moveTo>
                    <a:cubicBezTo>
                      <a:pt x="1264996" y="737951"/>
                      <a:pt x="1682953" y="257224"/>
                      <a:pt x="1917744" y="12813"/>
                    </a:cubicBezTo>
                    <a:moveTo>
                      <a:pt x="861707" y="1227631"/>
                    </a:moveTo>
                    <a:cubicBezTo>
                      <a:pt x="1108691" y="958455"/>
                      <a:pt x="1345577" y="683373"/>
                      <a:pt x="1917744" y="12813"/>
                    </a:cubicBezTo>
                    <a:moveTo>
                      <a:pt x="915428" y="1223917"/>
                    </a:moveTo>
                    <a:cubicBezTo>
                      <a:pt x="1304810" y="772908"/>
                      <a:pt x="1690763" y="344473"/>
                      <a:pt x="1971465" y="9003"/>
                    </a:cubicBezTo>
                    <a:moveTo>
                      <a:pt x="915428" y="1223917"/>
                    </a:moveTo>
                    <a:cubicBezTo>
                      <a:pt x="1255090" y="854727"/>
                      <a:pt x="1597228" y="467441"/>
                      <a:pt x="1971465" y="9003"/>
                    </a:cubicBezTo>
                    <a:moveTo>
                      <a:pt x="962958" y="1227346"/>
                    </a:moveTo>
                    <a:cubicBezTo>
                      <a:pt x="1269663" y="874921"/>
                      <a:pt x="1610563" y="484586"/>
                      <a:pt x="2018995" y="12432"/>
                    </a:cubicBezTo>
                    <a:moveTo>
                      <a:pt x="962958" y="1227346"/>
                    </a:moveTo>
                    <a:cubicBezTo>
                      <a:pt x="1273759" y="873016"/>
                      <a:pt x="1585036" y="503922"/>
                      <a:pt x="2018995" y="12432"/>
                    </a:cubicBezTo>
                    <a:moveTo>
                      <a:pt x="1016679" y="1223536"/>
                    </a:moveTo>
                    <a:cubicBezTo>
                      <a:pt x="1282522" y="916164"/>
                      <a:pt x="1562366" y="578407"/>
                      <a:pt x="2072716" y="8717"/>
                    </a:cubicBezTo>
                    <a:moveTo>
                      <a:pt x="1016679" y="1223536"/>
                    </a:moveTo>
                    <a:cubicBezTo>
                      <a:pt x="1345863" y="825581"/>
                      <a:pt x="1674380" y="440485"/>
                      <a:pt x="2072716" y="8717"/>
                    </a:cubicBezTo>
                    <a:moveTo>
                      <a:pt x="1064209" y="1226965"/>
                    </a:moveTo>
                    <a:cubicBezTo>
                      <a:pt x="1476736" y="761287"/>
                      <a:pt x="1852498" y="328281"/>
                      <a:pt x="2120246" y="12146"/>
                    </a:cubicBezTo>
                    <a:moveTo>
                      <a:pt x="1064209" y="1226965"/>
                    </a:moveTo>
                    <a:cubicBezTo>
                      <a:pt x="1282903" y="976076"/>
                      <a:pt x="1501121" y="711091"/>
                      <a:pt x="2120246" y="12146"/>
                    </a:cubicBezTo>
                    <a:moveTo>
                      <a:pt x="1117930" y="1223250"/>
                    </a:moveTo>
                    <a:cubicBezTo>
                      <a:pt x="1363865" y="945977"/>
                      <a:pt x="1598371" y="663561"/>
                      <a:pt x="2161489" y="22719"/>
                    </a:cubicBezTo>
                    <a:moveTo>
                      <a:pt x="1117930" y="1223250"/>
                    </a:moveTo>
                    <a:cubicBezTo>
                      <a:pt x="1425016" y="860157"/>
                      <a:pt x="1729816" y="512971"/>
                      <a:pt x="2161489" y="22719"/>
                    </a:cubicBezTo>
                    <a:moveTo>
                      <a:pt x="1165460" y="1226679"/>
                    </a:moveTo>
                    <a:cubicBezTo>
                      <a:pt x="1360436" y="987697"/>
                      <a:pt x="1587322" y="717663"/>
                      <a:pt x="2209019" y="26148"/>
                    </a:cubicBezTo>
                    <a:moveTo>
                      <a:pt x="1165460" y="1226679"/>
                    </a:moveTo>
                    <a:cubicBezTo>
                      <a:pt x="1521790" y="793768"/>
                      <a:pt x="1899361" y="382192"/>
                      <a:pt x="2209019" y="26148"/>
                    </a:cubicBezTo>
                    <a:moveTo>
                      <a:pt x="1219181" y="1222964"/>
                    </a:moveTo>
                    <a:cubicBezTo>
                      <a:pt x="1536268" y="876921"/>
                      <a:pt x="1856689" y="514399"/>
                      <a:pt x="2250262" y="36816"/>
                    </a:cubicBezTo>
                    <a:moveTo>
                      <a:pt x="1219181" y="1222964"/>
                    </a:moveTo>
                    <a:cubicBezTo>
                      <a:pt x="1498454" y="890637"/>
                      <a:pt x="1781156" y="572788"/>
                      <a:pt x="2250262" y="36816"/>
                    </a:cubicBezTo>
                    <a:moveTo>
                      <a:pt x="1266710" y="1226393"/>
                    </a:moveTo>
                    <a:cubicBezTo>
                      <a:pt x="1590941" y="863967"/>
                      <a:pt x="1888693" y="499826"/>
                      <a:pt x="2291505" y="47389"/>
                    </a:cubicBezTo>
                    <a:moveTo>
                      <a:pt x="1266710" y="1226393"/>
                    </a:moveTo>
                    <a:cubicBezTo>
                      <a:pt x="1498739" y="964932"/>
                      <a:pt x="1737531" y="678706"/>
                      <a:pt x="2291505" y="47389"/>
                    </a:cubicBezTo>
                    <a:moveTo>
                      <a:pt x="1320431" y="1222583"/>
                    </a:moveTo>
                    <a:cubicBezTo>
                      <a:pt x="1706289" y="788624"/>
                      <a:pt x="2047856" y="366476"/>
                      <a:pt x="2320271" y="72439"/>
                    </a:cubicBezTo>
                    <a:moveTo>
                      <a:pt x="1320431" y="1222583"/>
                    </a:moveTo>
                    <a:cubicBezTo>
                      <a:pt x="1607039" y="910163"/>
                      <a:pt x="1901361" y="570121"/>
                      <a:pt x="2320271" y="72439"/>
                    </a:cubicBezTo>
                    <a:moveTo>
                      <a:pt x="1367961" y="1226012"/>
                    </a:moveTo>
                    <a:cubicBezTo>
                      <a:pt x="1694669" y="893209"/>
                      <a:pt x="2005850" y="525163"/>
                      <a:pt x="2349036" y="97395"/>
                    </a:cubicBezTo>
                    <a:moveTo>
                      <a:pt x="1367961" y="1226012"/>
                    </a:moveTo>
                    <a:cubicBezTo>
                      <a:pt x="1758867" y="791386"/>
                      <a:pt x="2142153" y="323899"/>
                      <a:pt x="2349036" y="97395"/>
                    </a:cubicBezTo>
                    <a:moveTo>
                      <a:pt x="1415396" y="1229441"/>
                    </a:moveTo>
                    <a:cubicBezTo>
                      <a:pt x="1640186" y="964551"/>
                      <a:pt x="1879358" y="718234"/>
                      <a:pt x="2371515" y="129589"/>
                    </a:cubicBezTo>
                    <a:moveTo>
                      <a:pt x="1415396" y="1229441"/>
                    </a:moveTo>
                    <a:cubicBezTo>
                      <a:pt x="1637233" y="973695"/>
                      <a:pt x="1854022" y="725854"/>
                      <a:pt x="2371515" y="129589"/>
                    </a:cubicBezTo>
                    <a:moveTo>
                      <a:pt x="1469212" y="1225726"/>
                    </a:moveTo>
                    <a:cubicBezTo>
                      <a:pt x="1836115" y="790053"/>
                      <a:pt x="2209876" y="395718"/>
                      <a:pt x="2387803" y="168928"/>
                    </a:cubicBezTo>
                    <a:moveTo>
                      <a:pt x="1469212" y="1225726"/>
                    </a:moveTo>
                    <a:cubicBezTo>
                      <a:pt x="1797919" y="847298"/>
                      <a:pt x="2121008" y="486682"/>
                      <a:pt x="2387803" y="168928"/>
                    </a:cubicBezTo>
                    <a:moveTo>
                      <a:pt x="1516646" y="1229155"/>
                    </a:moveTo>
                    <a:cubicBezTo>
                      <a:pt x="1861547" y="850537"/>
                      <a:pt x="2185016" y="428008"/>
                      <a:pt x="2403995" y="208361"/>
                    </a:cubicBezTo>
                    <a:moveTo>
                      <a:pt x="1516646" y="1229155"/>
                    </a:moveTo>
                    <a:cubicBezTo>
                      <a:pt x="1712480" y="1015033"/>
                      <a:pt x="1904409" y="809008"/>
                      <a:pt x="2403995" y="208361"/>
                    </a:cubicBezTo>
                    <a:moveTo>
                      <a:pt x="1570463" y="1225345"/>
                    </a:moveTo>
                    <a:cubicBezTo>
                      <a:pt x="1818589" y="952645"/>
                      <a:pt x="2053856" y="658798"/>
                      <a:pt x="2420283" y="247699"/>
                    </a:cubicBezTo>
                    <a:moveTo>
                      <a:pt x="1570463" y="1225345"/>
                    </a:moveTo>
                    <a:cubicBezTo>
                      <a:pt x="1742770" y="1027987"/>
                      <a:pt x="1928222" y="807960"/>
                      <a:pt x="2420283" y="247699"/>
                    </a:cubicBezTo>
                    <a:moveTo>
                      <a:pt x="1617897" y="1228774"/>
                    </a:moveTo>
                    <a:cubicBezTo>
                      <a:pt x="1942509" y="869682"/>
                      <a:pt x="2242737" y="516590"/>
                      <a:pt x="2417807" y="308659"/>
                    </a:cubicBezTo>
                    <a:moveTo>
                      <a:pt x="1617897" y="1228774"/>
                    </a:moveTo>
                    <a:cubicBezTo>
                      <a:pt x="1804397" y="1017796"/>
                      <a:pt x="1964417" y="818533"/>
                      <a:pt x="2417807" y="308659"/>
                    </a:cubicBezTo>
                    <a:moveTo>
                      <a:pt x="1671713" y="1225060"/>
                    </a:moveTo>
                    <a:cubicBezTo>
                      <a:pt x="1827638" y="1043037"/>
                      <a:pt x="1984133" y="891589"/>
                      <a:pt x="2421521" y="362380"/>
                    </a:cubicBezTo>
                    <a:moveTo>
                      <a:pt x="1671713" y="1225060"/>
                    </a:moveTo>
                    <a:cubicBezTo>
                      <a:pt x="1855927" y="1012652"/>
                      <a:pt x="2045093" y="782528"/>
                      <a:pt x="2421521" y="362380"/>
                    </a:cubicBezTo>
                    <a:moveTo>
                      <a:pt x="1719148" y="1228489"/>
                    </a:moveTo>
                    <a:cubicBezTo>
                      <a:pt x="1929079" y="1001032"/>
                      <a:pt x="2124913" y="753953"/>
                      <a:pt x="2419045" y="423340"/>
                    </a:cubicBezTo>
                    <a:moveTo>
                      <a:pt x="1719148" y="1228489"/>
                    </a:moveTo>
                    <a:cubicBezTo>
                      <a:pt x="1874405" y="1034655"/>
                      <a:pt x="2048141" y="863872"/>
                      <a:pt x="2419045" y="423340"/>
                    </a:cubicBezTo>
                    <a:moveTo>
                      <a:pt x="1772964" y="1224678"/>
                    </a:moveTo>
                    <a:cubicBezTo>
                      <a:pt x="2025662" y="936452"/>
                      <a:pt x="2228450" y="670800"/>
                      <a:pt x="2422855" y="477061"/>
                    </a:cubicBezTo>
                    <a:moveTo>
                      <a:pt x="1772964" y="1224678"/>
                    </a:moveTo>
                    <a:cubicBezTo>
                      <a:pt x="2035378" y="933499"/>
                      <a:pt x="2285695" y="633748"/>
                      <a:pt x="2422855" y="477061"/>
                    </a:cubicBezTo>
                    <a:moveTo>
                      <a:pt x="1820399" y="1228107"/>
                    </a:moveTo>
                    <a:cubicBezTo>
                      <a:pt x="1980609" y="1049895"/>
                      <a:pt x="2124056" y="846822"/>
                      <a:pt x="2420283" y="538021"/>
                    </a:cubicBezTo>
                    <a:moveTo>
                      <a:pt x="1820399" y="1228107"/>
                    </a:moveTo>
                    <a:cubicBezTo>
                      <a:pt x="2007565" y="1017510"/>
                      <a:pt x="2189683" y="818628"/>
                      <a:pt x="2420283" y="538021"/>
                    </a:cubicBezTo>
                    <a:moveTo>
                      <a:pt x="1874215" y="1224393"/>
                    </a:moveTo>
                    <a:cubicBezTo>
                      <a:pt x="2012804" y="1061134"/>
                      <a:pt x="2144439" y="888827"/>
                      <a:pt x="2424093" y="591742"/>
                    </a:cubicBezTo>
                    <a:moveTo>
                      <a:pt x="1874215" y="1224393"/>
                    </a:moveTo>
                    <a:cubicBezTo>
                      <a:pt x="2028710" y="1059325"/>
                      <a:pt x="2162156" y="890351"/>
                      <a:pt x="2424093" y="591742"/>
                    </a:cubicBezTo>
                    <a:moveTo>
                      <a:pt x="1921649" y="1227822"/>
                    </a:moveTo>
                    <a:cubicBezTo>
                      <a:pt x="2081479" y="1082185"/>
                      <a:pt x="2195303" y="909401"/>
                      <a:pt x="2421617" y="652702"/>
                    </a:cubicBezTo>
                    <a:moveTo>
                      <a:pt x="1921649" y="1227822"/>
                    </a:moveTo>
                    <a:cubicBezTo>
                      <a:pt x="2077288" y="1050371"/>
                      <a:pt x="2234450" y="876921"/>
                      <a:pt x="2421617" y="652702"/>
                    </a:cubicBezTo>
                    <a:moveTo>
                      <a:pt x="1975465" y="1224012"/>
                    </a:moveTo>
                    <a:cubicBezTo>
                      <a:pt x="2147297" y="1039703"/>
                      <a:pt x="2331129" y="823581"/>
                      <a:pt x="2425331" y="706423"/>
                    </a:cubicBezTo>
                    <a:moveTo>
                      <a:pt x="1975465" y="1224012"/>
                    </a:moveTo>
                    <a:cubicBezTo>
                      <a:pt x="2146058" y="1035512"/>
                      <a:pt x="2310555" y="838249"/>
                      <a:pt x="2425331" y="706423"/>
                    </a:cubicBezTo>
                    <a:moveTo>
                      <a:pt x="2022900" y="1227441"/>
                    </a:moveTo>
                    <a:cubicBezTo>
                      <a:pt x="2160346" y="1101235"/>
                      <a:pt x="2278361" y="957312"/>
                      <a:pt x="2422855" y="767383"/>
                    </a:cubicBezTo>
                    <a:moveTo>
                      <a:pt x="2022900" y="1227441"/>
                    </a:moveTo>
                    <a:cubicBezTo>
                      <a:pt x="2174538" y="1064944"/>
                      <a:pt x="2309031" y="895018"/>
                      <a:pt x="2422855" y="767383"/>
                    </a:cubicBezTo>
                    <a:moveTo>
                      <a:pt x="2095385" y="1202200"/>
                    </a:moveTo>
                    <a:cubicBezTo>
                      <a:pt x="2188540" y="1094472"/>
                      <a:pt x="2261120" y="996174"/>
                      <a:pt x="2426665" y="821200"/>
                    </a:cubicBezTo>
                    <a:moveTo>
                      <a:pt x="2095385" y="1202200"/>
                    </a:moveTo>
                    <a:cubicBezTo>
                      <a:pt x="2206352" y="1076470"/>
                      <a:pt x="2301983" y="942929"/>
                      <a:pt x="2426665" y="821200"/>
                    </a:cubicBezTo>
                    <a:moveTo>
                      <a:pt x="2155393" y="1191246"/>
                    </a:moveTo>
                    <a:cubicBezTo>
                      <a:pt x="2249976" y="1088185"/>
                      <a:pt x="2313698" y="1007890"/>
                      <a:pt x="2405424" y="903686"/>
                    </a:cubicBezTo>
                    <a:moveTo>
                      <a:pt x="2155393" y="1191246"/>
                    </a:moveTo>
                    <a:cubicBezTo>
                      <a:pt x="2205399" y="1131048"/>
                      <a:pt x="2263025" y="1064944"/>
                      <a:pt x="2405424" y="903686"/>
                    </a:cubicBezTo>
                    <a:moveTo>
                      <a:pt x="2209209" y="1187436"/>
                    </a:moveTo>
                    <a:cubicBezTo>
                      <a:pt x="2271312" y="1111236"/>
                      <a:pt x="2333320" y="1060849"/>
                      <a:pt x="2396661" y="971790"/>
                    </a:cubicBezTo>
                    <a:moveTo>
                      <a:pt x="2209209" y="1187436"/>
                    </a:moveTo>
                    <a:cubicBezTo>
                      <a:pt x="2238451" y="1142287"/>
                      <a:pt x="2288648" y="1099044"/>
                      <a:pt x="2396661" y="971790"/>
                    </a:cubicBezTo>
                    <a:moveTo>
                      <a:pt x="2281694" y="1162099"/>
                    </a:moveTo>
                    <a:cubicBezTo>
                      <a:pt x="2324843" y="1131524"/>
                      <a:pt x="2346845" y="1095615"/>
                      <a:pt x="2362943" y="1068659"/>
                    </a:cubicBezTo>
                    <a:moveTo>
                      <a:pt x="2281694" y="1162099"/>
                    </a:moveTo>
                    <a:cubicBezTo>
                      <a:pt x="2307888" y="1127809"/>
                      <a:pt x="2337892" y="1106759"/>
                      <a:pt x="2362943" y="1068659"/>
                    </a:cubicBezTo>
                  </a:path>
                </a:pathLst>
              </a:custGeom>
              <a:noFill/>
              <a:ln w="4763" cap="rnd">
                <a:solidFill>
                  <a:srgbClr val="D0B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F22F3F81-3C98-32B8-DC1D-81E39E8AF041}"/>
                  </a:ext>
                </a:extLst>
              </p:cNvPr>
              <p:cNvSpPr/>
              <p:nvPr/>
            </p:nvSpPr>
            <p:spPr>
              <a:xfrm>
                <a:off x="2751417" y="3030816"/>
                <a:ext cx="2423653" cy="1227025"/>
              </a:xfrm>
              <a:custGeom>
                <a:avLst/>
                <a:gdLst>
                  <a:gd name="connsiteX0" fmla="*/ 306307 w 2423653"/>
                  <a:gd name="connsiteY0" fmla="*/ 12642 h 1227025"/>
                  <a:gd name="connsiteX1" fmla="*/ 2120820 w 2423653"/>
                  <a:gd name="connsiteY1" fmla="*/ 12642 h 1227025"/>
                  <a:gd name="connsiteX2" fmla="*/ 306307 w 2423653"/>
                  <a:gd name="connsiteY2" fmla="*/ 12642 h 1227025"/>
                  <a:gd name="connsiteX3" fmla="*/ 2120820 w 2423653"/>
                  <a:gd name="connsiteY3" fmla="*/ 12642 h 1227025"/>
                  <a:gd name="connsiteX4" fmla="*/ 2120820 w 2423653"/>
                  <a:gd name="connsiteY4" fmla="*/ 12642 h 1227025"/>
                  <a:gd name="connsiteX5" fmla="*/ 2423238 w 2423653"/>
                  <a:gd name="connsiteY5" fmla="*/ 315060 h 1227025"/>
                  <a:gd name="connsiteX6" fmla="*/ 2120820 w 2423653"/>
                  <a:gd name="connsiteY6" fmla="*/ 12642 h 1227025"/>
                  <a:gd name="connsiteX7" fmla="*/ 2423238 w 2423653"/>
                  <a:gd name="connsiteY7" fmla="*/ 315060 h 1227025"/>
                  <a:gd name="connsiteX8" fmla="*/ 2423238 w 2423653"/>
                  <a:gd name="connsiteY8" fmla="*/ 315060 h 1227025"/>
                  <a:gd name="connsiteX9" fmla="*/ 2423238 w 2423653"/>
                  <a:gd name="connsiteY9" fmla="*/ 919898 h 1227025"/>
                  <a:gd name="connsiteX10" fmla="*/ 2423238 w 2423653"/>
                  <a:gd name="connsiteY10" fmla="*/ 315060 h 1227025"/>
                  <a:gd name="connsiteX11" fmla="*/ 2423238 w 2423653"/>
                  <a:gd name="connsiteY11" fmla="*/ 919898 h 1227025"/>
                  <a:gd name="connsiteX12" fmla="*/ 2423238 w 2423653"/>
                  <a:gd name="connsiteY12" fmla="*/ 919898 h 1227025"/>
                  <a:gd name="connsiteX13" fmla="*/ 2120820 w 2423653"/>
                  <a:gd name="connsiteY13" fmla="*/ 1222317 h 1227025"/>
                  <a:gd name="connsiteX14" fmla="*/ 2423238 w 2423653"/>
                  <a:gd name="connsiteY14" fmla="*/ 919898 h 1227025"/>
                  <a:gd name="connsiteX15" fmla="*/ 2120820 w 2423653"/>
                  <a:gd name="connsiteY15" fmla="*/ 1222317 h 1227025"/>
                  <a:gd name="connsiteX16" fmla="*/ 2120820 w 2423653"/>
                  <a:gd name="connsiteY16" fmla="*/ 1222317 h 1227025"/>
                  <a:gd name="connsiteX17" fmla="*/ 306307 w 2423653"/>
                  <a:gd name="connsiteY17" fmla="*/ 1222317 h 1227025"/>
                  <a:gd name="connsiteX18" fmla="*/ 2120820 w 2423653"/>
                  <a:gd name="connsiteY18" fmla="*/ 1222317 h 1227025"/>
                  <a:gd name="connsiteX19" fmla="*/ 306307 w 2423653"/>
                  <a:gd name="connsiteY19" fmla="*/ 1222317 h 1227025"/>
                  <a:gd name="connsiteX20" fmla="*/ 306307 w 2423653"/>
                  <a:gd name="connsiteY20" fmla="*/ 1222317 h 1227025"/>
                  <a:gd name="connsiteX21" fmla="*/ 3888 w 2423653"/>
                  <a:gd name="connsiteY21" fmla="*/ 919898 h 1227025"/>
                  <a:gd name="connsiteX22" fmla="*/ 306307 w 2423653"/>
                  <a:gd name="connsiteY22" fmla="*/ 1222317 h 1227025"/>
                  <a:gd name="connsiteX23" fmla="*/ 3888 w 2423653"/>
                  <a:gd name="connsiteY23" fmla="*/ 919898 h 1227025"/>
                  <a:gd name="connsiteX24" fmla="*/ 3888 w 2423653"/>
                  <a:gd name="connsiteY24" fmla="*/ 919898 h 1227025"/>
                  <a:gd name="connsiteX25" fmla="*/ 3888 w 2423653"/>
                  <a:gd name="connsiteY25" fmla="*/ 315060 h 1227025"/>
                  <a:gd name="connsiteX26" fmla="*/ 3888 w 2423653"/>
                  <a:gd name="connsiteY26" fmla="*/ 919898 h 1227025"/>
                  <a:gd name="connsiteX27" fmla="*/ 3888 w 2423653"/>
                  <a:gd name="connsiteY27" fmla="*/ 315060 h 1227025"/>
                  <a:gd name="connsiteX28" fmla="*/ 3888 w 2423653"/>
                  <a:gd name="connsiteY28" fmla="*/ 315060 h 1227025"/>
                  <a:gd name="connsiteX29" fmla="*/ 306307 w 2423653"/>
                  <a:gd name="connsiteY29" fmla="*/ 12642 h 1227025"/>
                  <a:gd name="connsiteX30" fmla="*/ 3888 w 2423653"/>
                  <a:gd name="connsiteY30" fmla="*/ 315060 h 1227025"/>
                  <a:gd name="connsiteX31" fmla="*/ 306307 w 2423653"/>
                  <a:gd name="connsiteY31" fmla="*/ 12642 h 12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23653" h="1227025">
                    <a:moveTo>
                      <a:pt x="306307" y="12642"/>
                    </a:moveTo>
                    <a:cubicBezTo>
                      <a:pt x="954197" y="-3075"/>
                      <a:pt x="1583705" y="-4694"/>
                      <a:pt x="2120820" y="12642"/>
                    </a:cubicBezTo>
                    <a:moveTo>
                      <a:pt x="306307" y="12642"/>
                    </a:moveTo>
                    <a:cubicBezTo>
                      <a:pt x="680830" y="-3265"/>
                      <a:pt x="1049924" y="6069"/>
                      <a:pt x="2120820" y="12642"/>
                    </a:cubicBezTo>
                    <a:moveTo>
                      <a:pt x="2120820" y="12642"/>
                    </a:moveTo>
                    <a:cubicBezTo>
                      <a:pt x="2321892" y="12832"/>
                      <a:pt x="2422095" y="121989"/>
                      <a:pt x="2423238" y="315060"/>
                    </a:cubicBezTo>
                    <a:moveTo>
                      <a:pt x="2120820" y="12642"/>
                    </a:moveTo>
                    <a:cubicBezTo>
                      <a:pt x="2307414" y="-2884"/>
                      <a:pt x="2413142" y="99224"/>
                      <a:pt x="2423238" y="315060"/>
                    </a:cubicBezTo>
                    <a:moveTo>
                      <a:pt x="2423238" y="315060"/>
                    </a:moveTo>
                    <a:cubicBezTo>
                      <a:pt x="2411999" y="492321"/>
                      <a:pt x="2417619" y="721683"/>
                      <a:pt x="2423238" y="919898"/>
                    </a:cubicBezTo>
                    <a:moveTo>
                      <a:pt x="2423238" y="315060"/>
                    </a:moveTo>
                    <a:cubicBezTo>
                      <a:pt x="2415047" y="458793"/>
                      <a:pt x="2423333" y="592619"/>
                      <a:pt x="2423238" y="919898"/>
                    </a:cubicBezTo>
                    <a:moveTo>
                      <a:pt x="2423238" y="919898"/>
                    </a:moveTo>
                    <a:cubicBezTo>
                      <a:pt x="2409999" y="1133734"/>
                      <a:pt x="2325416" y="1231365"/>
                      <a:pt x="2120820" y="1222317"/>
                    </a:cubicBezTo>
                    <a:moveTo>
                      <a:pt x="2423238" y="919898"/>
                    </a:moveTo>
                    <a:cubicBezTo>
                      <a:pt x="2433620" y="1130115"/>
                      <a:pt x="2325131" y="1230032"/>
                      <a:pt x="2120820" y="1222317"/>
                    </a:cubicBezTo>
                    <a:moveTo>
                      <a:pt x="2120820" y="1222317"/>
                    </a:moveTo>
                    <a:cubicBezTo>
                      <a:pt x="1699338" y="1224888"/>
                      <a:pt x="1302717" y="1232032"/>
                      <a:pt x="306307" y="1222317"/>
                    </a:cubicBezTo>
                    <a:moveTo>
                      <a:pt x="2120820" y="1222317"/>
                    </a:moveTo>
                    <a:cubicBezTo>
                      <a:pt x="1731914" y="1204791"/>
                      <a:pt x="1334435" y="1201266"/>
                      <a:pt x="306307" y="1222317"/>
                    </a:cubicBezTo>
                    <a:moveTo>
                      <a:pt x="306307" y="1222317"/>
                    </a:moveTo>
                    <a:cubicBezTo>
                      <a:pt x="101519" y="1218792"/>
                      <a:pt x="-5542" y="1130305"/>
                      <a:pt x="3888" y="919898"/>
                    </a:cubicBezTo>
                    <a:moveTo>
                      <a:pt x="306307" y="1222317"/>
                    </a:moveTo>
                    <a:cubicBezTo>
                      <a:pt x="96471" y="1217745"/>
                      <a:pt x="15509" y="1108017"/>
                      <a:pt x="3888" y="919898"/>
                    </a:cubicBezTo>
                    <a:moveTo>
                      <a:pt x="3888" y="919898"/>
                    </a:moveTo>
                    <a:cubicBezTo>
                      <a:pt x="3412" y="753020"/>
                      <a:pt x="-4018" y="556519"/>
                      <a:pt x="3888" y="315060"/>
                    </a:cubicBezTo>
                    <a:moveTo>
                      <a:pt x="3888" y="919898"/>
                    </a:moveTo>
                    <a:cubicBezTo>
                      <a:pt x="12937" y="722445"/>
                      <a:pt x="-5351" y="519276"/>
                      <a:pt x="3888" y="315060"/>
                    </a:cubicBezTo>
                    <a:moveTo>
                      <a:pt x="3888" y="315060"/>
                    </a:moveTo>
                    <a:cubicBezTo>
                      <a:pt x="-6589" y="98748"/>
                      <a:pt x="121617" y="-5646"/>
                      <a:pt x="306307" y="12642"/>
                    </a:cubicBezTo>
                    <a:moveTo>
                      <a:pt x="3888" y="315060"/>
                    </a:moveTo>
                    <a:cubicBezTo>
                      <a:pt x="4841" y="96271"/>
                      <a:pt x="121046" y="21786"/>
                      <a:pt x="306307" y="12642"/>
                    </a:cubicBezTo>
                  </a:path>
                </a:pathLst>
              </a:custGeom>
              <a:noFill/>
              <a:ln w="9525" cap="rnd">
                <a:solidFill>
                  <a:srgbClr val="6741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ECE631EF-1C99-9015-E0EB-59E0779DED90}"/>
                </a:ext>
              </a:extLst>
            </p:cNvPr>
            <p:cNvSpPr txBox="1"/>
            <p:nvPr/>
          </p:nvSpPr>
          <p:spPr>
            <a:xfrm>
              <a:off x="3575438" y="3294215"/>
              <a:ext cx="80502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10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Linux</a:t>
              </a:r>
              <a:endParaRPr lang="fr-FR" sz="2100" spc="0" baseline="0" dirty="0">
                <a:ln/>
                <a:solidFill>
                  <a:srgbClr val="6741D9"/>
                </a:solidFill>
                <a:latin typeface="Segoe UI Emoji"/>
                <a:ea typeface="Segoe UI Emoji"/>
                <a:sym typeface="Segoe UI Emoji"/>
                <a:rtl val="0"/>
              </a:endParaRPr>
            </a:p>
            <a:p>
              <a:pPr algn="ctr"/>
              <a:r>
                <a:rPr lang="fr-FR" sz="2100" spc="0" baseline="0" dirty="0">
                  <a:ln/>
                  <a:solidFill>
                    <a:srgbClr val="6741D9"/>
                  </a:solidFill>
                  <a:latin typeface="Segoe UI Emoji"/>
                  <a:ea typeface="Segoe UI Emoji"/>
                  <a:sym typeface="Segoe UI Emoji"/>
                  <a:rtl val="0"/>
                </a:rPr>
                <a:t>Tools</a:t>
              </a:r>
            </a:p>
          </p:txBody>
        </p:sp>
      </p:grpSp>
      <p:pic>
        <p:nvPicPr>
          <p:cNvPr id="85" name="Image 84">
            <a:extLst>
              <a:ext uri="{FF2B5EF4-FFF2-40B4-BE49-F238E27FC236}">
                <a16:creationId xmlns:a16="http://schemas.microsoft.com/office/drawing/2014/main" id="{48C1E3EB-EC98-0BBB-2923-03B8CE1A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20" y="4038664"/>
            <a:ext cx="569874" cy="56987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54E9E88D-ACD4-FA6F-8CAE-33DBB1F8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803" y="4038664"/>
            <a:ext cx="569874" cy="569874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B95D8981-85F1-C7A8-04A9-D0986F0D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086" y="4038664"/>
            <a:ext cx="569874" cy="56987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256D6D-125C-CA46-282A-4E6F90FD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CF793F-734A-3F07-2F0C-436BFDE11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Tango Community meeting - P. MADELA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9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2" grpId="0"/>
      <p:bldP spid="66" grpId="0" animBg="1"/>
      <p:bldP spid="67" grpId="0" animBg="1"/>
      <p:bldP spid="68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12037</TotalTime>
  <Words>911</Words>
  <Application>Microsoft Office PowerPoint</Application>
  <PresentationFormat>Grand écran</PresentationFormat>
  <Paragraphs>201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Segoe UI Emoji</vt:lpstr>
      <vt:lpstr>Conception personnalisée</vt:lpstr>
      <vt:lpstr>1_Conception personnalisée</vt:lpstr>
      <vt:lpstr>SOLEIL - fond gris</vt:lpstr>
      <vt:lpstr>SOLEIL - fond blanc</vt:lpstr>
      <vt:lpstr>Conan for building C++ Tango devices Tango community meeting – 2023 –  P. Madela</vt:lpstr>
      <vt:lpstr>Outline</vt:lpstr>
      <vt:lpstr>Control systems software factories</vt:lpstr>
      <vt:lpstr>Challenges for C++</vt:lpstr>
      <vt:lpstr>Conan overview</vt:lpstr>
      <vt:lpstr>Conan recipe</vt:lpstr>
      <vt:lpstr>Proof-of-concept Lima</vt:lpstr>
      <vt:lpstr>Proof-of-concept ChimeraTK</vt:lpstr>
      <vt:lpstr>Deliverables</vt:lpstr>
      <vt:lpstr>Conan 2</vt:lpstr>
      <vt:lpstr>Pros and cons of Conan</vt:lpstr>
      <vt:lpstr>Conan as the alternative for our build system</vt:lpstr>
      <vt:lpstr>Présentation PowerPoint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MADELA Patrick</cp:lastModifiedBy>
  <cp:revision>276</cp:revision>
  <cp:lastPrinted>2018-10-16T09:18:49Z</cp:lastPrinted>
  <dcterms:created xsi:type="dcterms:W3CDTF">2016-11-25T17:34:53Z</dcterms:created>
  <dcterms:modified xsi:type="dcterms:W3CDTF">2023-06-28T10:07:41Z</dcterms:modified>
</cp:coreProperties>
</file>