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5" r:id="rId5"/>
  </p:sldMasterIdLst>
  <p:notesMasterIdLst>
    <p:notesMasterId r:id="rId17"/>
  </p:notesMasterIdLst>
  <p:sldIdLst>
    <p:sldId id="256" r:id="rId6"/>
    <p:sldId id="396" r:id="rId7"/>
    <p:sldId id="405" r:id="rId8"/>
    <p:sldId id="397" r:id="rId9"/>
    <p:sldId id="400" r:id="rId10"/>
    <p:sldId id="404" r:id="rId11"/>
    <p:sldId id="398" r:id="rId12"/>
    <p:sldId id="399" r:id="rId13"/>
    <p:sldId id="402" r:id="rId14"/>
    <p:sldId id="401" r:id="rId15"/>
    <p:sldId id="35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000000"/>
    <a:srgbClr val="292130"/>
    <a:srgbClr val="292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D09E7-D9C3-4F6A-B474-F21361FB83C6}" v="15" dt="2023-05-26T17:29:58.639"/>
    <p1510:client id="{7FD789C8-8DE1-439A-A4C4-FCD00806808B}" v="7" dt="2023-05-26T17:49:37.589"/>
    <p1510:client id="{80B8DB3E-BFDF-4982-878E-980AC6FBE9FF}" v="19" dt="2023-03-21T10:47:09.186"/>
    <p1510:client id="{A031C6D6-6945-4E33-B919-14508DBD76FF}" v="176" dt="2023-05-26T17:45:34.551"/>
    <p1510:client id="{A9F1C70C-00CB-4A58-9E2A-44EB8ED12DD9}" v="15" dt="2023-05-26T17:53:45.215"/>
    <p1510:client id="{F9C2D464-8B2A-42CC-8886-FD3C4DC90912}" v="17" dt="2023-05-26T17:48:06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Kowalczyk" userId="S::jakub.kowalczyk@s2innovation.com::63752288-922f-46e2-b6cb-3c9740d92e0a" providerId="AD" clId="Web-{A031C6D6-6945-4E33-B919-14508DBD76FF}"/>
    <pc:docChg chg="addSld delSld modSld sldOrd">
      <pc:chgData name="Jakub Kowalczyk" userId="S::jakub.kowalczyk@s2innovation.com::63752288-922f-46e2-b6cb-3c9740d92e0a" providerId="AD" clId="Web-{A031C6D6-6945-4E33-B919-14508DBD76FF}" dt="2023-05-26T17:45:34.551" v="176" actId="20577"/>
      <pc:docMkLst>
        <pc:docMk/>
      </pc:docMkLst>
      <pc:sldChg chg="addSp delSp modSp mod setBg">
        <pc:chgData name="Jakub Kowalczyk" userId="S::jakub.kowalczyk@s2innovation.com::63752288-922f-46e2-b6cb-3c9740d92e0a" providerId="AD" clId="Web-{A031C6D6-6945-4E33-B919-14508DBD76FF}" dt="2023-05-26T17:44:08.002" v="158" actId="20577"/>
        <pc:sldMkLst>
          <pc:docMk/>
          <pc:sldMk cId="3072258603" sldId="396"/>
        </pc:sldMkLst>
        <pc:spChg chg="mod">
          <ac:chgData name="Jakub Kowalczyk" userId="S::jakub.kowalczyk@s2innovation.com::63752288-922f-46e2-b6cb-3c9740d92e0a" providerId="AD" clId="Web-{A031C6D6-6945-4E33-B919-14508DBD76FF}" dt="2023-05-26T17:33:18.965" v="4"/>
          <ac:spMkLst>
            <pc:docMk/>
            <pc:sldMk cId="3072258603" sldId="396"/>
            <ac:spMk id="2" creationId="{755845AC-AEC5-B739-8E68-8DDA374607A4}"/>
          </ac:spMkLst>
        </pc:spChg>
        <pc:spChg chg="mod">
          <ac:chgData name="Jakub Kowalczyk" userId="S::jakub.kowalczyk@s2innovation.com::63752288-922f-46e2-b6cb-3c9740d92e0a" providerId="AD" clId="Web-{A031C6D6-6945-4E33-B919-14508DBD76FF}" dt="2023-05-26T17:44:08.002" v="158" actId="20577"/>
          <ac:spMkLst>
            <pc:docMk/>
            <pc:sldMk cId="3072258603" sldId="396"/>
            <ac:spMk id="3" creationId="{9A543603-909B-702A-44E2-91817D547439}"/>
          </ac:spMkLst>
        </pc:spChg>
        <pc:spChg chg="add del">
          <ac:chgData name="Jakub Kowalczyk" userId="S::jakub.kowalczyk@s2innovation.com::63752288-922f-46e2-b6cb-3c9740d92e0a" providerId="AD" clId="Web-{A031C6D6-6945-4E33-B919-14508DBD76FF}" dt="2023-05-26T17:33:18.965" v="4"/>
          <ac:spMkLst>
            <pc:docMk/>
            <pc:sldMk cId="3072258603" sldId="396"/>
            <ac:spMk id="9" creationId="{3BCB5F6A-9EB0-40B0-9D13-3023E9A20508}"/>
          </ac:spMkLst>
        </pc:spChg>
        <pc:picChg chg="add del">
          <ac:chgData name="Jakub Kowalczyk" userId="S::jakub.kowalczyk@s2innovation.com::63752288-922f-46e2-b6cb-3c9740d92e0a" providerId="AD" clId="Web-{A031C6D6-6945-4E33-B919-14508DBD76FF}" dt="2023-05-26T17:33:18.965" v="4"/>
          <ac:picMkLst>
            <pc:docMk/>
            <pc:sldMk cId="3072258603" sldId="396"/>
            <ac:picMk id="5" creationId="{1E1234EB-7912-6DA0-F6BC-A0620B82E7F5}"/>
          </ac:picMkLst>
        </pc:picChg>
      </pc:sldChg>
      <pc:sldChg chg="modSp">
        <pc:chgData name="Jakub Kowalczyk" userId="S::jakub.kowalczyk@s2innovation.com::63752288-922f-46e2-b6cb-3c9740d92e0a" providerId="AD" clId="Web-{A031C6D6-6945-4E33-B919-14508DBD76FF}" dt="2023-05-26T17:36:46.081" v="65" actId="1076"/>
        <pc:sldMkLst>
          <pc:docMk/>
          <pc:sldMk cId="838233535" sldId="397"/>
        </pc:sldMkLst>
        <pc:picChg chg="mod">
          <ac:chgData name="Jakub Kowalczyk" userId="S::jakub.kowalczyk@s2innovation.com::63752288-922f-46e2-b6cb-3c9740d92e0a" providerId="AD" clId="Web-{A031C6D6-6945-4E33-B919-14508DBD76FF}" dt="2023-05-26T17:36:46.081" v="65" actId="1076"/>
          <ac:picMkLst>
            <pc:docMk/>
            <pc:sldMk cId="838233535" sldId="397"/>
            <ac:picMk id="5" creationId="{D7B3F53E-1204-F16D-9731-613C8E653D89}"/>
          </ac:picMkLst>
        </pc:picChg>
      </pc:sldChg>
      <pc:sldChg chg="addSp delSp modSp">
        <pc:chgData name="Jakub Kowalczyk" userId="S::jakub.kowalczyk@s2innovation.com::63752288-922f-46e2-b6cb-3c9740d92e0a" providerId="AD" clId="Web-{A031C6D6-6945-4E33-B919-14508DBD76FF}" dt="2023-05-26T17:35:44.173" v="51"/>
        <pc:sldMkLst>
          <pc:docMk/>
          <pc:sldMk cId="2086708541" sldId="399"/>
        </pc:sldMkLst>
        <pc:spChg chg="add del mod">
          <ac:chgData name="Jakub Kowalczyk" userId="S::jakub.kowalczyk@s2innovation.com::63752288-922f-46e2-b6cb-3c9740d92e0a" providerId="AD" clId="Web-{A031C6D6-6945-4E33-B919-14508DBD76FF}" dt="2023-05-26T17:35:44.173" v="51"/>
          <ac:spMkLst>
            <pc:docMk/>
            <pc:sldMk cId="2086708541" sldId="399"/>
            <ac:spMk id="3" creationId="{C4BE7B1D-7196-168F-EA2D-7810816A0CD5}"/>
          </ac:spMkLst>
        </pc:spChg>
      </pc:sldChg>
      <pc:sldChg chg="modSp">
        <pc:chgData name="Jakub Kowalczyk" userId="S::jakub.kowalczyk@s2innovation.com::63752288-922f-46e2-b6cb-3c9740d92e0a" providerId="AD" clId="Web-{A031C6D6-6945-4E33-B919-14508DBD76FF}" dt="2023-05-26T17:45:34.551" v="176" actId="20577"/>
        <pc:sldMkLst>
          <pc:docMk/>
          <pc:sldMk cId="1672194556" sldId="400"/>
        </pc:sldMkLst>
        <pc:spChg chg="mod">
          <ac:chgData name="Jakub Kowalczyk" userId="S::jakub.kowalczyk@s2innovation.com::63752288-922f-46e2-b6cb-3c9740d92e0a" providerId="AD" clId="Web-{A031C6D6-6945-4E33-B919-14508DBD76FF}" dt="2023-05-26T17:45:34.551" v="176" actId="20577"/>
          <ac:spMkLst>
            <pc:docMk/>
            <pc:sldMk cId="1672194556" sldId="400"/>
            <ac:spMk id="3" creationId="{468501D8-DD5A-E3FE-A4CD-C31F1AA5D5C8}"/>
          </ac:spMkLst>
        </pc:spChg>
      </pc:sldChg>
      <pc:sldChg chg="addSp delSp modSp delAnim">
        <pc:chgData name="Jakub Kowalczyk" userId="S::jakub.kowalczyk@s2innovation.com::63752288-922f-46e2-b6cb-3c9740d92e0a" providerId="AD" clId="Web-{A031C6D6-6945-4E33-B919-14508DBD76FF}" dt="2023-05-26T17:41:23.231" v="112"/>
        <pc:sldMkLst>
          <pc:docMk/>
          <pc:sldMk cId="220769240" sldId="402"/>
        </pc:sldMkLst>
        <pc:spChg chg="mod">
          <ac:chgData name="Jakub Kowalczyk" userId="S::jakub.kowalczyk@s2innovation.com::63752288-922f-46e2-b6cb-3c9740d92e0a" providerId="AD" clId="Web-{A031C6D6-6945-4E33-B919-14508DBD76FF}" dt="2023-05-26T17:41:06.902" v="110" actId="20577"/>
          <ac:spMkLst>
            <pc:docMk/>
            <pc:sldMk cId="220769240" sldId="402"/>
            <ac:spMk id="2" creationId="{5E56B77C-8163-1954-CCED-A20C6920C3F9}"/>
          </ac:spMkLst>
        </pc:spChg>
        <pc:spChg chg="del mod">
          <ac:chgData name="Jakub Kowalczyk" userId="S::jakub.kowalczyk@s2innovation.com::63752288-922f-46e2-b6cb-3c9740d92e0a" providerId="AD" clId="Web-{A031C6D6-6945-4E33-B919-14508DBD76FF}" dt="2023-05-26T17:41:13.121" v="111"/>
          <ac:spMkLst>
            <pc:docMk/>
            <pc:sldMk cId="220769240" sldId="402"/>
            <ac:spMk id="3" creationId="{D045F05F-455A-2590-6D48-D9A944E50906}"/>
          </ac:spMkLst>
        </pc:spChg>
        <pc:spChg chg="add del mod">
          <ac:chgData name="Jakub Kowalczyk" userId="S::jakub.kowalczyk@s2innovation.com::63752288-922f-46e2-b6cb-3c9740d92e0a" providerId="AD" clId="Web-{A031C6D6-6945-4E33-B919-14508DBD76FF}" dt="2023-05-26T17:41:23.231" v="112"/>
          <ac:spMkLst>
            <pc:docMk/>
            <pc:sldMk cId="220769240" sldId="402"/>
            <ac:spMk id="5" creationId="{557F2E8E-74E9-637A-01DA-DB6AC019F45F}"/>
          </ac:spMkLst>
        </pc:spChg>
      </pc:sldChg>
      <pc:sldChg chg="addSp modSp">
        <pc:chgData name="Jakub Kowalczyk" userId="S::jakub.kowalczyk@s2innovation.com::63752288-922f-46e2-b6cb-3c9740d92e0a" providerId="AD" clId="Web-{A031C6D6-6945-4E33-B919-14508DBD76FF}" dt="2023-05-26T17:34:29.952" v="21" actId="20577"/>
        <pc:sldMkLst>
          <pc:docMk/>
          <pc:sldMk cId="3247436960" sldId="403"/>
        </pc:sldMkLst>
        <pc:spChg chg="mod">
          <ac:chgData name="Jakub Kowalczyk" userId="S::jakub.kowalczyk@s2innovation.com::63752288-922f-46e2-b6cb-3c9740d92e0a" providerId="AD" clId="Web-{A031C6D6-6945-4E33-B919-14508DBD76FF}" dt="2023-05-26T17:34:29.952" v="21" actId="20577"/>
          <ac:spMkLst>
            <pc:docMk/>
            <pc:sldMk cId="3247436960" sldId="403"/>
            <ac:spMk id="3" creationId="{FD059FB7-FE40-756D-9F8D-E5659E7E20FC}"/>
          </ac:spMkLst>
        </pc:spChg>
        <pc:picChg chg="add mod">
          <ac:chgData name="Jakub Kowalczyk" userId="S::jakub.kowalczyk@s2innovation.com::63752288-922f-46e2-b6cb-3c9740d92e0a" providerId="AD" clId="Web-{A031C6D6-6945-4E33-B919-14508DBD76FF}" dt="2023-05-26T17:33:24.262" v="6" actId="1076"/>
          <ac:picMkLst>
            <pc:docMk/>
            <pc:sldMk cId="3247436960" sldId="403"/>
            <ac:picMk id="4" creationId="{A7C1D53D-8474-E507-9D89-F27638640991}"/>
          </ac:picMkLst>
        </pc:picChg>
      </pc:sldChg>
      <pc:sldChg chg="addSp delSp modSp add del ord replId">
        <pc:chgData name="Jakub Kowalczyk" userId="S::jakub.kowalczyk@s2innovation.com::63752288-922f-46e2-b6cb-3c9740d92e0a" providerId="AD" clId="Web-{A031C6D6-6945-4E33-B919-14508DBD76FF}" dt="2023-05-26T17:40:04.869" v="101"/>
        <pc:sldMkLst>
          <pc:docMk/>
          <pc:sldMk cId="646300473" sldId="404"/>
        </pc:sldMkLst>
        <pc:spChg chg="mod">
          <ac:chgData name="Jakub Kowalczyk" userId="S::jakub.kowalczyk@s2innovation.com::63752288-922f-46e2-b6cb-3c9740d92e0a" providerId="AD" clId="Web-{A031C6D6-6945-4E33-B919-14508DBD76FF}" dt="2023-05-26T17:38:05.662" v="84" actId="20577"/>
          <ac:spMkLst>
            <pc:docMk/>
            <pc:sldMk cId="646300473" sldId="404"/>
            <ac:spMk id="2" creationId="{15D016D2-D5BF-0B8B-12FC-2D126D8820A4}"/>
          </ac:spMkLst>
        </pc:spChg>
        <pc:spChg chg="add del mod">
          <ac:chgData name="Jakub Kowalczyk" userId="S::jakub.kowalczyk@s2innovation.com::63752288-922f-46e2-b6cb-3c9740d92e0a" providerId="AD" clId="Web-{A031C6D6-6945-4E33-B919-14508DBD76FF}" dt="2023-05-26T17:38:25.006" v="88"/>
          <ac:spMkLst>
            <pc:docMk/>
            <pc:sldMk cId="646300473" sldId="404"/>
            <ac:spMk id="4" creationId="{2454F4EB-4917-4651-4110-5A6AED53C784}"/>
          </ac:spMkLst>
        </pc:spChg>
        <pc:picChg chg="add mod">
          <ac:chgData name="Jakub Kowalczyk" userId="S::jakub.kowalczyk@s2innovation.com::63752288-922f-46e2-b6cb-3c9740d92e0a" providerId="AD" clId="Web-{A031C6D6-6945-4E33-B919-14508DBD76FF}" dt="2023-05-26T17:39:43.415" v="99"/>
          <ac:picMkLst>
            <pc:docMk/>
            <pc:sldMk cId="646300473" sldId="404"/>
            <ac:picMk id="6" creationId="{A7CE5931-2637-865B-5B76-C3BB5C771972}"/>
          </ac:picMkLst>
        </pc:picChg>
        <pc:picChg chg="add mod">
          <ac:chgData name="Jakub Kowalczyk" userId="S::jakub.kowalczyk@s2innovation.com::63752288-922f-46e2-b6cb-3c9740d92e0a" providerId="AD" clId="Web-{A031C6D6-6945-4E33-B919-14508DBD76FF}" dt="2023-05-26T17:39:56.353" v="100"/>
          <ac:picMkLst>
            <pc:docMk/>
            <pc:sldMk cId="646300473" sldId="404"/>
            <ac:picMk id="8" creationId="{2BD5D40F-2600-0C43-A928-F905F9AD3AF9}"/>
          </ac:picMkLst>
        </pc:picChg>
        <pc:picChg chg="del">
          <ac:chgData name="Jakub Kowalczyk" userId="S::jakub.kowalczyk@s2innovation.com::63752288-922f-46e2-b6cb-3c9740d92e0a" providerId="AD" clId="Web-{A031C6D6-6945-4E33-B919-14508DBD76FF}" dt="2023-05-26T17:38:08.178" v="85"/>
          <ac:picMkLst>
            <pc:docMk/>
            <pc:sldMk cId="646300473" sldId="404"/>
            <ac:picMk id="11" creationId="{A7D1E384-9802-ABA3-4B75-30D967A06946}"/>
          </ac:picMkLst>
        </pc:picChg>
      </pc:sldChg>
      <pc:sldChg chg="addSp delSp modSp add del ord replId">
        <pc:chgData name="Jakub Kowalczyk" userId="S::jakub.kowalczyk@s2innovation.com::63752288-922f-46e2-b6cb-3c9740d92e0a" providerId="AD" clId="Web-{A031C6D6-6945-4E33-B919-14508DBD76FF}" dt="2023-05-26T17:36:21.627" v="63"/>
        <pc:sldMkLst>
          <pc:docMk/>
          <pc:sldMk cId="1299946514" sldId="404"/>
        </pc:sldMkLst>
        <pc:spChg chg="mod">
          <ac:chgData name="Jakub Kowalczyk" userId="S::jakub.kowalczyk@s2innovation.com::63752288-922f-46e2-b6cb-3c9740d92e0a" providerId="AD" clId="Web-{A031C6D6-6945-4E33-B919-14508DBD76FF}" dt="2023-05-26T17:36:20.471" v="61" actId="20577"/>
          <ac:spMkLst>
            <pc:docMk/>
            <pc:sldMk cId="1299946514" sldId="404"/>
            <ac:spMk id="2" creationId="{FA872A78-CC8D-9A6C-5D94-37091E6536FC}"/>
          </ac:spMkLst>
        </pc:spChg>
        <pc:spChg chg="add del mod">
          <ac:chgData name="Jakub Kowalczyk" userId="S::jakub.kowalczyk@s2innovation.com::63752288-922f-46e2-b6cb-3c9740d92e0a" providerId="AD" clId="Web-{A031C6D6-6945-4E33-B919-14508DBD76FF}" dt="2023-05-26T17:36:19.034" v="58"/>
          <ac:spMkLst>
            <pc:docMk/>
            <pc:sldMk cId="1299946514" sldId="404"/>
            <ac:spMk id="4" creationId="{1DECBE1D-B6A8-9D60-12AD-F1FEC096B2EA}"/>
          </ac:spMkLst>
        </pc:spChg>
        <pc:picChg chg="add del">
          <ac:chgData name="Jakub Kowalczyk" userId="S::jakub.kowalczyk@s2innovation.com::63752288-922f-46e2-b6cb-3c9740d92e0a" providerId="AD" clId="Web-{A031C6D6-6945-4E33-B919-14508DBD76FF}" dt="2023-05-26T17:36:19.034" v="58"/>
          <ac:picMkLst>
            <pc:docMk/>
            <pc:sldMk cId="1299946514" sldId="404"/>
            <ac:picMk id="11" creationId="{4199B49C-5650-060C-5395-C81D9A455623}"/>
          </ac:picMkLst>
        </pc:picChg>
        <pc:picChg chg="add del">
          <ac:chgData name="Jakub Kowalczyk" userId="S::jakub.kowalczyk@s2innovation.com::63752288-922f-46e2-b6cb-3c9740d92e0a" providerId="AD" clId="Web-{A031C6D6-6945-4E33-B919-14508DBD76FF}" dt="2023-05-26T17:36:19.612" v="59"/>
          <ac:picMkLst>
            <pc:docMk/>
            <pc:sldMk cId="1299946514" sldId="404"/>
            <ac:picMk id="13" creationId="{EE3BB648-5068-6373-535C-EDDDCEE167E0}"/>
          </ac:picMkLst>
        </pc:picChg>
      </pc:sldChg>
    </pc:docChg>
  </pc:docChgLst>
  <pc:docChgLst>
    <pc:chgData name="Jakub Kowalczyk" userId="S::jakub.kowalczyk@s2innovation.com::63752288-922f-46e2-b6cb-3c9740d92e0a" providerId="AD" clId="Web-{A9F1C70C-00CB-4A58-9E2A-44EB8ED12DD9}"/>
    <pc:docChg chg="modSld">
      <pc:chgData name="Jakub Kowalczyk" userId="S::jakub.kowalczyk@s2innovation.com::63752288-922f-46e2-b6cb-3c9740d92e0a" providerId="AD" clId="Web-{A9F1C70C-00CB-4A58-9E2A-44EB8ED12DD9}" dt="2023-05-26T17:53:44.637" v="13" actId="20577"/>
      <pc:docMkLst>
        <pc:docMk/>
      </pc:docMkLst>
      <pc:sldChg chg="modSp">
        <pc:chgData name="Jakub Kowalczyk" userId="S::jakub.kowalczyk@s2innovation.com::63752288-922f-46e2-b6cb-3c9740d92e0a" providerId="AD" clId="Web-{A9F1C70C-00CB-4A58-9E2A-44EB8ED12DD9}" dt="2023-05-26T17:52:17.711" v="0" actId="20577"/>
        <pc:sldMkLst>
          <pc:docMk/>
          <pc:sldMk cId="3072258603" sldId="396"/>
        </pc:sldMkLst>
        <pc:spChg chg="mod">
          <ac:chgData name="Jakub Kowalczyk" userId="S::jakub.kowalczyk@s2innovation.com::63752288-922f-46e2-b6cb-3c9740d92e0a" providerId="AD" clId="Web-{A9F1C70C-00CB-4A58-9E2A-44EB8ED12DD9}" dt="2023-05-26T17:52:17.711" v="0" actId="20577"/>
          <ac:spMkLst>
            <pc:docMk/>
            <pc:sldMk cId="3072258603" sldId="396"/>
            <ac:spMk id="3" creationId="{9A543603-909B-702A-44E2-91817D547439}"/>
          </ac:spMkLst>
        </pc:spChg>
      </pc:sldChg>
      <pc:sldChg chg="modSp">
        <pc:chgData name="Jakub Kowalczyk" userId="S::jakub.kowalczyk@s2innovation.com::63752288-922f-46e2-b6cb-3c9740d92e0a" providerId="AD" clId="Web-{A9F1C70C-00CB-4A58-9E2A-44EB8ED12DD9}" dt="2023-05-26T17:53:44.637" v="13" actId="20577"/>
        <pc:sldMkLst>
          <pc:docMk/>
          <pc:sldMk cId="1672194556" sldId="400"/>
        </pc:sldMkLst>
        <pc:spChg chg="mod">
          <ac:chgData name="Jakub Kowalczyk" userId="S::jakub.kowalczyk@s2innovation.com::63752288-922f-46e2-b6cb-3c9740d92e0a" providerId="AD" clId="Web-{A9F1C70C-00CB-4A58-9E2A-44EB8ED12DD9}" dt="2023-05-26T17:53:44.637" v="13" actId="20577"/>
          <ac:spMkLst>
            <pc:docMk/>
            <pc:sldMk cId="1672194556" sldId="400"/>
            <ac:spMk id="3" creationId="{468501D8-DD5A-E3FE-A4CD-C31F1AA5D5C8}"/>
          </ac:spMkLst>
        </pc:spChg>
      </pc:sldChg>
    </pc:docChg>
  </pc:docChgLst>
  <pc:docChgLst>
    <pc:chgData name="Jakub Kowalczyk" userId="S::jakub.kowalczyk@s2innovation.com::63752288-922f-46e2-b6cb-3c9740d92e0a" providerId="AD" clId="Web-{F9C2D464-8B2A-42CC-8886-FD3C4DC90912}"/>
    <pc:docChg chg="modSld">
      <pc:chgData name="Jakub Kowalczyk" userId="S::jakub.kowalczyk@s2innovation.com::63752288-922f-46e2-b6cb-3c9740d92e0a" providerId="AD" clId="Web-{F9C2D464-8B2A-42CC-8886-FD3C4DC90912}" dt="2023-05-26T17:48:06.296" v="16" actId="20577"/>
      <pc:docMkLst>
        <pc:docMk/>
      </pc:docMkLst>
      <pc:sldChg chg="modSp">
        <pc:chgData name="Jakub Kowalczyk" userId="S::jakub.kowalczyk@s2innovation.com::63752288-922f-46e2-b6cb-3c9740d92e0a" providerId="AD" clId="Web-{F9C2D464-8B2A-42CC-8886-FD3C4DC90912}" dt="2023-05-26T17:48:06.296" v="16" actId="20577"/>
        <pc:sldMkLst>
          <pc:docMk/>
          <pc:sldMk cId="3072258603" sldId="396"/>
        </pc:sldMkLst>
        <pc:spChg chg="mod">
          <ac:chgData name="Jakub Kowalczyk" userId="S::jakub.kowalczyk@s2innovation.com::63752288-922f-46e2-b6cb-3c9740d92e0a" providerId="AD" clId="Web-{F9C2D464-8B2A-42CC-8886-FD3C4DC90912}" dt="2023-05-26T17:48:06.296" v="16" actId="20577"/>
          <ac:spMkLst>
            <pc:docMk/>
            <pc:sldMk cId="3072258603" sldId="396"/>
            <ac:spMk id="3" creationId="{9A543603-909B-702A-44E2-91817D547439}"/>
          </ac:spMkLst>
        </pc:spChg>
      </pc:sldChg>
    </pc:docChg>
  </pc:docChgLst>
  <pc:docChgLst>
    <pc:chgData name="Jakub Kowalczyk" userId="S::jakub.kowalczyk@s2innovation.com::63752288-922f-46e2-b6cb-3c9740d92e0a" providerId="AD" clId="Web-{625D09E7-D9C3-4F6A-B474-F21361FB83C6}"/>
    <pc:docChg chg="modSld">
      <pc:chgData name="Jakub Kowalczyk" userId="S::jakub.kowalczyk@s2innovation.com::63752288-922f-46e2-b6cb-3c9740d92e0a" providerId="AD" clId="Web-{625D09E7-D9C3-4F6A-B474-F21361FB83C6}" dt="2023-05-26T17:29:58.202" v="11" actId="20577"/>
      <pc:docMkLst>
        <pc:docMk/>
      </pc:docMkLst>
      <pc:sldChg chg="modSp">
        <pc:chgData name="Jakub Kowalczyk" userId="S::jakub.kowalczyk@s2innovation.com::63752288-922f-46e2-b6cb-3c9740d92e0a" providerId="AD" clId="Web-{625D09E7-D9C3-4F6A-B474-F21361FB83C6}" dt="2023-05-26T17:29:22.137" v="8" actId="20577"/>
        <pc:sldMkLst>
          <pc:docMk/>
          <pc:sldMk cId="3072258603" sldId="396"/>
        </pc:sldMkLst>
        <pc:spChg chg="mod">
          <ac:chgData name="Jakub Kowalczyk" userId="S::jakub.kowalczyk@s2innovation.com::63752288-922f-46e2-b6cb-3c9740d92e0a" providerId="AD" clId="Web-{625D09E7-D9C3-4F6A-B474-F21361FB83C6}" dt="2023-05-26T17:28:47.962" v="2" actId="20577"/>
          <ac:spMkLst>
            <pc:docMk/>
            <pc:sldMk cId="3072258603" sldId="396"/>
            <ac:spMk id="2" creationId="{755845AC-AEC5-B739-8E68-8DDA374607A4}"/>
          </ac:spMkLst>
        </pc:spChg>
        <pc:spChg chg="mod">
          <ac:chgData name="Jakub Kowalczyk" userId="S::jakub.kowalczyk@s2innovation.com::63752288-922f-46e2-b6cb-3c9740d92e0a" providerId="AD" clId="Web-{625D09E7-D9C3-4F6A-B474-F21361FB83C6}" dt="2023-05-26T17:29:22.137" v="8" actId="20577"/>
          <ac:spMkLst>
            <pc:docMk/>
            <pc:sldMk cId="3072258603" sldId="396"/>
            <ac:spMk id="3" creationId="{9A543603-909B-702A-44E2-91817D547439}"/>
          </ac:spMkLst>
        </pc:spChg>
      </pc:sldChg>
      <pc:sldChg chg="modSp">
        <pc:chgData name="Jakub Kowalczyk" userId="S::jakub.kowalczyk@s2innovation.com::63752288-922f-46e2-b6cb-3c9740d92e0a" providerId="AD" clId="Web-{625D09E7-D9C3-4F6A-B474-F21361FB83C6}" dt="2023-05-26T17:29:47.998" v="10" actId="20577"/>
        <pc:sldMkLst>
          <pc:docMk/>
          <pc:sldMk cId="2086708541" sldId="399"/>
        </pc:sldMkLst>
        <pc:spChg chg="mod">
          <ac:chgData name="Jakub Kowalczyk" userId="S::jakub.kowalczyk@s2innovation.com::63752288-922f-46e2-b6cb-3c9740d92e0a" providerId="AD" clId="Web-{625D09E7-D9C3-4F6A-B474-F21361FB83C6}" dt="2023-05-26T17:29:47.998" v="10" actId="20577"/>
          <ac:spMkLst>
            <pc:docMk/>
            <pc:sldMk cId="2086708541" sldId="399"/>
            <ac:spMk id="2" creationId="{FA872A78-CC8D-9A6C-5D94-37091E6536FC}"/>
          </ac:spMkLst>
        </pc:spChg>
      </pc:sldChg>
      <pc:sldChg chg="modSp">
        <pc:chgData name="Jakub Kowalczyk" userId="S::jakub.kowalczyk@s2innovation.com::63752288-922f-46e2-b6cb-3c9740d92e0a" providerId="AD" clId="Web-{625D09E7-D9C3-4F6A-B474-F21361FB83C6}" dt="2023-05-26T17:29:58.202" v="11" actId="20577"/>
        <pc:sldMkLst>
          <pc:docMk/>
          <pc:sldMk cId="1672194556" sldId="400"/>
        </pc:sldMkLst>
        <pc:spChg chg="mod">
          <ac:chgData name="Jakub Kowalczyk" userId="S::jakub.kowalczyk@s2innovation.com::63752288-922f-46e2-b6cb-3c9740d92e0a" providerId="AD" clId="Web-{625D09E7-D9C3-4F6A-B474-F21361FB83C6}" dt="2023-05-26T17:29:58.202" v="11" actId="20577"/>
          <ac:spMkLst>
            <pc:docMk/>
            <pc:sldMk cId="1672194556" sldId="400"/>
            <ac:spMk id="2" creationId="{84723101-3E53-D0CA-3FD6-89873F4741B0}"/>
          </ac:spMkLst>
        </pc:spChg>
      </pc:sldChg>
    </pc:docChg>
  </pc:docChgLst>
  <pc:docChgLst>
    <pc:chgData name="Jakub Kowalczyk" userId="S::jakub.kowalczyk@s2innovation.com::63752288-922f-46e2-b6cb-3c9740d92e0a" providerId="AD" clId="Web-{7FD789C8-8DE1-439A-A4C4-FCD00806808B}"/>
    <pc:docChg chg="modSld">
      <pc:chgData name="Jakub Kowalczyk" userId="S::jakub.kowalczyk@s2innovation.com::63752288-922f-46e2-b6cb-3c9740d92e0a" providerId="AD" clId="Web-{7FD789C8-8DE1-439A-A4C4-FCD00806808B}" dt="2023-05-26T17:49:34.558" v="5" actId="20577"/>
      <pc:docMkLst>
        <pc:docMk/>
      </pc:docMkLst>
      <pc:sldChg chg="modSp">
        <pc:chgData name="Jakub Kowalczyk" userId="S::jakub.kowalczyk@s2innovation.com::63752288-922f-46e2-b6cb-3c9740d92e0a" providerId="AD" clId="Web-{7FD789C8-8DE1-439A-A4C4-FCD00806808B}" dt="2023-05-26T17:49:34.558" v="5" actId="20577"/>
        <pc:sldMkLst>
          <pc:docMk/>
          <pc:sldMk cId="220769240" sldId="402"/>
        </pc:sldMkLst>
        <pc:spChg chg="mod">
          <ac:chgData name="Jakub Kowalczyk" userId="S::jakub.kowalczyk@s2innovation.com::63752288-922f-46e2-b6cb-3c9740d92e0a" providerId="AD" clId="Web-{7FD789C8-8DE1-439A-A4C4-FCD00806808B}" dt="2023-05-26T17:49:34.558" v="5" actId="20577"/>
          <ac:spMkLst>
            <pc:docMk/>
            <pc:sldMk cId="220769240" sldId="402"/>
            <ac:spMk id="2" creationId="{5E56B77C-8163-1954-CCED-A20C6920C3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1A96B-8B61-4166-81ED-F7C72C5B5008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3D17B-00D4-4AA5-AF03-CAB8100A06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1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43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5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22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4689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06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41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93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506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0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456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63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4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1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05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76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1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89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777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1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47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7810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54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07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70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z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raz — symbol zastępczy 34">
            <a:extLst>
              <a:ext uri="{FF2B5EF4-FFF2-40B4-BE49-F238E27FC236}">
                <a16:creationId xmlns:a16="http://schemas.microsoft.com/office/drawing/2014/main" id="{EA10837A-18D5-41DD-A066-A079A09D86A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20935" y="46699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l-PL" noProof="1"/>
              <a:t>IKONA</a:t>
            </a:r>
          </a:p>
        </p:txBody>
      </p:sp>
      <p:sp>
        <p:nvSpPr>
          <p:cNvPr id="41" name="Tekst — symbol zastępczy 39">
            <a:extLst>
              <a:ext uri="{FF2B5EF4-FFF2-40B4-BE49-F238E27FC236}">
                <a16:creationId xmlns:a16="http://schemas.microsoft.com/office/drawing/2014/main" id="{FD8132DE-D62C-4410-983C-9F458DCEF6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08126" y="93025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42" name="Tekst — symbol zastępczy 46">
            <a:extLst>
              <a:ext uri="{FF2B5EF4-FFF2-40B4-BE49-F238E27FC236}">
                <a16:creationId xmlns:a16="http://schemas.microsoft.com/office/drawing/2014/main" id="{DF68D5C6-4D23-4113-9FFA-AFAAB5A6DA0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408126" y="52731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48" name="Obraz — symbol zastępczy 34">
            <a:extLst>
              <a:ext uri="{FF2B5EF4-FFF2-40B4-BE49-F238E27FC236}">
                <a16:creationId xmlns:a16="http://schemas.microsoft.com/office/drawing/2014/main" id="{2B75D755-4972-4E8B-ACD5-FAE778A8627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58965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l-PL" noProof="1"/>
              <a:t>IKONA</a:t>
            </a:r>
          </a:p>
        </p:txBody>
      </p:sp>
      <p:sp>
        <p:nvSpPr>
          <p:cNvPr id="49" name="Tekst — symbol zastępczy 39">
            <a:extLst>
              <a:ext uri="{FF2B5EF4-FFF2-40B4-BE49-F238E27FC236}">
                <a16:creationId xmlns:a16="http://schemas.microsoft.com/office/drawing/2014/main" id="{0EEE7EDE-175B-450F-B4D2-50D992E53C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46156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50" name="Tekst — symbol zastępczy 46">
            <a:extLst>
              <a:ext uri="{FF2B5EF4-FFF2-40B4-BE49-F238E27FC236}">
                <a16:creationId xmlns:a16="http://schemas.microsoft.com/office/drawing/2014/main" id="{91051322-19B5-41CA-BEAB-A8F1B8CA54E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446156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51" name="Obraz — symbol zastępczy 34">
            <a:extLst>
              <a:ext uri="{FF2B5EF4-FFF2-40B4-BE49-F238E27FC236}">
                <a16:creationId xmlns:a16="http://schemas.microsoft.com/office/drawing/2014/main" id="{966FF594-D5D5-4FD4-A245-AAF0D05309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30968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l-PL" noProof="1"/>
              <a:t>IKONA</a:t>
            </a:r>
          </a:p>
        </p:txBody>
      </p:sp>
      <p:sp>
        <p:nvSpPr>
          <p:cNvPr id="55" name="Tekst — symbol zastępczy 39">
            <a:extLst>
              <a:ext uri="{FF2B5EF4-FFF2-40B4-BE49-F238E27FC236}">
                <a16:creationId xmlns:a16="http://schemas.microsoft.com/office/drawing/2014/main" id="{3A5DD9C2-78E8-4416-B2C1-F07A9E2583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18159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56" name="Tekst — symbol zastępczy 46">
            <a:extLst>
              <a:ext uri="{FF2B5EF4-FFF2-40B4-BE49-F238E27FC236}">
                <a16:creationId xmlns:a16="http://schemas.microsoft.com/office/drawing/2014/main" id="{D8A4734F-8867-4923-806F-AE04360B22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018159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57" name="Obraz — symbol zastępczy 34">
            <a:extLst>
              <a:ext uri="{FF2B5EF4-FFF2-40B4-BE49-F238E27FC236}">
                <a16:creationId xmlns:a16="http://schemas.microsoft.com/office/drawing/2014/main" id="{B03F66BE-0084-45A8-85FC-1448DEA89D7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586860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l-PL" noProof="1"/>
              <a:t>IKONA</a:t>
            </a:r>
          </a:p>
        </p:txBody>
      </p:sp>
      <p:sp>
        <p:nvSpPr>
          <p:cNvPr id="58" name="Tekst — symbol zastępczy 39">
            <a:extLst>
              <a:ext uri="{FF2B5EF4-FFF2-40B4-BE49-F238E27FC236}">
                <a16:creationId xmlns:a16="http://schemas.microsoft.com/office/drawing/2014/main" id="{3F9DA6EE-3DE6-4493-AD6B-BEC7EE858C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74051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61" name="Tekst — symbol zastępczy 46">
            <a:extLst>
              <a:ext uri="{FF2B5EF4-FFF2-40B4-BE49-F238E27FC236}">
                <a16:creationId xmlns:a16="http://schemas.microsoft.com/office/drawing/2014/main" id="{DD5495C5-2CD2-4593-BC1F-CF0E7D3601E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574051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62" name="Obraz — symbol zastępczy 34">
            <a:extLst>
              <a:ext uri="{FF2B5EF4-FFF2-40B4-BE49-F238E27FC236}">
                <a16:creationId xmlns:a16="http://schemas.microsoft.com/office/drawing/2014/main" id="{D2B54852-DC63-410D-BE2A-4D723492843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818607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l-PL" noProof="1"/>
              <a:t>IKONA</a:t>
            </a:r>
          </a:p>
        </p:txBody>
      </p:sp>
      <p:sp>
        <p:nvSpPr>
          <p:cNvPr id="63" name="Tekst — symbol zastępczy 39">
            <a:extLst>
              <a:ext uri="{FF2B5EF4-FFF2-40B4-BE49-F238E27FC236}">
                <a16:creationId xmlns:a16="http://schemas.microsoft.com/office/drawing/2014/main" id="{13567973-FE07-4747-9500-D565A3EF286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805798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64" name="Tekst — symbol zastępczy 46">
            <a:extLst>
              <a:ext uri="{FF2B5EF4-FFF2-40B4-BE49-F238E27FC236}">
                <a16:creationId xmlns:a16="http://schemas.microsoft.com/office/drawing/2014/main" id="{FCE91BB7-DB4C-4F95-ADC1-2757AA68964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805798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65" name="Obraz — symbol zastępczy 34">
            <a:extLst>
              <a:ext uri="{FF2B5EF4-FFF2-40B4-BE49-F238E27FC236}">
                <a16:creationId xmlns:a16="http://schemas.microsoft.com/office/drawing/2014/main" id="{7082A562-BADD-429E-BB11-8A40EE253F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27987" y="563717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pl-PL" noProof="1"/>
              <a:t>IKONA</a:t>
            </a:r>
          </a:p>
        </p:txBody>
      </p:sp>
      <p:sp>
        <p:nvSpPr>
          <p:cNvPr id="66" name="Tekst — symbol zastępczy 39">
            <a:extLst>
              <a:ext uri="{FF2B5EF4-FFF2-40B4-BE49-F238E27FC236}">
                <a16:creationId xmlns:a16="http://schemas.microsoft.com/office/drawing/2014/main" id="{C8F3380A-C45C-44C2-BE84-98D3DADAEDA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15178" y="610043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67" name="Tekst — symbol zastępczy 46">
            <a:extLst>
              <a:ext uri="{FF2B5EF4-FFF2-40B4-BE49-F238E27FC236}">
                <a16:creationId xmlns:a16="http://schemas.microsoft.com/office/drawing/2014/main" id="{67C61256-88BA-4ADF-A3CB-77D1B459CAE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15178" y="569749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l-PL" noProof="1"/>
              <a:t>Kliknij, aby edytować style wzorca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1D5DA0-8F16-4F11-8B6E-A593133FA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098" y="457200"/>
            <a:ext cx="6096001" cy="60166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4193014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92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23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33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86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86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50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69C99-2586-43FA-B1F0-D2A5C12EC994}" type="datetimeFigureOut">
              <a:rPr lang="pl-PL" smtClean="0"/>
              <a:t>23.06.2023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39E41B-9DFD-44C6-85E9-15BDFFFD87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3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5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s2innovation.com" TargetMode="External"/><Relationship Id="rId2" Type="http://schemas.openxmlformats.org/officeDocument/2006/relationships/hyperlink" Target="http://www.s2innovatio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5D9225-AF41-4783-905E-FA9E70D1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254" y="5269706"/>
            <a:ext cx="4512988" cy="11758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100" dirty="0">
                <a:solidFill>
                  <a:srgbClr val="FFFFFF"/>
                </a:solidFill>
                <a:latin typeface="Sora" pitchFamily="2" charset="0"/>
                <a:cs typeface="Sora" pitchFamily="2" charset="0"/>
                <a:hlinkClick r:id="rId2"/>
              </a:rPr>
              <a:t>www.s2innovation.com</a:t>
            </a:r>
            <a:r>
              <a:rPr lang="pl-PL" sz="1100" dirty="0">
                <a:solidFill>
                  <a:srgbClr val="FFFFFF"/>
                </a:solidFill>
                <a:latin typeface="Sora" pitchFamily="2" charset="0"/>
                <a:cs typeface="Sora" pitchFamily="2" charset="0"/>
              </a:rPr>
              <a:t> </a:t>
            </a:r>
            <a:endParaRPr lang="en-US" sz="1100" dirty="0">
              <a:solidFill>
                <a:srgbClr val="FFFFFF"/>
              </a:solidFill>
              <a:latin typeface="Sora" pitchFamily="2" charset="0"/>
              <a:cs typeface="Sora" pitchFamily="2" charset="0"/>
            </a:endParaRPr>
          </a:p>
          <a:p>
            <a:r>
              <a:rPr lang="en-US" sz="1100" dirty="0">
                <a:solidFill>
                  <a:srgbClr val="FFFFFF"/>
                </a:solidFill>
                <a:latin typeface="Sora" pitchFamily="2" charset="0"/>
                <a:cs typeface="Sora" pitchFamily="2" charset="0"/>
                <a:hlinkClick r:id="rId3"/>
              </a:rPr>
              <a:t>contact@s2innovation.com</a:t>
            </a:r>
            <a:endParaRPr lang="pl-PL" sz="1100" dirty="0">
              <a:solidFill>
                <a:srgbClr val="FFFFFF"/>
              </a:solidFill>
              <a:latin typeface="Sora" pitchFamily="2" charset="0"/>
              <a:cs typeface="Sora" pitchFamily="2" charset="0"/>
            </a:endParaRPr>
          </a:p>
          <a:p>
            <a:endParaRPr lang="pl-PL" sz="1100" dirty="0">
              <a:solidFill>
                <a:srgbClr val="FFFFFF"/>
              </a:solidFill>
              <a:latin typeface="Sora" pitchFamily="2" charset="0"/>
              <a:cs typeface="Sora" pitchFamily="2" charset="0"/>
            </a:endParaRPr>
          </a:p>
          <a:p>
            <a:r>
              <a:rPr lang="pl-PL" sz="1100" dirty="0">
                <a:solidFill>
                  <a:srgbClr val="FFFFFF"/>
                </a:solidFill>
                <a:latin typeface="Sora" pitchFamily="2" charset="0"/>
                <a:cs typeface="Sora" pitchFamily="2" charset="0"/>
              </a:rPr>
              <a:t>Jakub Kowalczyk</a:t>
            </a:r>
          </a:p>
          <a:p>
            <a:endParaRPr lang="en-US" sz="1100" dirty="0">
              <a:solidFill>
                <a:srgbClr val="FFFFFF"/>
              </a:solidFill>
              <a:latin typeface="Sora" pitchFamily="2" charset="0"/>
              <a:cs typeface="Sora" pitchFamily="2" charset="0"/>
            </a:endParaRPr>
          </a:p>
          <a:p>
            <a:pPr>
              <a:buFont typeface="Wingdings 3" charset="2"/>
              <a:buChar char=""/>
            </a:pPr>
            <a:endParaRPr lang="en-US" sz="1100" dirty="0">
              <a:solidFill>
                <a:srgbClr val="FFFFFF"/>
              </a:solidFill>
              <a:latin typeface="Sora" pitchFamily="2" charset="0"/>
              <a:cs typeface="Sora" pitchFamily="2" charset="0"/>
            </a:endParaRP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F4B86D59-109F-A73E-3BC2-739C6D19E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20" y="3209463"/>
            <a:ext cx="3961870" cy="7861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167873-19FD-B264-870A-5743F5944614}"/>
              </a:ext>
            </a:extLst>
          </p:cNvPr>
          <p:cNvSpPr txBox="1"/>
          <p:nvPr/>
        </p:nvSpPr>
        <p:spPr>
          <a:xfrm>
            <a:off x="6715965" y="2761436"/>
            <a:ext cx="5310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>
                <a:solidFill>
                  <a:schemeClr val="bg1"/>
                </a:solidFill>
              </a:rPr>
              <a:t>Polka</a:t>
            </a:r>
            <a:br>
              <a:rPr lang="pl-PL" sz="3200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web-</a:t>
            </a:r>
            <a:r>
              <a:rPr lang="pl-PL" dirty="0" err="1">
                <a:solidFill>
                  <a:schemeClr val="bg1"/>
                </a:solidFill>
              </a:rPr>
              <a:t>based</a:t>
            </a:r>
            <a:r>
              <a:rPr lang="pl-PL" dirty="0">
                <a:solidFill>
                  <a:schemeClr val="bg1"/>
                </a:solidFill>
              </a:rPr>
              <a:t> Astor</a:t>
            </a:r>
            <a:endParaRPr lang="pl-PL" b="1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D964BB-5619-4163-2BE0-68B5F5E6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752104"/>
            <a:ext cx="6424440" cy="1320800"/>
          </a:xfrm>
        </p:spPr>
        <p:txBody>
          <a:bodyPr>
            <a:normAutofit/>
          </a:bodyPr>
          <a:lstStyle/>
          <a:p>
            <a:r>
              <a:rPr lang="pl-PL" dirty="0" err="1"/>
              <a:t>Future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bright</a:t>
            </a:r>
            <a:endParaRPr lang="en-US" dirty="0"/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C8A2D629-534E-1F37-0AF3-964CA744A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82" r="33025" b="-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8F71A0-A347-6820-E723-06036DA3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pl-PL" dirty="0" err="1"/>
              <a:t>Make</a:t>
            </a:r>
            <a:r>
              <a:rPr lang="pl-PL" dirty="0"/>
              <a:t> </a:t>
            </a:r>
            <a:r>
              <a:rPr lang="pl-PL" dirty="0" err="1"/>
              <a:t>searching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user-friendly</a:t>
            </a:r>
            <a:r>
              <a:rPr lang="pl-PL" dirty="0"/>
              <a:t> </a:t>
            </a:r>
            <a:endParaRPr lang="en-US" dirty="0"/>
          </a:p>
          <a:p>
            <a:r>
              <a:rPr lang="pl-PL" dirty="0" err="1"/>
              <a:t>Create</a:t>
            </a:r>
            <a:r>
              <a:rPr lang="pl-PL" dirty="0"/>
              <a:t> </a:t>
            </a:r>
            <a:r>
              <a:rPr lang="pl-PL" dirty="0" err="1"/>
              <a:t>shortcuts</a:t>
            </a:r>
            <a:r>
              <a:rPr lang="pl-PL" dirty="0"/>
              <a:t> for </a:t>
            </a: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dirty="0" err="1"/>
              <a:t>used</a:t>
            </a:r>
            <a:r>
              <a:rPr lang="pl-PL" dirty="0"/>
              <a:t> </a:t>
            </a:r>
            <a:r>
              <a:rPr lang="pl-PL" dirty="0" err="1"/>
              <a:t>stuff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Sardana</a:t>
            </a:r>
            <a:endParaRPr lang="en-US" dirty="0"/>
          </a:p>
          <a:p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of Astor </a:t>
            </a:r>
            <a:r>
              <a:rPr lang="pl-PL" dirty="0" err="1"/>
              <a:t>functionalities</a:t>
            </a:r>
            <a:endParaRPr lang="pl-PL" dirty="0"/>
          </a:p>
          <a:p>
            <a:r>
              <a:rPr lang="pl-PL" dirty="0"/>
              <a:t>Integration with Taranta</a:t>
            </a:r>
            <a:endParaRPr lang="en-US" dirty="0"/>
          </a:p>
          <a:p>
            <a:r>
              <a:rPr lang="en-US" dirty="0"/>
              <a:t>User activity logs</a:t>
            </a:r>
          </a:p>
          <a:p>
            <a:r>
              <a:rPr lang="en-US" dirty="0"/>
              <a:t>Access to starter / devices logs</a:t>
            </a:r>
            <a:endParaRPr lang="pl-P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4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Tytuł 3">
            <a:extLst>
              <a:ext uri="{FF2B5EF4-FFF2-40B4-BE49-F238E27FC236}">
                <a16:creationId xmlns:a16="http://schemas.microsoft.com/office/drawing/2014/main" id="{D66CF981-85FC-383E-887F-48BE0DE5E534}"/>
              </a:ext>
            </a:extLst>
          </p:cNvPr>
          <p:cNvSpPr txBox="1">
            <a:spLocks/>
          </p:cNvSpPr>
          <p:nvPr/>
        </p:nvSpPr>
        <p:spPr>
          <a:xfrm>
            <a:off x="496356" y="2818855"/>
            <a:ext cx="5096060" cy="987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4400" dirty="0" err="1">
                <a:latin typeface="Sora" pitchFamily="2" charset="0"/>
                <a:cs typeface="Sora" pitchFamily="2" charset="0"/>
              </a:rPr>
              <a:t>Thank</a:t>
            </a:r>
            <a:r>
              <a:rPr lang="pl-PL" sz="4400" dirty="0">
                <a:latin typeface="Sora" pitchFamily="2" charset="0"/>
                <a:cs typeface="Sora" pitchFamily="2" charset="0"/>
              </a:rPr>
              <a:t> </a:t>
            </a:r>
            <a:r>
              <a:rPr lang="pl-PL" sz="4400" dirty="0" err="1">
                <a:latin typeface="Sora" pitchFamily="2" charset="0"/>
                <a:cs typeface="Sora" pitchFamily="2" charset="0"/>
              </a:rPr>
              <a:t>you</a:t>
            </a:r>
            <a:r>
              <a:rPr lang="pl-PL" sz="4400" dirty="0">
                <a:latin typeface="Sora" pitchFamily="2" charset="0"/>
                <a:cs typeface="Sora" pitchFamily="2" charset="0"/>
              </a:rPr>
              <a:t>!</a:t>
            </a:r>
            <a:endParaRPr lang="en-US" dirty="0">
              <a:latin typeface="Sora" pitchFamily="2" charset="0"/>
              <a:cs typeface="Sora" pitchFamily="2" charset="0"/>
            </a:endParaRPr>
          </a:p>
        </p:txBody>
      </p:sp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427599F3-9274-8105-63D8-A7DF5ED42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15" y="5435056"/>
            <a:ext cx="2329256" cy="4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45AC-AEC5-B739-8E68-8DDA3746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Sora"/>
                <a:cs typeface="Sora" pitchFamily="2" charset="0"/>
              </a:rPr>
              <a:t>S2Innovation</a:t>
            </a:r>
            <a:endParaRPr lang="en-US" dirty="0">
              <a:latin typeface="Sora"/>
              <a:cs typeface="Sor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43603-909B-702A-44E2-91817D547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83" y="1407882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 err="1"/>
              <a:t>Over</a:t>
            </a:r>
            <a:r>
              <a:rPr lang="pl-PL" dirty="0"/>
              <a:t> 15 </a:t>
            </a:r>
            <a:r>
              <a:rPr lang="pl-PL" dirty="0" err="1"/>
              <a:t>engineers</a:t>
            </a:r>
            <a:r>
              <a:rPr lang="pl-PL" dirty="0"/>
              <a:t> with </a:t>
            </a:r>
            <a:r>
              <a:rPr lang="pl-PL" dirty="0" err="1"/>
              <a:t>expertise</a:t>
            </a:r>
            <a:r>
              <a:rPr lang="pl-PL" dirty="0"/>
              <a:t> on</a:t>
            </a:r>
            <a:endParaRPr lang="en-US" dirty="0"/>
          </a:p>
          <a:p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Control systems engineering</a:t>
            </a:r>
            <a:r>
              <a:rPr lang="pl-PL" sz="18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: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​</a:t>
            </a:r>
            <a:endParaRPr lang="pl-PL" sz="1800" b="0" i="0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lvl="1"/>
            <a:r>
              <a:rPr lang="pl-PL" sz="16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Open-</a:t>
            </a:r>
            <a:r>
              <a:rPr lang="pl-PL" sz="1600" b="0" i="0" u="none" strike="noStrike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source</a:t>
            </a:r>
            <a:r>
              <a:rPr lang="pl-PL" sz="16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 SCADA </a:t>
            </a:r>
            <a:r>
              <a:rPr lang="pl-PL" sz="1600" b="0" i="0" u="none" strike="noStrike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frameworks</a:t>
            </a:r>
            <a:endParaRPr lang="pl-PL" sz="1600" b="0" i="0" u="none" strike="noStrike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lvl="1"/>
            <a:r>
              <a:rPr lang="pl-PL" dirty="0">
                <a:solidFill>
                  <a:schemeClr val="tx1"/>
                </a:solidFill>
                <a:latin typeface="Trebuchet MS" panose="020B0603020202020204" pitchFamily="34" charset="0"/>
              </a:rPr>
              <a:t>PLC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Software development</a:t>
            </a:r>
            <a:endParaRPr lang="pl-PL" sz="1800" b="0" i="0" u="none" strike="noStrike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lvl="1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Python, C++, Java,</a:t>
            </a:r>
            <a:r>
              <a:rPr lang="pl-PL" sz="16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 .Net,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 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Matlab</a:t>
            </a:r>
            <a:endParaRPr lang="pl-PL" sz="1600" b="0" i="0" u="none" strike="noStrike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lvl="1"/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JavaScript</a:t>
            </a:r>
            <a:r>
              <a:rPr lang="pl-PL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pl-PL" sz="1600" b="0" i="0" u="none" strike="noStrike" dirty="0" err="1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React</a:t>
            </a:r>
            <a:r>
              <a:rPr lang="pl-PL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HTML</a:t>
            </a:r>
            <a:r>
              <a:rPr lang="pl-PL" sz="16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CSS</a:t>
            </a:r>
            <a:endParaRPr lang="pl-PL" sz="1600" b="0" i="0" u="none" strike="noStrike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lvl="1"/>
            <a:r>
              <a:rPr lang="pl-PL" dirty="0"/>
              <a:t>Tango Controls, EPICS</a:t>
            </a:r>
          </a:p>
          <a:p>
            <a:r>
              <a:rPr lang="pl-PL" dirty="0" err="1"/>
              <a:t>Documentation</a:t>
            </a:r>
            <a:endParaRPr lang="pl-PL" dirty="0"/>
          </a:p>
          <a:p>
            <a:r>
              <a:rPr lang="pl-PL" dirty="0" err="1"/>
              <a:t>DevOps</a:t>
            </a:r>
            <a:endParaRPr lang="pl-P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pl-PL" dirty="0">
              <a:solidFill>
                <a:schemeClr val="bg2">
                  <a:lumMod val="25000"/>
                </a:schemeClr>
              </a:solidFill>
              <a:cs typeface="Sora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4AA38F-99D3-EA5D-367F-4823D3CDE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17" y="1643293"/>
            <a:ext cx="5438775" cy="34099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25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45AC-AEC5-B739-8E68-8DDA3746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ra"/>
                <a:cs typeface="Sora" pitchFamily="2" charset="0"/>
              </a:rPr>
              <a:t>What is Polka?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43603-909B-702A-44E2-91817D547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383" y="1407882"/>
            <a:ext cx="8596668" cy="38807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/>
              </a:rPr>
              <a:t>Polka is a web-based application that supports most of the basic functionalities of the well-known Astor.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/>
                </a:solidFill>
                <a:cs typeface="Sora" pitchFamily="2" charset="0"/>
              </a:rPr>
              <a:t>Functionalities: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    - start/stop/restart server </a:t>
            </a:r>
            <a:r>
              <a:rPr lang="en-US" dirty="0">
                <a:solidFill>
                  <a:schemeClr val="accent1"/>
                </a:solidFill>
                <a:cs typeface="Sora" pitchFamily="2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cs typeface="Sora" pitchFamily="2" charset="0"/>
              </a:rPr>
              <a:t>TangoGQL</a:t>
            </a:r>
            <a:r>
              <a:rPr lang="en-US" dirty="0">
                <a:solidFill>
                  <a:schemeClr val="accent1"/>
                </a:solidFill>
                <a:cs typeface="Sora" pitchFamily="2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    - level management </a:t>
            </a:r>
            <a:r>
              <a:rPr lang="en-US" dirty="0">
                <a:solidFill>
                  <a:schemeClr val="accent1"/>
                </a:solidFill>
                <a:cs typeface="Sora" pitchFamily="2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cs typeface="Sora" pitchFamily="2" charset="0"/>
              </a:rPr>
              <a:t>TangoGQL</a:t>
            </a:r>
            <a:r>
              <a:rPr lang="en-US" dirty="0">
                <a:solidFill>
                  <a:schemeClr val="accent1"/>
                </a:solidFill>
                <a:cs typeface="Sora" pitchFamily="2" charset="0"/>
              </a:rPr>
              <a:t>)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    - searching for server </a:t>
            </a:r>
            <a:r>
              <a:rPr lang="en-US" dirty="0">
                <a:solidFill>
                  <a:schemeClr val="accent1"/>
                </a:solidFill>
                <a:cs typeface="Sora" pitchFamily="2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cs typeface="Sora" pitchFamily="2" charset="0"/>
              </a:rPr>
              <a:t>TangoGQL</a:t>
            </a:r>
            <a:r>
              <a:rPr lang="en-US" dirty="0">
                <a:solidFill>
                  <a:schemeClr val="accent1"/>
                </a:solidFill>
                <a:cs typeface="Sora" pitchFamily="2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    - authentication and authorization </a:t>
            </a:r>
            <a:r>
              <a:rPr lang="en-US" dirty="0">
                <a:solidFill>
                  <a:schemeClr val="accent1"/>
                </a:solidFill>
                <a:cs typeface="Sora" pitchFamily="2" charset="0"/>
              </a:rPr>
              <a:t>(Taranta Auth)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    - mobile view 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solidFill>
                <a:schemeClr val="bg2">
                  <a:lumMod val="25000"/>
                </a:schemeClr>
              </a:solidFill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0144EC-3FE0-0396-98BB-91AA7B2B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</a:t>
            </a:r>
            <a:r>
              <a:rPr lang="en-US" dirty="0" err="1"/>
              <a:t>rchitecture</a:t>
            </a:r>
            <a:r>
              <a:rPr lang="pl-PL" dirty="0"/>
              <a:t> of Polka</a:t>
            </a:r>
            <a:endParaRPr lang="en-US" dirty="0"/>
          </a:p>
        </p:txBody>
      </p:sp>
      <p:pic>
        <p:nvPicPr>
          <p:cNvPr id="9" name="Obraz 8" descr="Obraz zawierający tekst, diagram, zrzut ekranu, linia">
            <a:extLst>
              <a:ext uri="{FF2B5EF4-FFF2-40B4-BE49-F238E27FC236}">
                <a16:creationId xmlns:a16="http://schemas.microsoft.com/office/drawing/2014/main" id="{7CAA922F-7DE9-EADD-F582-19CC727AB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2" y="4104310"/>
            <a:ext cx="8300440" cy="1320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80C3AE-C5C9-0CC5-8221-88B986EDA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56" y="1544337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accent1"/>
                </a:solidFill>
                <a:cs typeface="Sora" pitchFamily="2" charset="0"/>
              </a:rPr>
              <a:t>Technologies</a:t>
            </a:r>
            <a:r>
              <a:rPr lang="en-US" dirty="0">
                <a:solidFill>
                  <a:schemeClr val="accent1"/>
                </a:solidFill>
                <a:cs typeface="Sora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    - </a:t>
            </a:r>
            <a:r>
              <a:rPr lang="pl-PL" dirty="0">
                <a:solidFill>
                  <a:schemeClr val="tx1"/>
                </a:solidFill>
                <a:cs typeface="Sora" pitchFamily="2" charset="0"/>
              </a:rPr>
              <a:t>Polka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 (JavaScript,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React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)</a:t>
            </a:r>
            <a:endParaRPr lang="en-US" dirty="0">
              <a:solidFill>
                <a:schemeClr val="accent1"/>
              </a:solidFill>
              <a:cs typeface="Sora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    -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TangoGQL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 (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Python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, AIOHTTP)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    - Taranta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Auth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  <a:cs typeface="Sora" pitchFamily="2" charset="0"/>
              </a:rPr>
              <a:t> (JavaScript)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solidFill>
                <a:schemeClr val="bg2">
                  <a:lumMod val="25000"/>
                </a:schemeClr>
              </a:solidFill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3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723101-3E53-D0CA-3FD6-89873F47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chose Taranta services?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8501D8-DD5A-E3FE-A4CD-C31F1AA5D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They cover all our needs</a:t>
            </a:r>
          </a:p>
          <a:p>
            <a:r>
              <a:rPr lang="en-US" dirty="0"/>
              <a:t>They are compatible with each other</a:t>
            </a:r>
          </a:p>
          <a:p>
            <a:r>
              <a:rPr lang="en-US" dirty="0"/>
              <a:t>They are actively developed and supported</a:t>
            </a:r>
          </a:p>
          <a:p>
            <a:r>
              <a:rPr lang="en-US" dirty="0"/>
              <a:t>We know the code base and used technologies</a:t>
            </a:r>
          </a:p>
          <a:p>
            <a:r>
              <a:rPr lang="en-US" dirty="0" err="1"/>
              <a:t>GraphQL</a:t>
            </a:r>
            <a:r>
              <a:rPr lang="en-US" dirty="0"/>
              <a:t> is super </a:t>
            </a:r>
            <a:r>
              <a:rPr lang="en-US" dirty="0">
                <a:ea typeface="+mn-lt"/>
                <a:cs typeface="+mn-lt"/>
              </a:rPr>
              <a:t>flexible</a:t>
            </a:r>
          </a:p>
          <a:p>
            <a:r>
              <a:rPr lang="en-US" dirty="0"/>
              <a:t>They are production ready and already deployed</a:t>
            </a:r>
            <a:endParaRPr lang="pl-PL" dirty="0"/>
          </a:p>
          <a:p>
            <a:r>
              <a:rPr lang="pl-PL" dirty="0" err="1"/>
              <a:t>Don’t</a:t>
            </a:r>
            <a:r>
              <a:rPr lang="pl-PL" dirty="0"/>
              <a:t> waste, re-</a:t>
            </a:r>
            <a:r>
              <a:rPr lang="pl-PL" dirty="0" err="1"/>
              <a:t>use</a:t>
            </a:r>
            <a:r>
              <a:rPr lang="pl-PL" dirty="0"/>
              <a:t>! </a:t>
            </a:r>
            <a:r>
              <a:rPr lang="pl-PL" dirty="0">
                <a:solidFill>
                  <a:schemeClr val="accent1"/>
                </a:solidFill>
              </a:rPr>
              <a:t>#ZeroCodeWaste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The Programmers' Credo : r/ProgrammerHumor">
            <a:extLst>
              <a:ext uri="{FF2B5EF4-FFF2-40B4-BE49-F238E27FC236}">
                <a16:creationId xmlns:a16="http://schemas.microsoft.com/office/drawing/2014/main" id="{6E659286-0404-7397-CA24-76E419F0D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7"/>
          <a:stretch/>
        </p:blipFill>
        <p:spPr bwMode="auto">
          <a:xfrm>
            <a:off x="6318519" y="2842837"/>
            <a:ext cx="3285420" cy="9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9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723101-3E53-D0CA-3FD6-89873F47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Ready</a:t>
            </a:r>
            <a:r>
              <a:rPr lang="pl-PL" dirty="0"/>
              <a:t> for </a:t>
            </a:r>
            <a:r>
              <a:rPr lang="pl-PL" dirty="0" err="1"/>
              <a:t>deployment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8501D8-DD5A-E3FE-A4CD-C31F1AA5D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Containerization-Ready</a:t>
            </a:r>
            <a:endParaRPr lang="pl-PL" dirty="0"/>
          </a:p>
          <a:p>
            <a:r>
              <a:rPr lang="pl-PL" dirty="0"/>
              <a:t>Deployment </a:t>
            </a:r>
            <a:r>
              <a:rPr lang="en-US" dirty="0"/>
              <a:t>Flexibility</a:t>
            </a:r>
          </a:p>
          <a:p>
            <a:r>
              <a:rPr lang="pl-PL" dirty="0" err="1"/>
              <a:t>Helm</a:t>
            </a:r>
            <a:r>
              <a:rPr lang="pl-PL" dirty="0"/>
              <a:t> </a:t>
            </a:r>
            <a:r>
              <a:rPr lang="pl-PL" dirty="0" err="1"/>
              <a:t>Charts</a:t>
            </a:r>
            <a:r>
              <a:rPr lang="pl-PL" dirty="0"/>
              <a:t> </a:t>
            </a:r>
            <a:r>
              <a:rPr lang="pl-PL" dirty="0" err="1"/>
              <a:t>Prepared</a:t>
            </a:r>
            <a:endParaRPr lang="en-US" dirty="0"/>
          </a:p>
          <a:p>
            <a:r>
              <a:rPr lang="pl-PL" dirty="0" err="1"/>
              <a:t>Continuous</a:t>
            </a:r>
            <a:r>
              <a:rPr lang="pl-PL" dirty="0"/>
              <a:t> Delivery </a:t>
            </a:r>
            <a:r>
              <a:rPr lang="pl-PL" dirty="0" err="1"/>
              <a:t>Pipeline</a:t>
            </a:r>
            <a:endParaRPr lang="en-US" dirty="0"/>
          </a:p>
          <a:p>
            <a:r>
              <a:rPr lang="pl-PL" dirty="0"/>
              <a:t>Polka a</a:t>
            </a:r>
            <a:r>
              <a:rPr lang="en-US" dirty="0" err="1"/>
              <a:t>vailable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>
                <a:solidFill>
                  <a:schemeClr val="accent1"/>
                </a:solidFill>
              </a:rPr>
              <a:t>polka.s2industry.com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Test deployment at 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MAX IV 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(17 beamlines)</a:t>
            </a:r>
          </a:p>
        </p:txBody>
      </p:sp>
      <p:pic>
        <p:nvPicPr>
          <p:cNvPr id="4098" name="Picture 2" descr="CNCF Branding | Helm">
            <a:extLst>
              <a:ext uri="{FF2B5EF4-FFF2-40B4-BE49-F238E27FC236}">
                <a16:creationId xmlns:a16="http://schemas.microsoft.com/office/drawing/2014/main" id="{F72C5E3D-2EED-17C4-4BC9-899B8F1AC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22" y="479333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ess and Media Resources - Docker">
            <a:extLst>
              <a:ext uri="{FF2B5EF4-FFF2-40B4-BE49-F238E27FC236}">
                <a16:creationId xmlns:a16="http://schemas.microsoft.com/office/drawing/2014/main" id="{D9B0B86D-74B4-39C3-B24B-C13612EE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39" y="4669762"/>
            <a:ext cx="160305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CAADA93-E1DC-AE35-2AFB-8618737B9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059" y="1806234"/>
            <a:ext cx="3550297" cy="2541957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A0DE526-F61B-D02F-6E0B-EE3521D4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68" y="4669762"/>
            <a:ext cx="141255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0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D016D2-D5BF-0B8B-12FC-2D126D88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Desktop </a:t>
            </a:r>
            <a:r>
              <a:rPr lang="pl-PL" dirty="0" err="1"/>
              <a:t>view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3B2D605-AA3A-D70D-D74B-ABE7526AC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22" y="1273061"/>
            <a:ext cx="8093034" cy="50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3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872A78-CC8D-9A6C-5D94-37091E65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Mobile View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45918BCA-6570-F439-B47B-B7692228E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15" y="507351"/>
            <a:ext cx="2719013" cy="5884223"/>
          </a:xfrm>
          <a:prstGeom prst="rect">
            <a:avLst/>
          </a:prstGeom>
        </p:spPr>
      </p:pic>
      <p:pic>
        <p:nvPicPr>
          <p:cNvPr id="8" name="Symbol zastępczy zawartości 7" descr="Obraz zawierający tekst, zrzut ekranu, oprogramowanie, design&#10;&#10;Opis wygenerowany automatycznie">
            <a:extLst>
              <a:ext uri="{FF2B5EF4-FFF2-40B4-BE49-F238E27FC236}">
                <a16:creationId xmlns:a16="http://schemas.microsoft.com/office/drawing/2014/main" id="{61A116CA-8AD8-3F9C-46E3-3FFE1ADA2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03" y="507351"/>
            <a:ext cx="2719013" cy="5884223"/>
          </a:xfrm>
        </p:spPr>
      </p:pic>
    </p:spTree>
    <p:extLst>
      <p:ext uri="{BB962C8B-B14F-4D97-AF65-F5344CB8AC3E}">
        <p14:creationId xmlns:p14="http://schemas.microsoft.com/office/powerpoint/2010/main" val="2086708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56B77C-8163-1954-CCED-A20C6920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174" y="2827977"/>
            <a:ext cx="8596668" cy="1320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6000" dirty="0"/>
              <a:t>Demo </a:t>
            </a:r>
            <a:r>
              <a:rPr lang="pl-PL" sz="6000" dirty="0" err="1"/>
              <a:t>time</a:t>
            </a:r>
            <a:r>
              <a:rPr lang="pl-PL" sz="6000" dirty="0"/>
              <a:t>!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924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303680-158e-4e8d-84f4-80526a5ed9ed">
      <UserInfo>
        <DisplayName>Michał Liszcz</DisplayName>
        <AccountId>24</AccountId>
        <AccountType/>
      </UserInfo>
      <UserInfo>
        <DisplayName>Lukasz Zytniak</DisplayName>
        <AccountId>16</AccountId>
        <AccountType/>
      </UserInfo>
      <UserInfo>
        <DisplayName>Mateusz  Celary</DisplayName>
        <AccountId>40</AccountId>
        <AccountType/>
      </UserInfo>
    </SharedWithUsers>
    <TaxCatchAll xmlns="78303680-158e-4e8d-84f4-80526a5ed9ed" xsi:nil="true"/>
    <lcf76f155ced4ddcb4097134ff3c332f xmlns="a28602c1-1863-4d8a-a273-3cc3deec303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92C1A08B82AC4791A8279AAF9230DE" ma:contentTypeVersion="16" ma:contentTypeDescription="Utwórz nowy dokument." ma:contentTypeScope="" ma:versionID="2e9246b7c05022acd15c48f637253ac7">
  <xsd:schema xmlns:xsd="http://www.w3.org/2001/XMLSchema" xmlns:xs="http://www.w3.org/2001/XMLSchema" xmlns:p="http://schemas.microsoft.com/office/2006/metadata/properties" xmlns:ns2="a28602c1-1863-4d8a-a273-3cc3deec3038" xmlns:ns3="78303680-158e-4e8d-84f4-80526a5ed9ed" targetNamespace="http://schemas.microsoft.com/office/2006/metadata/properties" ma:root="true" ma:fieldsID="cbce0755eecccaa4427fec2e9e168e01" ns2:_="" ns3:_="">
    <xsd:import namespace="a28602c1-1863-4d8a-a273-3cc3deec3038"/>
    <xsd:import namespace="78303680-158e-4e8d-84f4-80526a5ed9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602c1-1863-4d8a-a273-3cc3deec3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Tagi obrazów" ma:readOnly="false" ma:fieldId="{5cf76f15-5ced-4ddc-b409-7134ff3c332f}" ma:taxonomyMulti="true" ma:sspId="d1eed927-1bae-45cf-ae79-4d7dd58749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03680-158e-4e8d-84f4-80526a5ed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13dc64a-1d29-43e7-a7b2-d20368d6ce80}" ma:internalName="TaxCatchAll" ma:showField="CatchAllData" ma:web="78303680-158e-4e8d-84f4-80526a5ed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823F9F-51B1-4348-A189-F721052A42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15D179-3005-4D6B-BCA4-82FD9DA7401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28602c1-1863-4d8a-a273-3cc3deec3038"/>
    <ds:schemaRef ds:uri="http://purl.org/dc/dcmitype/"/>
    <ds:schemaRef ds:uri="http://schemas.microsoft.com/office/2006/metadata/properties"/>
    <ds:schemaRef ds:uri="78303680-158e-4e8d-84f4-80526a5ed9ed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5C1B9E-4F3C-49F3-8F10-7CA95B32A6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8602c1-1863-4d8a-a273-3cc3deec3038"/>
    <ds:schemaRef ds:uri="78303680-158e-4e8d-84f4-80526a5ed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9394</TotalTime>
  <Words>269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Sora</vt:lpstr>
      <vt:lpstr>Trebuchet MS</vt:lpstr>
      <vt:lpstr>Wingdings 3</vt:lpstr>
      <vt:lpstr>Faseta</vt:lpstr>
      <vt:lpstr>2_Faseta</vt:lpstr>
      <vt:lpstr>PowerPoint Presentation</vt:lpstr>
      <vt:lpstr>S2Innovation</vt:lpstr>
      <vt:lpstr>What is Polka?</vt:lpstr>
      <vt:lpstr>Architecture of Polka</vt:lpstr>
      <vt:lpstr>Why we chose Taranta services?</vt:lpstr>
      <vt:lpstr>Ready for deployment</vt:lpstr>
      <vt:lpstr>Desktop view</vt:lpstr>
      <vt:lpstr>Mobile View</vt:lpstr>
      <vt:lpstr>Demo time!</vt:lpstr>
      <vt:lpstr>Future is bright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Piotr Goryl</dc:creator>
  <cp:lastModifiedBy>Jakub Kowalczyk</cp:lastModifiedBy>
  <cp:revision>103</cp:revision>
  <dcterms:created xsi:type="dcterms:W3CDTF">2019-11-18T08:59:27Z</dcterms:created>
  <dcterms:modified xsi:type="dcterms:W3CDTF">2023-06-23T13:00:50Z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0x0101007792C1A08B82AC4791A8279AAF9230DE</vt:lpwstr>
  </property>
  <property fmtid="{D5CDD505-2E9C-101B-9397-08002B2CF9AE}" pid="3" name="MediaServiceImageTags">
    <vt:lpwstr/>
  </property>
</Properties>
</file>