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62" r:id="rId3"/>
    <p:sldId id="258" r:id="rId4"/>
    <p:sldId id="257" r:id="rId5"/>
    <p:sldId id="264" r:id="rId6"/>
    <p:sldId id="261" r:id="rId7"/>
    <p:sldId id="260" r:id="rId8"/>
    <p:sldId id="265" r:id="rId9"/>
    <p:sldId id="259" r:id="rId10"/>
    <p:sldId id="268" r:id="rId11"/>
    <p:sldId id="270" r:id="rId12"/>
    <p:sldId id="271" r:id="rId13"/>
    <p:sldId id="272" r:id="rId14"/>
    <p:sldId id="273" r:id="rId15"/>
    <p:sldId id="269" r:id="rId16"/>
    <p:sldId id="267" r:id="rId17"/>
    <p:sldId id="266" r:id="rId18"/>
    <p:sldId id="274" r:id="rId19"/>
    <p:sldId id="275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C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13046-4936-419E-A52A-C00CDD200940}" v="195" dt="2023-06-28T09:06:02.289"/>
    <p1510:client id="{ABDCCDAD-929E-4092-9281-737346A5AA34}" v="18" dt="2023-06-28T09:08:58.716"/>
    <p1510:client id="{B4377564-B27F-4DDB-A5F1-E63900F151B5}" v="3" dt="2023-06-27T11:42:58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Wajda" userId="7258a086-4653-42bc-b257-bcfde077ab6b" providerId="ADAL" clId="{38031918-4F12-49A6-AD12-0FA5A3D2D6A2}"/>
    <pc:docChg chg="modSld">
      <pc:chgData name="Joanna Wajda" userId="7258a086-4653-42bc-b257-bcfde077ab6b" providerId="ADAL" clId="{38031918-4F12-49A6-AD12-0FA5A3D2D6A2}" dt="2023-06-28T08:09:21.761" v="1" actId="20577"/>
      <pc:docMkLst>
        <pc:docMk/>
      </pc:docMkLst>
      <pc:sldChg chg="modSp mod">
        <pc:chgData name="Joanna Wajda" userId="7258a086-4653-42bc-b257-bcfde077ab6b" providerId="ADAL" clId="{38031918-4F12-49A6-AD12-0FA5A3D2D6A2}" dt="2023-06-28T08:09:21.761" v="1" actId="20577"/>
        <pc:sldMkLst>
          <pc:docMk/>
          <pc:sldMk cId="278060293" sldId="259"/>
        </pc:sldMkLst>
        <pc:spChg chg="mod">
          <ac:chgData name="Joanna Wajda" userId="7258a086-4653-42bc-b257-bcfde077ab6b" providerId="ADAL" clId="{38031918-4F12-49A6-AD12-0FA5A3D2D6A2}" dt="2023-06-28T08:09:21.761" v="1" actId="20577"/>
          <ac:spMkLst>
            <pc:docMk/>
            <pc:sldMk cId="278060293" sldId="259"/>
            <ac:spMk id="17" creationId="{ABD65151-0034-4758-845A-9303AB13D543}"/>
          </ac:spMkLst>
        </pc:spChg>
      </pc:sldChg>
    </pc:docChg>
  </pc:docChgLst>
  <pc:docChgLst>
    <pc:chgData name="Michał Fałowski" userId="S::michal.falowski@uj.edu.pl::918b688d-0fce-4fed-8e26-648929a87817" providerId="AD" clId="Web-{2EA13046-4936-419E-A52A-C00CDD200940}"/>
    <pc:docChg chg="addSld delSld modSld sldOrd">
      <pc:chgData name="Michał Fałowski" userId="S::michal.falowski@uj.edu.pl::918b688d-0fce-4fed-8e26-648929a87817" providerId="AD" clId="Web-{2EA13046-4936-419E-A52A-C00CDD200940}" dt="2023-06-28T09:05:28.585" v="166" actId="20577"/>
      <pc:docMkLst>
        <pc:docMk/>
      </pc:docMkLst>
      <pc:sldChg chg="modSp">
        <pc:chgData name="Michał Fałowski" userId="S::michal.falowski@uj.edu.pl::918b688d-0fce-4fed-8e26-648929a87817" providerId="AD" clId="Web-{2EA13046-4936-419E-A52A-C00CDD200940}" dt="2023-06-28T08:44:05.058" v="71" actId="20577"/>
        <pc:sldMkLst>
          <pc:docMk/>
          <pc:sldMk cId="1523071118" sldId="257"/>
        </pc:sldMkLst>
        <pc:spChg chg="mod">
          <ac:chgData name="Michał Fałowski" userId="S::michal.falowski@uj.edu.pl::918b688d-0fce-4fed-8e26-648929a87817" providerId="AD" clId="Web-{2EA13046-4936-419E-A52A-C00CDD200940}" dt="2023-06-28T08:44:05.058" v="71" actId="20577"/>
          <ac:spMkLst>
            <pc:docMk/>
            <pc:sldMk cId="1523071118" sldId="257"/>
            <ac:spMk id="17" creationId="{86C4D907-3188-4A98-9BF5-509019F5CB6D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3:40.917" v="68" actId="20577"/>
        <pc:sldMkLst>
          <pc:docMk/>
          <pc:sldMk cId="3957032172" sldId="258"/>
        </pc:sldMkLst>
        <pc:spChg chg="mod">
          <ac:chgData name="Michał Fałowski" userId="S::michal.falowski@uj.edu.pl::918b688d-0fce-4fed-8e26-648929a87817" providerId="AD" clId="Web-{2EA13046-4936-419E-A52A-C00CDD200940}" dt="2023-06-28T08:43:40.917" v="68" actId="20577"/>
          <ac:spMkLst>
            <pc:docMk/>
            <pc:sldMk cId="3957032172" sldId="258"/>
            <ac:spMk id="6" creationId="{08E40827-2699-40B0-9C81-0F76152C7008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6:12.265" v="85" actId="20577"/>
        <pc:sldMkLst>
          <pc:docMk/>
          <pc:sldMk cId="278060293" sldId="259"/>
        </pc:sldMkLst>
        <pc:spChg chg="mod">
          <ac:chgData name="Michał Fałowski" userId="S::michal.falowski@uj.edu.pl::918b688d-0fce-4fed-8e26-648929a87817" providerId="AD" clId="Web-{2EA13046-4936-419E-A52A-C00CDD200940}" dt="2023-06-28T08:46:12.265" v="85" actId="20577"/>
          <ac:spMkLst>
            <pc:docMk/>
            <pc:sldMk cId="278060293" sldId="259"/>
            <ac:spMk id="15" creationId="{21D783E3-44A9-4FB6-A410-34682B4DF504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35:59.323" v="4" actId="20577"/>
          <ac:spMkLst>
            <pc:docMk/>
            <pc:sldMk cId="278060293" sldId="259"/>
            <ac:spMk id="17" creationId="{ABD65151-0034-4758-845A-9303AB13D543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4:44.497" v="77" actId="20577"/>
        <pc:sldMkLst>
          <pc:docMk/>
          <pc:sldMk cId="3256339284" sldId="260"/>
        </pc:sldMkLst>
        <pc:spChg chg="mod">
          <ac:chgData name="Michał Fałowski" userId="S::michal.falowski@uj.edu.pl::918b688d-0fce-4fed-8e26-648929a87817" providerId="AD" clId="Web-{2EA13046-4936-419E-A52A-C00CDD200940}" dt="2023-06-28T08:44:44.497" v="77" actId="20577"/>
          <ac:spMkLst>
            <pc:docMk/>
            <pc:sldMk cId="3256339284" sldId="260"/>
            <ac:spMk id="15" creationId="{B339308B-91D3-41EF-A63C-20D12A468283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44:36.622" v="76" actId="20577"/>
          <ac:spMkLst>
            <pc:docMk/>
            <pc:sldMk cId="3256339284" sldId="260"/>
            <ac:spMk id="17" creationId="{909E2A24-8B8C-4660-A5AF-C8301A96D668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50:42.259" v="96" actId="14100"/>
        <pc:sldMkLst>
          <pc:docMk/>
          <pc:sldMk cId="2449025372" sldId="261"/>
        </pc:sldMkLst>
        <pc:spChg chg="mod">
          <ac:chgData name="Michał Fałowski" userId="S::michal.falowski@uj.edu.pl::918b688d-0fce-4fed-8e26-648929a87817" providerId="AD" clId="Web-{2EA13046-4936-419E-A52A-C00CDD200940}" dt="2023-06-28T08:50:42.259" v="96" actId="14100"/>
          <ac:spMkLst>
            <pc:docMk/>
            <pc:sldMk cId="2449025372" sldId="261"/>
            <ac:spMk id="3" creationId="{C70B75A9-049C-A2FB-C35D-0A88E0424D43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45:59.359" v="83" actId="20577"/>
          <ac:spMkLst>
            <pc:docMk/>
            <pc:sldMk cId="2449025372" sldId="261"/>
            <ac:spMk id="21" creationId="{42B62E96-4B06-472D-9FF4-F9EA95F825E3}"/>
          </ac:spMkLst>
        </pc:spChg>
      </pc:sldChg>
      <pc:sldChg chg="delSp modSp">
        <pc:chgData name="Michał Fałowski" userId="S::michal.falowski@uj.edu.pl::918b688d-0fce-4fed-8e26-648929a87817" providerId="AD" clId="Web-{2EA13046-4936-419E-A52A-C00CDD200940}" dt="2023-06-28T08:44:22.215" v="74"/>
        <pc:sldMkLst>
          <pc:docMk/>
          <pc:sldMk cId="2847859396" sldId="264"/>
        </pc:sldMkLst>
        <pc:spChg chg="mod">
          <ac:chgData name="Michał Fałowski" userId="S::michal.falowski@uj.edu.pl::918b688d-0fce-4fed-8e26-648929a87817" providerId="AD" clId="Web-{2EA13046-4936-419E-A52A-C00CDD200940}" dt="2023-06-28T08:44:19.246" v="73" actId="20577"/>
          <ac:spMkLst>
            <pc:docMk/>
            <pc:sldMk cId="2847859396" sldId="264"/>
            <ac:spMk id="16" creationId="{B05D0CD0-F8D1-4F1C-87D3-DAE2AB30091B}"/>
          </ac:spMkLst>
        </pc:spChg>
        <pc:spChg chg="del">
          <ac:chgData name="Michał Fałowski" userId="S::michal.falowski@uj.edu.pl::918b688d-0fce-4fed-8e26-648929a87817" providerId="AD" clId="Web-{2EA13046-4936-419E-A52A-C00CDD200940}" dt="2023-06-28T08:44:22.215" v="74"/>
          <ac:spMkLst>
            <pc:docMk/>
            <pc:sldMk cId="2847859396" sldId="264"/>
            <ac:spMk id="17" creationId="{86C4D907-3188-4A98-9BF5-509019F5CB6D}"/>
          </ac:spMkLst>
        </pc:spChg>
      </pc:sldChg>
      <pc:sldChg chg="delSp modSp">
        <pc:chgData name="Michał Fałowski" userId="S::michal.falowski@uj.edu.pl::918b688d-0fce-4fed-8e26-648929a87817" providerId="AD" clId="Web-{2EA13046-4936-419E-A52A-C00CDD200940}" dt="2023-06-28T08:45:07.810" v="80"/>
        <pc:sldMkLst>
          <pc:docMk/>
          <pc:sldMk cId="1114090712" sldId="265"/>
        </pc:sldMkLst>
        <pc:spChg chg="mod">
          <ac:chgData name="Michał Fałowski" userId="S::michal.falowski@uj.edu.pl::918b688d-0fce-4fed-8e26-648929a87817" providerId="AD" clId="Web-{2EA13046-4936-419E-A52A-C00CDD200940}" dt="2023-06-28T08:45:06.982" v="79" actId="20577"/>
          <ac:spMkLst>
            <pc:docMk/>
            <pc:sldMk cId="1114090712" sldId="265"/>
            <ac:spMk id="16" creationId="{B05D0CD0-F8D1-4F1C-87D3-DAE2AB30091B}"/>
          </ac:spMkLst>
        </pc:spChg>
        <pc:spChg chg="del">
          <ac:chgData name="Michał Fałowski" userId="S::michal.falowski@uj.edu.pl::918b688d-0fce-4fed-8e26-648929a87817" providerId="AD" clId="Web-{2EA13046-4936-419E-A52A-C00CDD200940}" dt="2023-06-28T08:45:07.810" v="80"/>
          <ac:spMkLst>
            <pc:docMk/>
            <pc:sldMk cId="1114090712" sldId="265"/>
            <ac:spMk id="17" creationId="{86C4D907-3188-4A98-9BF5-509019F5CB6D}"/>
          </ac:spMkLst>
        </pc:spChg>
      </pc:sldChg>
      <pc:sldChg chg="addSp delSp modSp">
        <pc:chgData name="Michał Fałowski" userId="S::michal.falowski@uj.edu.pl::918b688d-0fce-4fed-8e26-648929a87817" providerId="AD" clId="Web-{2EA13046-4936-419E-A52A-C00CDD200940}" dt="2023-06-28T09:05:26.085" v="165" actId="20577"/>
        <pc:sldMkLst>
          <pc:docMk/>
          <pc:sldMk cId="924381703" sldId="266"/>
        </pc:sldMkLst>
        <pc:spChg chg="add del mod ord">
          <ac:chgData name="Michał Fałowski" userId="S::michal.falowski@uj.edu.pl::918b688d-0fce-4fed-8e26-648929a87817" providerId="AD" clId="Web-{2EA13046-4936-419E-A52A-C00CDD200940}" dt="2023-06-28T09:05:26.085" v="165" actId="20577"/>
          <ac:spMkLst>
            <pc:docMk/>
            <pc:sldMk cId="924381703" sldId="266"/>
            <ac:spMk id="3" creationId="{ABA2CB33-CBD9-DF62-F62D-51F208ECB566}"/>
          </ac:spMkLst>
        </pc:spChg>
        <pc:spChg chg="del mod">
          <ac:chgData name="Michał Fałowski" userId="S::michal.falowski@uj.edu.pl::918b688d-0fce-4fed-8e26-648929a87817" providerId="AD" clId="Web-{2EA13046-4936-419E-A52A-C00CDD200940}" dt="2023-06-28T09:03:30.050" v="129"/>
          <ac:spMkLst>
            <pc:docMk/>
            <pc:sldMk cId="924381703" sldId="266"/>
            <ac:spMk id="4" creationId="{583ED281-D2C6-C203-0416-71D91A586FB5}"/>
          </ac:spMkLst>
        </pc:spChg>
        <pc:spChg chg="add del mod">
          <ac:chgData name="Michał Fałowski" userId="S::michal.falowski@uj.edu.pl::918b688d-0fce-4fed-8e26-648929a87817" providerId="AD" clId="Web-{2EA13046-4936-419E-A52A-C00CDD200940}" dt="2023-06-28T09:03:35.862" v="131"/>
          <ac:spMkLst>
            <pc:docMk/>
            <pc:sldMk cId="924381703" sldId="266"/>
            <ac:spMk id="6" creationId="{76285B11-3F5B-D99E-1328-ACE9C5DEE861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55:09.814" v="125" actId="1076"/>
          <ac:spMkLst>
            <pc:docMk/>
            <pc:sldMk cId="924381703" sldId="266"/>
            <ac:spMk id="15" creationId="{21D783E3-44A9-4FB6-A410-34682B4DF504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2:25.523" v="58" actId="20577"/>
        <pc:sldMkLst>
          <pc:docMk/>
          <pc:sldMk cId="2064454749" sldId="267"/>
        </pc:sldMkLst>
        <pc:spChg chg="mod">
          <ac:chgData name="Michał Fałowski" userId="S::michal.falowski@uj.edu.pl::918b688d-0fce-4fed-8e26-648929a87817" providerId="AD" clId="Web-{2EA13046-4936-419E-A52A-C00CDD200940}" dt="2023-06-28T08:42:25.523" v="58" actId="20577"/>
          <ac:spMkLst>
            <pc:docMk/>
            <pc:sldMk cId="2064454749" sldId="267"/>
            <ac:spMk id="15" creationId="{21D783E3-44A9-4FB6-A410-34682B4DF504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6:39.266" v="88" actId="20577"/>
        <pc:sldMkLst>
          <pc:docMk/>
          <pc:sldMk cId="3753103368" sldId="268"/>
        </pc:sldMkLst>
        <pc:spChg chg="mod">
          <ac:chgData name="Michał Fałowski" userId="S::michal.falowski@uj.edu.pl::918b688d-0fce-4fed-8e26-648929a87817" providerId="AD" clId="Web-{2EA13046-4936-419E-A52A-C00CDD200940}" dt="2023-06-28T08:46:39.266" v="88" actId="20577"/>
          <ac:spMkLst>
            <pc:docMk/>
            <pc:sldMk cId="3753103368" sldId="268"/>
            <ac:spMk id="16" creationId="{B05D0CD0-F8D1-4F1C-87D3-DAE2AB30091B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2:09.257" v="56" actId="20577"/>
        <pc:sldMkLst>
          <pc:docMk/>
          <pc:sldMk cId="1841486884" sldId="269"/>
        </pc:sldMkLst>
        <pc:spChg chg="mod">
          <ac:chgData name="Michał Fałowski" userId="S::michal.falowski@uj.edu.pl::918b688d-0fce-4fed-8e26-648929a87817" providerId="AD" clId="Web-{2EA13046-4936-419E-A52A-C00CDD200940}" dt="2023-06-28T08:42:09.257" v="56" actId="20577"/>
          <ac:spMkLst>
            <pc:docMk/>
            <pc:sldMk cId="1841486884" sldId="269"/>
            <ac:spMk id="16" creationId="{B05D0CD0-F8D1-4F1C-87D3-DAE2AB30091B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38:15.203" v="16" actId="20577"/>
        <pc:sldMkLst>
          <pc:docMk/>
          <pc:sldMk cId="54065276" sldId="270"/>
        </pc:sldMkLst>
        <pc:spChg chg="mod">
          <ac:chgData name="Michał Fałowski" userId="S::michal.falowski@uj.edu.pl::918b688d-0fce-4fed-8e26-648929a87817" providerId="AD" clId="Web-{2EA13046-4936-419E-A52A-C00CDD200940}" dt="2023-06-28T08:37:14.466" v="11" actId="20577"/>
          <ac:spMkLst>
            <pc:docMk/>
            <pc:sldMk cId="54065276" sldId="270"/>
            <ac:spMk id="16" creationId="{B05D0CD0-F8D1-4F1C-87D3-DAE2AB30091B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38:15.203" v="16" actId="20577"/>
          <ac:spMkLst>
            <pc:docMk/>
            <pc:sldMk cId="54065276" sldId="270"/>
            <ac:spMk id="17" creationId="{86C4D907-3188-4A98-9BF5-509019F5CB6D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9:05:18.350" v="164" actId="20577"/>
        <pc:sldMkLst>
          <pc:docMk/>
          <pc:sldMk cId="524300251" sldId="271"/>
        </pc:sldMkLst>
        <pc:spChg chg="mod">
          <ac:chgData name="Michał Fałowski" userId="S::michal.falowski@uj.edu.pl::918b688d-0fce-4fed-8e26-648929a87817" providerId="AD" clId="Web-{2EA13046-4936-419E-A52A-C00CDD200940}" dt="2023-06-28T08:46:53.564" v="89" actId="20577"/>
          <ac:spMkLst>
            <pc:docMk/>
            <pc:sldMk cId="524300251" sldId="271"/>
            <ac:spMk id="21" creationId="{42B62E96-4B06-472D-9FF4-F9EA95F825E3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9:05:18.350" v="164" actId="20577"/>
          <ac:spMkLst>
            <pc:docMk/>
            <pc:sldMk cId="524300251" sldId="271"/>
            <ac:spMk id="22" creationId="{651E93A5-5BF3-473F-88B6-FECEF5905B6A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0:53.536" v="40" actId="20577"/>
        <pc:sldMkLst>
          <pc:docMk/>
          <pc:sldMk cId="1828472065" sldId="272"/>
        </pc:sldMkLst>
        <pc:spChg chg="mod">
          <ac:chgData name="Michał Fałowski" userId="S::michal.falowski@uj.edu.pl::918b688d-0fce-4fed-8e26-648929a87817" providerId="AD" clId="Web-{2EA13046-4936-419E-A52A-C00CDD200940}" dt="2023-06-28T08:39:49.253" v="31" actId="20577"/>
          <ac:spMkLst>
            <pc:docMk/>
            <pc:sldMk cId="1828472065" sldId="272"/>
            <ac:spMk id="15" creationId="{B339308B-91D3-41EF-A63C-20D12A468283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40:53.536" v="40" actId="20577"/>
          <ac:spMkLst>
            <pc:docMk/>
            <pc:sldMk cId="1828472065" sldId="272"/>
            <ac:spMk id="16" creationId="{EC542C0D-AE43-46BF-BCF1-EDB3D8104F1D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1:48.663" v="54" actId="20577"/>
        <pc:sldMkLst>
          <pc:docMk/>
          <pc:sldMk cId="389194442" sldId="273"/>
        </pc:sldMkLst>
        <pc:spChg chg="mod">
          <ac:chgData name="Michał Fałowski" userId="S::michal.falowski@uj.edu.pl::918b688d-0fce-4fed-8e26-648929a87817" providerId="AD" clId="Web-{2EA13046-4936-419E-A52A-C00CDD200940}" dt="2023-06-28T08:41:02.505" v="42" actId="20577"/>
          <ac:spMkLst>
            <pc:docMk/>
            <pc:sldMk cId="389194442" sldId="273"/>
            <ac:spMk id="15" creationId="{21D783E3-44A9-4FB6-A410-34682B4DF504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41:48.663" v="54" actId="20577"/>
          <ac:spMkLst>
            <pc:docMk/>
            <pc:sldMk cId="389194442" sldId="273"/>
            <ac:spMk id="16" creationId="{0D17F058-70E6-471F-B492-ED2112FE91EC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9:05:28.585" v="166" actId="20577"/>
        <pc:sldMkLst>
          <pc:docMk/>
          <pc:sldMk cId="4185892282" sldId="274"/>
        </pc:sldMkLst>
        <pc:spChg chg="mod">
          <ac:chgData name="Michał Fałowski" userId="S::michal.falowski@uj.edu.pl::918b688d-0fce-4fed-8e26-648929a87817" providerId="AD" clId="Web-{2EA13046-4936-419E-A52A-C00CDD200940}" dt="2023-06-28T09:05:28.585" v="166" actId="20577"/>
          <ac:spMkLst>
            <pc:docMk/>
            <pc:sldMk cId="4185892282" sldId="274"/>
            <ac:spMk id="4" creationId="{583ED281-D2C6-C203-0416-71D91A586FB5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9:03:48.097" v="132" actId="20577"/>
          <ac:spMkLst>
            <pc:docMk/>
            <pc:sldMk cId="4185892282" sldId="274"/>
            <ac:spMk id="15" creationId="{21D783E3-44A9-4FB6-A410-34682B4DF504}"/>
          </ac:spMkLst>
        </pc:spChg>
      </pc:sldChg>
      <pc:sldChg chg="modSp">
        <pc:chgData name="Michał Fałowski" userId="S::michal.falowski@uj.edu.pl::918b688d-0fce-4fed-8e26-648929a87817" providerId="AD" clId="Web-{2EA13046-4936-419E-A52A-C00CDD200940}" dt="2023-06-28T08:43:30.197" v="67" actId="20577"/>
        <pc:sldMkLst>
          <pc:docMk/>
          <pc:sldMk cId="3430693308" sldId="275"/>
        </pc:sldMkLst>
        <pc:spChg chg="mod">
          <ac:chgData name="Michał Fałowski" userId="S::michal.falowski@uj.edu.pl::918b688d-0fce-4fed-8e26-648929a87817" providerId="AD" clId="Web-{2EA13046-4936-419E-A52A-C00CDD200940}" dt="2023-06-28T08:43:20.791" v="65" actId="20577"/>
          <ac:spMkLst>
            <pc:docMk/>
            <pc:sldMk cId="3430693308" sldId="275"/>
            <ac:spMk id="5" creationId="{942AB266-8525-4D23-AFCA-4049A09A6ECB}"/>
          </ac:spMkLst>
        </pc:spChg>
        <pc:spChg chg="mod">
          <ac:chgData name="Michał Fałowski" userId="S::michal.falowski@uj.edu.pl::918b688d-0fce-4fed-8e26-648929a87817" providerId="AD" clId="Web-{2EA13046-4936-419E-A52A-C00CDD200940}" dt="2023-06-28T08:43:30.197" v="67" actId="20577"/>
          <ac:spMkLst>
            <pc:docMk/>
            <pc:sldMk cId="3430693308" sldId="275"/>
            <ac:spMk id="6" creationId="{08E40827-2699-40B0-9C81-0F76152C7008}"/>
          </ac:spMkLst>
        </pc:spChg>
      </pc:sldChg>
      <pc:sldChg chg="modSp add del ord replId">
        <pc:chgData name="Michał Fałowski" userId="S::michal.falowski@uj.edu.pl::918b688d-0fce-4fed-8e26-648929a87817" providerId="AD" clId="Web-{2EA13046-4936-419E-A52A-C00CDD200940}" dt="2023-06-28T09:04:44.787" v="151"/>
        <pc:sldMkLst>
          <pc:docMk/>
          <pc:sldMk cId="1523601010" sldId="276"/>
        </pc:sldMkLst>
        <pc:spChg chg="mod">
          <ac:chgData name="Michał Fałowski" userId="S::michal.falowski@uj.edu.pl::918b688d-0fce-4fed-8e26-648929a87817" providerId="AD" clId="Web-{2EA13046-4936-419E-A52A-C00CDD200940}" dt="2023-06-28T09:04:15.598" v="145" actId="20577"/>
          <ac:spMkLst>
            <pc:docMk/>
            <pc:sldMk cId="1523601010" sldId="276"/>
            <ac:spMk id="4" creationId="{583ED281-D2C6-C203-0416-71D91A586FB5}"/>
          </ac:spMkLst>
        </pc:spChg>
      </pc:sldChg>
    </pc:docChg>
  </pc:docChgLst>
  <pc:docChgLst>
    <pc:chgData name="Michał Fałowski" userId="S::michal.falowski@uj.edu.pl::918b688d-0fce-4fed-8e26-648929a87817" providerId="AD" clId="Web-{ABDCCDAD-929E-4092-9281-737346A5AA34}"/>
    <pc:docChg chg="modSld">
      <pc:chgData name="Michał Fałowski" userId="S::michal.falowski@uj.edu.pl::918b688d-0fce-4fed-8e26-648929a87817" providerId="AD" clId="Web-{ABDCCDAD-929E-4092-9281-737346A5AA34}" dt="2023-06-28T09:08:58.716" v="15"/>
      <pc:docMkLst>
        <pc:docMk/>
      </pc:docMkLst>
      <pc:sldChg chg="addSp delSp modSp">
        <pc:chgData name="Michał Fałowski" userId="S::michal.falowski@uj.edu.pl::918b688d-0fce-4fed-8e26-648929a87817" providerId="AD" clId="Web-{ABDCCDAD-929E-4092-9281-737346A5AA34}" dt="2023-06-28T09:08:50.778" v="14"/>
        <pc:sldMkLst>
          <pc:docMk/>
          <pc:sldMk cId="3256339284" sldId="260"/>
        </pc:sldMkLst>
        <pc:spChg chg="add del mod">
          <ac:chgData name="Michał Fałowski" userId="S::michal.falowski@uj.edu.pl::918b688d-0fce-4fed-8e26-648929a87817" providerId="AD" clId="Web-{ABDCCDAD-929E-4092-9281-737346A5AA34}" dt="2023-06-28T09:08:11.025" v="7"/>
          <ac:spMkLst>
            <pc:docMk/>
            <pc:sldMk cId="3256339284" sldId="260"/>
            <ac:spMk id="4" creationId="{E61105A8-BB2E-0926-6625-B52176416CF5}"/>
          </ac:spMkLst>
        </pc:spChg>
        <pc:spChg chg="add mod">
          <ac:chgData name="Michał Fałowski" userId="S::michal.falowski@uj.edu.pl::918b688d-0fce-4fed-8e26-648929a87817" providerId="AD" clId="Web-{ABDCCDAD-929E-4092-9281-737346A5AA34}" dt="2023-06-28T09:08:11.025" v="7"/>
          <ac:spMkLst>
            <pc:docMk/>
            <pc:sldMk cId="3256339284" sldId="260"/>
            <ac:spMk id="6" creationId="{F1BC5AC2-BD94-C9B5-20AB-C07A68ECE142}"/>
          </ac:spMkLst>
        </pc:spChg>
        <pc:spChg chg="add del mod">
          <ac:chgData name="Michał Fałowski" userId="S::michal.falowski@uj.edu.pl::918b688d-0fce-4fed-8e26-648929a87817" providerId="AD" clId="Web-{ABDCCDAD-929E-4092-9281-737346A5AA34}" dt="2023-06-28T09:08:50.778" v="14"/>
          <ac:spMkLst>
            <pc:docMk/>
            <pc:sldMk cId="3256339284" sldId="260"/>
            <ac:spMk id="10" creationId="{5B13D9AE-9C24-05F6-DAEE-6E0B19EBD73E}"/>
          </ac:spMkLst>
        </pc:spChg>
        <pc:spChg chg="mod">
          <ac:chgData name="Michał Fałowski" userId="S::michal.falowski@uj.edu.pl::918b688d-0fce-4fed-8e26-648929a87817" providerId="AD" clId="Web-{ABDCCDAD-929E-4092-9281-737346A5AA34}" dt="2023-06-28T09:08:44.996" v="11" actId="1076"/>
          <ac:spMkLst>
            <pc:docMk/>
            <pc:sldMk cId="3256339284" sldId="260"/>
            <ac:spMk id="15" creationId="{B339308B-91D3-41EF-A63C-20D12A468283}"/>
          </ac:spMkLst>
        </pc:spChg>
        <pc:spChg chg="mod">
          <ac:chgData name="Michał Fałowski" userId="S::michal.falowski@uj.edu.pl::918b688d-0fce-4fed-8e26-648929a87817" providerId="AD" clId="Web-{ABDCCDAD-929E-4092-9281-737346A5AA34}" dt="2023-06-28T09:08:08.290" v="6" actId="1076"/>
          <ac:spMkLst>
            <pc:docMk/>
            <pc:sldMk cId="3256339284" sldId="260"/>
            <ac:spMk id="17" creationId="{909E2A24-8B8C-4660-A5AF-C8301A96D668}"/>
          </ac:spMkLst>
        </pc:spChg>
      </pc:sldChg>
      <pc:sldChg chg="addSp delSp modSp">
        <pc:chgData name="Michał Fałowski" userId="S::michal.falowski@uj.edu.pl::918b688d-0fce-4fed-8e26-648929a87817" providerId="AD" clId="Web-{ABDCCDAD-929E-4092-9281-737346A5AA34}" dt="2023-06-28T09:08:29.526" v="9"/>
        <pc:sldMkLst>
          <pc:docMk/>
          <pc:sldMk cId="2449025372" sldId="261"/>
        </pc:sldMkLst>
        <pc:spChg chg="mod">
          <ac:chgData name="Michał Fałowski" userId="S::michal.falowski@uj.edu.pl::918b688d-0fce-4fed-8e26-648929a87817" providerId="AD" clId="Web-{ABDCCDAD-929E-4092-9281-737346A5AA34}" dt="2023-06-28T09:07:30.569" v="0" actId="20577"/>
          <ac:spMkLst>
            <pc:docMk/>
            <pc:sldMk cId="2449025372" sldId="261"/>
            <ac:spMk id="3" creationId="{C70B75A9-049C-A2FB-C35D-0A88E0424D43}"/>
          </ac:spMkLst>
        </pc:spChg>
        <pc:spChg chg="add del">
          <ac:chgData name="Michał Fałowski" userId="S::michal.falowski@uj.edu.pl::918b688d-0fce-4fed-8e26-648929a87817" providerId="AD" clId="Web-{ABDCCDAD-929E-4092-9281-737346A5AA34}" dt="2023-06-28T09:08:29.526" v="9"/>
          <ac:spMkLst>
            <pc:docMk/>
            <pc:sldMk cId="2449025372" sldId="261"/>
            <ac:spMk id="4" creationId="{A4E2C9FF-F28B-3461-78B5-DE2F09C5E6A7}"/>
          </ac:spMkLst>
        </pc:spChg>
      </pc:sldChg>
      <pc:sldChg chg="delSp">
        <pc:chgData name="Michał Fałowski" userId="S::michal.falowski@uj.edu.pl::918b688d-0fce-4fed-8e26-648929a87817" providerId="AD" clId="Web-{ABDCCDAD-929E-4092-9281-737346A5AA34}" dt="2023-06-28T09:08:58.716" v="15"/>
        <pc:sldMkLst>
          <pc:docMk/>
          <pc:sldMk cId="3753103368" sldId="268"/>
        </pc:sldMkLst>
        <pc:spChg chg="del">
          <ac:chgData name="Michał Fałowski" userId="S::michal.falowski@uj.edu.pl::918b688d-0fce-4fed-8e26-648929a87817" providerId="AD" clId="Web-{ABDCCDAD-929E-4092-9281-737346A5AA34}" dt="2023-06-28T09:08:58.716" v="15"/>
          <ac:spMkLst>
            <pc:docMk/>
            <pc:sldMk cId="3753103368" sldId="268"/>
            <ac:spMk id="17" creationId="{86C4D907-3188-4A98-9BF5-509019F5CB6D}"/>
          </ac:spMkLst>
        </pc:spChg>
      </pc:sldChg>
    </pc:docChg>
  </pc:docChgLst>
  <pc:docChgLst>
    <pc:chgData name="Wojciech Zaremba" userId="S::wojciech1.zaremba@uj.edu.pl::f646a651-3f30-49ad-ba6d-bea24000d451" providerId="AD" clId="Web-{B4377564-B27F-4DDB-A5F1-E63900F151B5}"/>
    <pc:docChg chg="modSld">
      <pc:chgData name="Wojciech Zaremba" userId="S::wojciech1.zaremba@uj.edu.pl::f646a651-3f30-49ad-ba6d-bea24000d451" providerId="AD" clId="Web-{B4377564-B27F-4DDB-A5F1-E63900F151B5}" dt="2023-06-27T11:42:55.840" v="1" actId="20577"/>
      <pc:docMkLst>
        <pc:docMk/>
      </pc:docMkLst>
      <pc:sldChg chg="modSp">
        <pc:chgData name="Wojciech Zaremba" userId="S::wojciech1.zaremba@uj.edu.pl::f646a651-3f30-49ad-ba6d-bea24000d451" providerId="AD" clId="Web-{B4377564-B27F-4DDB-A5F1-E63900F151B5}" dt="2023-06-27T11:42:55.840" v="1" actId="20577"/>
        <pc:sldMkLst>
          <pc:docMk/>
          <pc:sldMk cId="3430693308" sldId="275"/>
        </pc:sldMkLst>
        <pc:spChg chg="mod">
          <ac:chgData name="Wojciech Zaremba" userId="S::wojciech1.zaremba@uj.edu.pl::f646a651-3f30-49ad-ba6d-bea24000d451" providerId="AD" clId="Web-{B4377564-B27F-4DDB-A5F1-E63900F151B5}" dt="2023-06-27T11:42:55.840" v="1" actId="20577"/>
          <ac:spMkLst>
            <pc:docMk/>
            <pc:sldMk cId="3430693308" sldId="275"/>
            <ac:spMk id="5" creationId="{942AB266-8525-4D23-AFCA-4049A09A6EC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jciech.Zaremba\Desktop\Tango_meeting_Data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jciech.Zaremba\Desktop\Tango_meeting_Data.od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jciech.Zaremba\Desktop\Tango_meeting_Data.od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jciech.Zaremba\Desktop\Tango_meeting_Data.od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One device subscription, one application instance</a:t>
            </a:r>
          </a:p>
        </c:rich>
      </c:tx>
      <c:layout>
        <c:manualLayout>
          <c:xMode val="edge"/>
          <c:yMode val="edge"/>
          <c:x val="0.33965576187013646"/>
          <c:y val="1.1726617459502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19925792512893"/>
          <c:y val="2.9580392541594294E-2"/>
          <c:w val="0.77880074207487104"/>
          <c:h val="0.48829011836265951"/>
        </c:manualLayout>
      </c:layout>
      <c:lineChart>
        <c:grouping val="standard"/>
        <c:varyColors val="0"/>
        <c:ser>
          <c:idx val="0"/>
          <c:order val="0"/>
          <c:tx>
            <c:v>1 Core, 1Gb mem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Arkusz1!$F$4:$O$4</c:f>
              <c:numCache>
                <c:formatCode>General</c:formatCode>
                <c:ptCount val="10"/>
                <c:pt idx="0">
                  <c:v>75.739000000000004</c:v>
                </c:pt>
                <c:pt idx="1">
                  <c:v>52.011000000000003</c:v>
                </c:pt>
                <c:pt idx="2">
                  <c:v>57.99</c:v>
                </c:pt>
                <c:pt idx="3">
                  <c:v>54.996000000000002</c:v>
                </c:pt>
                <c:pt idx="4">
                  <c:v>49.232999999999997</c:v>
                </c:pt>
                <c:pt idx="5">
                  <c:v>54.265999999999998</c:v>
                </c:pt>
                <c:pt idx="6">
                  <c:v>56.597000000000001</c:v>
                </c:pt>
                <c:pt idx="7">
                  <c:v>52.932000000000002</c:v>
                </c:pt>
                <c:pt idx="8">
                  <c:v>55.033000000000001</c:v>
                </c:pt>
                <c:pt idx="9">
                  <c:v>51.064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26-4B06-AC2B-DE62742BD685}"/>
            </c:ext>
          </c:extLst>
        </c:ser>
        <c:ser>
          <c:idx val="1"/>
          <c:order val="1"/>
          <c:tx>
            <c:v>AVG 1 Core, 1Gb mem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Arkusz1!$F$5:$O$5</c:f>
              <c:numCache>
                <c:formatCode>General</c:formatCode>
                <c:ptCount val="10"/>
                <c:pt idx="0">
                  <c:v>55.9861</c:v>
                </c:pt>
                <c:pt idx="1">
                  <c:v>55.9861</c:v>
                </c:pt>
                <c:pt idx="2">
                  <c:v>55.9861</c:v>
                </c:pt>
                <c:pt idx="3">
                  <c:v>55.9861</c:v>
                </c:pt>
                <c:pt idx="4">
                  <c:v>55.9861</c:v>
                </c:pt>
                <c:pt idx="5">
                  <c:v>55.9861</c:v>
                </c:pt>
                <c:pt idx="6">
                  <c:v>55.9861</c:v>
                </c:pt>
                <c:pt idx="7">
                  <c:v>55.9861</c:v>
                </c:pt>
                <c:pt idx="8">
                  <c:v>55.9861</c:v>
                </c:pt>
                <c:pt idx="9">
                  <c:v>55.9861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26-4B06-AC2B-DE62742BD685}"/>
            </c:ext>
          </c:extLst>
        </c:ser>
        <c:ser>
          <c:idx val="2"/>
          <c:order val="2"/>
          <c:tx>
            <c:v>1,5 Core, 1,5Gb mem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Arkusz1!$F$9:$O$9</c:f>
              <c:numCache>
                <c:formatCode>General</c:formatCode>
                <c:ptCount val="10"/>
                <c:pt idx="0">
                  <c:v>53.116999999999997</c:v>
                </c:pt>
                <c:pt idx="1">
                  <c:v>52.5</c:v>
                </c:pt>
                <c:pt idx="2">
                  <c:v>46.855000000000004</c:v>
                </c:pt>
                <c:pt idx="3">
                  <c:v>52.567999999999998</c:v>
                </c:pt>
                <c:pt idx="4">
                  <c:v>54.329000000000001</c:v>
                </c:pt>
                <c:pt idx="5">
                  <c:v>54.315000000000005</c:v>
                </c:pt>
                <c:pt idx="6">
                  <c:v>52.116999999999997</c:v>
                </c:pt>
                <c:pt idx="7">
                  <c:v>54.184000000000005</c:v>
                </c:pt>
                <c:pt idx="8">
                  <c:v>49.959000000000003</c:v>
                </c:pt>
                <c:pt idx="9">
                  <c:v>50.704000000000001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26-4B06-AC2B-DE62742BD685}"/>
            </c:ext>
          </c:extLst>
        </c:ser>
        <c:ser>
          <c:idx val="3"/>
          <c:order val="3"/>
          <c:tx>
            <c:v>AVG 1,5 Core, 1,5Gb mem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Arkusz1!$F$10:$O$10</c:f>
              <c:numCache>
                <c:formatCode>General</c:formatCode>
                <c:ptCount val="10"/>
                <c:pt idx="0">
                  <c:v>52.064799999999998</c:v>
                </c:pt>
                <c:pt idx="1">
                  <c:v>52.064799999999998</c:v>
                </c:pt>
                <c:pt idx="2">
                  <c:v>52.064799999999998</c:v>
                </c:pt>
                <c:pt idx="3">
                  <c:v>52.064799999999998</c:v>
                </c:pt>
                <c:pt idx="4">
                  <c:v>52.064799999999998</c:v>
                </c:pt>
                <c:pt idx="5">
                  <c:v>52.064799999999998</c:v>
                </c:pt>
                <c:pt idx="6">
                  <c:v>52.064799999999998</c:v>
                </c:pt>
                <c:pt idx="7">
                  <c:v>52.064799999999998</c:v>
                </c:pt>
                <c:pt idx="8">
                  <c:v>52.064799999999998</c:v>
                </c:pt>
                <c:pt idx="9">
                  <c:v>52.064799999999998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26-4B06-AC2B-DE62742BD685}"/>
            </c:ext>
          </c:extLst>
        </c:ser>
        <c:ser>
          <c:idx val="4"/>
          <c:order val="4"/>
          <c:tx>
            <c:v>2 Core, 2Gb mem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Arkusz1!$F$14:$O$14</c:f>
              <c:numCache>
                <c:formatCode>General</c:formatCode>
                <c:ptCount val="10"/>
                <c:pt idx="0">
                  <c:v>52.396999999999998</c:v>
                </c:pt>
                <c:pt idx="1">
                  <c:v>52.320999999999998</c:v>
                </c:pt>
                <c:pt idx="2">
                  <c:v>49.957000000000001</c:v>
                </c:pt>
                <c:pt idx="3">
                  <c:v>53.682000000000002</c:v>
                </c:pt>
                <c:pt idx="4">
                  <c:v>52.346999999999994</c:v>
                </c:pt>
                <c:pt idx="5">
                  <c:v>52.177</c:v>
                </c:pt>
                <c:pt idx="6">
                  <c:v>53.012999999999998</c:v>
                </c:pt>
                <c:pt idx="7">
                  <c:v>49.539000000000001</c:v>
                </c:pt>
                <c:pt idx="8">
                  <c:v>54.512</c:v>
                </c:pt>
                <c:pt idx="9">
                  <c:v>52.984999999999999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126-4B06-AC2B-DE62742BD685}"/>
            </c:ext>
          </c:extLst>
        </c:ser>
        <c:ser>
          <c:idx val="5"/>
          <c:order val="5"/>
          <c:tx>
            <c:v>AVG 2 Core, 2Gb mem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Arkusz1!$F$15:$O$15</c:f>
              <c:numCache>
                <c:formatCode>General</c:formatCode>
                <c:ptCount val="10"/>
                <c:pt idx="0">
                  <c:v>52.292999999999999</c:v>
                </c:pt>
                <c:pt idx="1">
                  <c:v>52.292999999999999</c:v>
                </c:pt>
                <c:pt idx="2">
                  <c:v>52.292999999999999</c:v>
                </c:pt>
                <c:pt idx="3">
                  <c:v>52.292999999999999</c:v>
                </c:pt>
                <c:pt idx="4">
                  <c:v>52.292999999999999</c:v>
                </c:pt>
                <c:pt idx="5">
                  <c:v>52.292999999999999</c:v>
                </c:pt>
                <c:pt idx="6">
                  <c:v>52.292999999999999</c:v>
                </c:pt>
                <c:pt idx="7">
                  <c:v>52.292999999999999</c:v>
                </c:pt>
                <c:pt idx="8">
                  <c:v>52.292999999999999</c:v>
                </c:pt>
                <c:pt idx="9">
                  <c:v>52.292999999999999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126-4B06-AC2B-DE62742BD6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3255472"/>
        <c:axId val="1613255952"/>
      </c:lineChart>
      <c:catAx>
        <c:axId val="1613255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err="1"/>
                  <a:t>Request</a:t>
                </a:r>
                <a:r>
                  <a:rPr lang="pl-PL" baseline="0"/>
                  <a:t> </a:t>
                </a:r>
                <a:r>
                  <a:rPr lang="pl-PL" baseline="0" err="1"/>
                  <a:t>number</a:t>
                </a:r>
                <a:endParaRPr lang="pl-PL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255952"/>
        <c:crosses val="autoZero"/>
        <c:auto val="1"/>
        <c:lblAlgn val="ctr"/>
        <c:lblOffset val="100"/>
        <c:noMultiLvlLbl val="0"/>
      </c:catAx>
      <c:valAx>
        <c:axId val="161325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err="1"/>
                  <a:t>Response</a:t>
                </a:r>
                <a:r>
                  <a:rPr lang="pl-PL"/>
                  <a:t> </a:t>
                </a:r>
                <a:r>
                  <a:rPr lang="pl-PL" err="1"/>
                  <a:t>time</a:t>
                </a:r>
                <a:r>
                  <a:rPr lang="pl-PL"/>
                  <a:t> [ms]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255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Bulk subscription, one application instance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1 Core, 1Gb mem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'1 core 1Gb mem results (3)'!$M$2:$M$21</c:f>
              <c:numCache>
                <c:formatCode>General</c:formatCode>
                <c:ptCount val="20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  <c:pt idx="19">
                  <c:v>951</c:v>
                </c:pt>
              </c:numCache>
            </c:numRef>
          </c:xVal>
          <c:yVal>
            <c:numRef>
              <c:f>'1 core 1Gb mem results (3)'!$N$2:$N$21</c:f>
              <c:numCache>
                <c:formatCode>General</c:formatCode>
                <c:ptCount val="20"/>
                <c:pt idx="0">
                  <c:v>55.9861</c:v>
                </c:pt>
                <c:pt idx="1">
                  <c:v>1472.5744999999999</c:v>
                </c:pt>
                <c:pt idx="2">
                  <c:v>4008.9230999999995</c:v>
                </c:pt>
                <c:pt idx="3">
                  <c:v>5345.3146999999999</c:v>
                </c:pt>
                <c:pt idx="4">
                  <c:v>7568.1944999999996</c:v>
                </c:pt>
                <c:pt idx="5">
                  <c:v>9024.4469000000008</c:v>
                </c:pt>
                <c:pt idx="6">
                  <c:v>11026.483700000001</c:v>
                </c:pt>
                <c:pt idx="7">
                  <c:v>15812.474799999998</c:v>
                </c:pt>
                <c:pt idx="8">
                  <c:v>20657.208500000001</c:v>
                </c:pt>
                <c:pt idx="9">
                  <c:v>19348.222700000002</c:v>
                </c:pt>
                <c:pt idx="10">
                  <c:v>22373.251700000001</c:v>
                </c:pt>
                <c:pt idx="11">
                  <c:v>26885.6626</c:v>
                </c:pt>
                <c:pt idx="12">
                  <c:v>28903.213299999996</c:v>
                </c:pt>
                <c:pt idx="13">
                  <c:v>32335.790799999999</c:v>
                </c:pt>
                <c:pt idx="14">
                  <c:v>34587.458100000003</c:v>
                </c:pt>
                <c:pt idx="15">
                  <c:v>41125.03349999999</c:v>
                </c:pt>
                <c:pt idx="16">
                  <c:v>42764.080099999999</c:v>
                </c:pt>
                <c:pt idx="17">
                  <c:v>50528.203199999996</c:v>
                </c:pt>
                <c:pt idx="18">
                  <c:v>53819.016899999995</c:v>
                </c:pt>
                <c:pt idx="19">
                  <c:v>59016.613300000005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48-41C7-AAE1-A3EE91B295F7}"/>
            </c:ext>
          </c:extLst>
        </c:ser>
        <c:ser>
          <c:idx val="0"/>
          <c:order val="1"/>
          <c:tx>
            <c:v>1,5 Core, 1,5 Gb mem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'1 core 1Gb mem results (3)'!$Q$2:$Q$21</c:f>
              <c:numCache>
                <c:formatCode>General</c:formatCode>
                <c:ptCount val="20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  <c:pt idx="19">
                  <c:v>951</c:v>
                </c:pt>
              </c:numCache>
            </c:numRef>
          </c:xVal>
          <c:yVal>
            <c:numRef>
              <c:f>'1 core 1Gb mem results (3)'!$S$2:$S$21</c:f>
              <c:numCache>
                <c:formatCode>General</c:formatCode>
                <c:ptCount val="20"/>
                <c:pt idx="0">
                  <c:v>52.961999999999996</c:v>
                </c:pt>
                <c:pt idx="1">
                  <c:v>1433.6519999999998</c:v>
                </c:pt>
                <c:pt idx="2">
                  <c:v>3181.6062499999998</c:v>
                </c:pt>
                <c:pt idx="3">
                  <c:v>5549.0049999999992</c:v>
                </c:pt>
                <c:pt idx="4">
                  <c:v>6670.0635000000002</c:v>
                </c:pt>
                <c:pt idx="5">
                  <c:v>14066.396750000002</c:v>
                </c:pt>
                <c:pt idx="6">
                  <c:v>10888.1705</c:v>
                </c:pt>
                <c:pt idx="7">
                  <c:v>13561.987999999999</c:v>
                </c:pt>
                <c:pt idx="8">
                  <c:v>18580.861500000003</c:v>
                </c:pt>
                <c:pt idx="9">
                  <c:v>17410.96775</c:v>
                </c:pt>
                <c:pt idx="10">
                  <c:v>22653.60025</c:v>
                </c:pt>
                <c:pt idx="11">
                  <c:v>30070.680000000004</c:v>
                </c:pt>
                <c:pt idx="12">
                  <c:v>25314.881249999999</c:v>
                </c:pt>
                <c:pt idx="13">
                  <c:v>28522.115249999999</c:v>
                </c:pt>
                <c:pt idx="14">
                  <c:v>32121.280999999995</c:v>
                </c:pt>
                <c:pt idx="15">
                  <c:v>35879.061999999998</c:v>
                </c:pt>
                <c:pt idx="16">
                  <c:v>43344.652749999994</c:v>
                </c:pt>
                <c:pt idx="17">
                  <c:v>43850.993750000001</c:v>
                </c:pt>
                <c:pt idx="18">
                  <c:v>46732.638500000001</c:v>
                </c:pt>
                <c:pt idx="19">
                  <c:v>51243.929500000006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A48-41C7-AAE1-A3EE91B295F7}"/>
            </c:ext>
          </c:extLst>
        </c:ser>
        <c:ser>
          <c:idx val="2"/>
          <c:order val="2"/>
          <c:tx>
            <c:v>2 Core 2Gb mem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'1 core 1Gb mem results (3)'!$T$2:$T$21</c:f>
              <c:numCache>
                <c:formatCode>General</c:formatCode>
                <c:ptCount val="20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  <c:pt idx="19">
                  <c:v>951</c:v>
                </c:pt>
              </c:numCache>
            </c:numRef>
          </c:xVal>
          <c:yVal>
            <c:numRef>
              <c:f>'1 core 1Gb mem results (3)'!$V$2:$V$21</c:f>
              <c:numCache>
                <c:formatCode>General</c:formatCode>
                <c:ptCount val="20"/>
                <c:pt idx="0">
                  <c:v>55.570000000000007</c:v>
                </c:pt>
                <c:pt idx="1">
                  <c:v>1590.1023333333333</c:v>
                </c:pt>
                <c:pt idx="2">
                  <c:v>3553.4560000000001</c:v>
                </c:pt>
                <c:pt idx="3">
                  <c:v>5833.8336666666673</c:v>
                </c:pt>
                <c:pt idx="4">
                  <c:v>7114.3373333333338</c:v>
                </c:pt>
                <c:pt idx="5">
                  <c:v>8813.6096666666672</c:v>
                </c:pt>
                <c:pt idx="6">
                  <c:v>11126.812666666669</c:v>
                </c:pt>
                <c:pt idx="7">
                  <c:v>13947.669</c:v>
                </c:pt>
                <c:pt idx="8">
                  <c:v>16303.224333333332</c:v>
                </c:pt>
                <c:pt idx="9">
                  <c:v>18988.650333333335</c:v>
                </c:pt>
                <c:pt idx="10">
                  <c:v>21573.240333333331</c:v>
                </c:pt>
                <c:pt idx="11">
                  <c:v>23617.637666666666</c:v>
                </c:pt>
                <c:pt idx="12">
                  <c:v>27267.340333333334</c:v>
                </c:pt>
                <c:pt idx="13">
                  <c:v>30579.439666666669</c:v>
                </c:pt>
                <c:pt idx="14">
                  <c:v>34814.171333333325</c:v>
                </c:pt>
                <c:pt idx="15">
                  <c:v>38246.575333333334</c:v>
                </c:pt>
                <c:pt idx="16">
                  <c:v>42528.736000000004</c:v>
                </c:pt>
                <c:pt idx="17">
                  <c:v>46619.951666666675</c:v>
                </c:pt>
                <c:pt idx="18">
                  <c:v>50811.310666666664</c:v>
                </c:pt>
                <c:pt idx="19">
                  <c:v>55529.698333333334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A48-41C7-AAE1-A3EE91B29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0263616"/>
        <c:axId val="730265536"/>
      </c:scatterChart>
      <c:valAx>
        <c:axId val="730263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Number</a:t>
                </a:r>
                <a:r>
                  <a:rPr lang="pl-PL" baseline="0"/>
                  <a:t> of devices subscribed</a:t>
                </a:r>
                <a:endParaRPr lang="pl-PL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265536"/>
        <c:crosses val="autoZero"/>
        <c:crossBetween val="midCat"/>
      </c:valAx>
      <c:valAx>
        <c:axId val="73026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Response</a:t>
                </a:r>
                <a:r>
                  <a:rPr lang="pl-PL" baseline="0"/>
                  <a:t> time [ms]</a:t>
                </a:r>
                <a:endParaRPr lang="pl-PL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2636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300 </a:t>
            </a:r>
            <a:r>
              <a:rPr lang="pl-PL" sz="1400" b="0" i="0" u="none" strike="noStrike" kern="1200" spc="0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device</a:t>
            </a: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pl-PL" sz="1400" b="0" i="0" u="none" strike="noStrike" kern="1200" spc="0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subscription</a:t>
            </a: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paralel </a:t>
            </a:r>
            <a:r>
              <a:rPr lang="pl-PL" sz="1400" b="0" i="0" u="none" strike="noStrike" kern="1200" spc="0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chunks</a:t>
            </a: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, one </a:t>
            </a:r>
            <a:r>
              <a:rPr lang="pl-PL" sz="1400" b="0" i="0" u="none" strike="noStrike" kern="1200" spc="0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application</a:t>
            </a: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pl-PL" sz="1400" b="0" i="0" u="none" strike="noStrike" kern="1200" spc="0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instance</a:t>
            </a: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(2Cores, 2Gb </a:t>
            </a:r>
            <a:r>
              <a:rPr lang="pl-PL" sz="1400" b="0" i="0" u="none" strike="noStrike" kern="1200" spc="0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mem</a:t>
            </a: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300 devices one instance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Arkusz2!$C$4:$C$7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</c:numCache>
            </c:numRef>
          </c:xVal>
          <c:yVal>
            <c:numRef>
              <c:f>Arkusz2!$D$4:$D$7</c:f>
              <c:numCache>
                <c:formatCode>General</c:formatCode>
                <c:ptCount val="4"/>
                <c:pt idx="0">
                  <c:v>11.12256</c:v>
                </c:pt>
                <c:pt idx="1">
                  <c:v>11.14423</c:v>
                </c:pt>
                <c:pt idx="2">
                  <c:v>11.655720000000001</c:v>
                </c:pt>
                <c:pt idx="3">
                  <c:v>11.91389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1F-4E55-AD13-C3AB228EAE1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599284944"/>
        <c:axId val="1613258352"/>
      </c:scatterChart>
      <c:valAx>
        <c:axId val="1599284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Number of chunks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258352"/>
        <c:crosses val="autoZero"/>
        <c:crossBetween val="midCat"/>
      </c:valAx>
      <c:valAx>
        <c:axId val="16132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Avg</a:t>
                </a:r>
                <a:r>
                  <a:rPr lang="pl-PL" baseline="0"/>
                  <a:t> Response time [s]</a:t>
                </a:r>
                <a:endParaRPr lang="pl-PL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9284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1000 Bulk device subscription 10 paralel chunks, multiple instances (1Core, 1Gb mem)</a:t>
            </a:r>
          </a:p>
        </c:rich>
      </c:tx>
      <c:layout>
        <c:manualLayout>
          <c:xMode val="edge"/>
          <c:yMode val="edge"/>
          <c:x val="0.209953630796150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300 devices one instance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Arkusz2!$C$31:$C$35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</c:numCache>
            </c:numRef>
          </c:xVal>
          <c:yVal>
            <c:numRef>
              <c:f>Arkusz2!$D$31:$D$35</c:f>
              <c:numCache>
                <c:formatCode>General</c:formatCode>
                <c:ptCount val="5"/>
                <c:pt idx="0">
                  <c:v>43.982958600000003</c:v>
                </c:pt>
                <c:pt idx="1">
                  <c:v>20.848562700000002</c:v>
                </c:pt>
                <c:pt idx="2">
                  <c:v>14.660572499999997</c:v>
                </c:pt>
                <c:pt idx="3">
                  <c:v>6.4950100000000006</c:v>
                </c:pt>
                <c:pt idx="4">
                  <c:v>3.2224637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6E-4A17-9DC2-653D936B3A7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599284944"/>
        <c:axId val="1613258352"/>
      </c:scatterChart>
      <c:valAx>
        <c:axId val="1599284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Number of instances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258352"/>
        <c:crosses val="autoZero"/>
        <c:crossBetween val="midCat"/>
      </c:valAx>
      <c:valAx>
        <c:axId val="16132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Avg</a:t>
                </a:r>
                <a:r>
                  <a:rPr lang="pl-PL" baseline="0"/>
                  <a:t> Response time [s]</a:t>
                </a:r>
                <a:endParaRPr lang="pl-PL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9284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EE6B26D2-D4EB-4F2A-AF86-86DAAAF2B3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5803901-4EB8-4B7D-A8A7-B3E5A803DA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BF74E-F782-4A87-9517-D0F05EC80680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195C808-05E6-4FE6-9072-A13A981A02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ED2DE4E-04FD-4AD7-B0C7-245CFD5C7E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9F2B0-91E5-409C-82F6-5FDA81DA05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9244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8CFA-D2E1-421C-9FF1-72A3BDF2EFF6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927C9-E85E-485B-B23B-28B37B751B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03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VUE</a:t>
            </a:r>
            <a:r>
              <a:rPr lang="pl-PL" baseline="0"/>
              <a:t>:</a:t>
            </a:r>
            <a:br>
              <a:rPr lang="pl-PL" baseline="0"/>
            </a:br>
            <a:r>
              <a:rPr lang="pl-PL" baseline="0"/>
              <a:t>- </a:t>
            </a:r>
            <a:r>
              <a:rPr lang="pl-PL" baseline="0" err="1"/>
              <a:t>reactive</a:t>
            </a:r>
            <a:r>
              <a:rPr lang="pl-PL" baseline="0"/>
              <a:t> and </a:t>
            </a:r>
            <a:r>
              <a:rPr lang="pl-PL" baseline="0" err="1"/>
              <a:t>easy</a:t>
            </a:r>
            <a:r>
              <a:rPr lang="pl-PL" baseline="0"/>
              <a:t> </a:t>
            </a:r>
            <a:r>
              <a:rPr lang="pl-PL" baseline="0" err="1"/>
              <a:t>state</a:t>
            </a:r>
            <a:r>
              <a:rPr lang="pl-PL" baseline="0"/>
              <a:t> </a:t>
            </a:r>
            <a:r>
              <a:rPr lang="pl-PL" baseline="0" err="1"/>
              <a:t>propagation</a:t>
            </a:r>
            <a:r>
              <a:rPr lang="pl-PL" baseline="0"/>
              <a:t> via </a:t>
            </a:r>
            <a:r>
              <a:rPr lang="pl-PL" baseline="0" err="1"/>
              <a:t>Vuex</a:t>
            </a:r>
            <a:r>
              <a:rPr lang="pl-PL" baseline="0"/>
              <a:t> </a:t>
            </a:r>
            <a:r>
              <a:rPr lang="pl-PL" baseline="0" err="1"/>
              <a:t>state</a:t>
            </a:r>
            <a:r>
              <a:rPr lang="pl-PL" baseline="0"/>
              <a:t> management</a:t>
            </a:r>
          </a:p>
          <a:p>
            <a:r>
              <a:rPr lang="pl-PL" baseline="0"/>
              <a:t>Fast API:</a:t>
            </a:r>
          </a:p>
          <a:p>
            <a:r>
              <a:rPr lang="pl-PL" baseline="0"/>
              <a:t>- </a:t>
            </a:r>
            <a:r>
              <a:rPr lang="pl-PL" baseline="0" err="1"/>
              <a:t>Avoide</a:t>
            </a:r>
            <a:r>
              <a:rPr lang="pl-PL" baseline="0"/>
              <a:t> </a:t>
            </a:r>
            <a:r>
              <a:rPr lang="pl-PL" baseline="0" err="1"/>
              <a:t>multiple</a:t>
            </a:r>
            <a:r>
              <a:rPr lang="pl-PL" baseline="0"/>
              <a:t> </a:t>
            </a:r>
            <a:r>
              <a:rPr lang="pl-PL" baseline="0" err="1"/>
              <a:t>sources</a:t>
            </a:r>
            <a:r>
              <a:rPr lang="pl-PL" baseline="0"/>
              <a:t> of </a:t>
            </a:r>
            <a:r>
              <a:rPr lang="pl-PL" baseline="0" err="1"/>
              <a:t>subcription</a:t>
            </a:r>
            <a:br>
              <a:rPr lang="pl-PL" baseline="0"/>
            </a:br>
            <a:r>
              <a:rPr lang="pl-PL" baseline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6600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B13DE-631D-4B47-87B2-AD98F9FCE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3E17F60-EE3B-4409-86CF-A115CD9F2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17B051-F484-4387-A0A7-FA3FCEC9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7529-0451-4702-8C30-5BA753A2BF35}" type="datetime1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02B15A-385C-4666-9BCA-1B385B4A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E1032F-C0A7-401D-8B51-B60B7820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21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9EFEEB-8578-41F1-AF93-D8ACC8B21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61DE4E-DA0E-41F6-9BEF-23E631751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A3015D-1467-4A2B-854D-58C088E7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E82-45E8-4ABD-9433-E8D54D6D7DE6}" type="datetime1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EB0B97-E938-4794-BADD-6344194A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A9A8E8-10FE-462E-A667-B80D4248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4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5137552-87BD-4DF4-B3A8-51A499468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6AE5155-A3AB-47C7-B62D-050221C31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C11A94-C66D-4FD0-99A8-39303F91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E8AC-8EDE-4AA0-97AA-0A143C0B1363}" type="datetime1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FD459B-CF2A-4971-A6A5-ED33A1C0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A3B068-79E7-4981-A68D-D485B3F1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302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B13DE-631D-4B47-87B2-AD98F9FCE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3E17F60-EE3B-4409-86CF-A115CD9F2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17B051-F484-4387-A0A7-FA3FCEC9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02B15A-385C-4666-9BCA-1B385B4A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E1032F-C0A7-401D-8B51-B60B7820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263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0C952C-A9FD-449A-8926-CF11BF14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E947D-65A3-4D68-9227-CDB397F76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84E4B7-9826-4792-B9B6-D9B7CBFB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85B36E-466F-4194-AD0E-5A244A89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8E93F5-CCA9-42B0-89F5-D0D178A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86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661EE-63EA-4810-9F3C-A10064756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94F67B-3B41-4E84-9B5F-DE45CA097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14B808-81B0-4AED-B740-3A0C87E9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756891-CBA2-4175-98D5-47B02979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41EA80-1771-4C65-ADF8-AB8B9048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9927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A6AA1-D9AC-43DA-9E64-BE12783C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818C7C-5F37-41E6-B7B6-275259731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260694-F07D-41D5-A484-756863343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1B172D-2973-4534-AFF3-BC1056A5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55FFB3-FEE5-43C9-B747-E6652EC5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881587-31EF-4A8C-973F-2D6F2B1E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29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21D5C-9C5C-421B-82E5-D18C6F11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B05469-705B-4EE6-A8FF-B988B6428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9335C4-A163-43F6-8ACF-A291647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C9532F-FF49-4BD1-B66A-BAE74CD6B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A0EDD0-2DEF-446F-A5CE-F2DF88122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0294D4E-DBE7-4A5D-83F8-4585EC2D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E3226C2-3C22-4EAB-B618-DDD05842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B225984-2CF9-4D80-84EA-A7579E0D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156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0CDDA8-9E5D-433E-AB51-528C3C5DA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D4F6A6A-B655-441C-B9DC-0F87C8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1A0A05A-B887-4AFF-8364-3C09043C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F33F4EF-4E89-46B2-BCBE-3C829A47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368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0DDCC9C-D94E-4661-8927-D0E63683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74DD5E0-06A4-4D4B-8F32-47C3CAB5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D0A0F4-79EE-413A-B9AA-C03C2C9A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630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645CB6-2843-4102-B481-BFFD4098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A5E659-BAE1-45AA-A6AE-55D99B4C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063F89-C35E-47A1-9A68-F8AAB96DD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1195B1-6727-4259-9A42-1F9E1489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8C425D-482E-43E1-B506-59CCC8CF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4CD2D5-3ED2-4C4E-8771-DDB19C8B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72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0C952C-A9FD-449A-8926-CF11BF14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E947D-65A3-4D68-9227-CDB397F76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84E4B7-9826-4792-B9B6-D9B7CBFB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73EB-3CCF-49CD-A9CE-C61CD81111BF}" type="datetime1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85B36E-466F-4194-AD0E-5A244A89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8E93F5-CCA9-42B0-89F5-D0D178A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188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B68806-D219-4FEA-B067-9560D9F3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5DCEDF2-3B75-4A81-80FA-1B1F6C332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EB89A5-461B-4CDF-B230-A8FCB04D2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061927E-F3A2-4FC1-B8ED-A265AD5F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6FA6E-2C86-42CB-8152-C50550A3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438C8A-9FBF-4997-8189-144215B2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3966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9EFEEB-8578-41F1-AF93-D8ACC8B21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61DE4E-DA0E-41F6-9BEF-23E631751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A3015D-1467-4A2B-854D-58C088E7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EB0B97-E938-4794-BADD-6344194A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A9A8E8-10FE-462E-A667-B80D4248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89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5137552-87BD-4DF4-B3A8-51A499468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6AE5155-A3AB-47C7-B62D-050221C31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C11A94-C66D-4FD0-99A8-39303F91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FD459B-CF2A-4971-A6A5-ED33A1C0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A3B068-79E7-4981-A68D-D485B3F1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38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661EE-63EA-4810-9F3C-A10064756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94F67B-3B41-4E84-9B5F-DE45CA097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14B808-81B0-4AED-B740-3A0C87E9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AFC3-148F-4784-A809-3AAB0494E05C}" type="datetime1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756891-CBA2-4175-98D5-47B02979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41EA80-1771-4C65-ADF8-AB8B9048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05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A6AA1-D9AC-43DA-9E64-BE12783C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818C7C-5F37-41E6-B7B6-275259731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260694-F07D-41D5-A484-756863343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1B172D-2973-4534-AFF3-BC1056A5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388A-ABD7-4D4C-B3D5-67BF7189CFA4}" type="datetime1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55FFB3-FEE5-43C9-B747-E6652EC5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881587-31EF-4A8C-973F-2D6F2B1E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64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21D5C-9C5C-421B-82E5-D18C6F11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B05469-705B-4EE6-A8FF-B988B6428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9335C4-A163-43F6-8ACF-A291647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C9532F-FF49-4BD1-B66A-BAE74CD6B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A0EDD0-2DEF-446F-A5CE-F2DF88122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0294D4E-DBE7-4A5D-83F8-4585EC2D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52EF-EC94-4961-9DC8-5E4D0557B02B}" type="datetime1">
              <a:rPr lang="pl-PL" smtClean="0"/>
              <a:t>28.06.2023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E3226C2-3C22-4EAB-B618-DDD05842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B225984-2CF9-4D80-84EA-A7579E0D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5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0CDDA8-9E5D-433E-AB51-528C3C5DA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D4F6A6A-B655-441C-B9DC-0F87C8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5B1B-7830-4CE9-9431-E78B3B42CBB7}" type="datetime1">
              <a:rPr lang="pl-PL" smtClean="0"/>
              <a:t>28.06.2023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1A0A05A-B887-4AFF-8364-3C09043C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F33F4EF-4E89-46B2-BCBE-3C829A47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1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0DDCC9C-D94E-4661-8927-D0E63683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5528-F6FE-4D8F-960D-56C175CFCC6D}" type="datetime1">
              <a:rPr lang="pl-PL" smtClean="0"/>
              <a:t>28.06.2023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74DD5E0-06A4-4D4B-8F32-47C3CAB5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D0A0F4-79EE-413A-B9AA-C03C2C9A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645CB6-2843-4102-B481-BFFD4098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A5E659-BAE1-45AA-A6AE-55D99B4C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063F89-C35E-47A1-9A68-F8AAB96DD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1195B1-6727-4259-9A42-1F9E1489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10E-D30A-4D7C-87E1-2FF094F8A674}" type="datetime1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8C425D-482E-43E1-B506-59CCC8CF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4CD2D5-3ED2-4C4E-8771-DDB19C8B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64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B68806-D219-4FEA-B067-9560D9F3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5DCEDF2-3B75-4A81-80FA-1B1F6C332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EB89A5-461B-4CDF-B230-A8FCB04D2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061927E-F3A2-4FC1-B8ED-A265AD5F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CA66-B0B6-43C4-8C9E-ADB9671186D2}" type="datetime1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6FA6E-2C86-42CB-8152-C50550A3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Stopka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438C8A-9FBF-4997-8189-144215B2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56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EDE408C-1653-44D3-A41A-0DC30A9C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84AAC8-3CD4-4EE4-9F43-F85DD95BF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D40C32-A821-4720-9409-B476D679C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A4C1-DDA5-44CA-9F04-11059EFCC70F}" type="datetime1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C377C7-DC9C-4696-BF64-DD836E004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Stopka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F233B6-9580-46E1-A7A7-41EA8F316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7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EDE408C-1653-44D3-A41A-0DC30A9C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84AAC8-3CD4-4EE4-9F43-F85DD95BF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D40C32-A821-4720-9409-B476D679C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C184-D1D5-4C5E-8E53-B68C3BD311FB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C377C7-DC9C-4696-BF64-DD836E004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F233B6-9580-46E1-A7A7-41EA8F316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1529-6EE4-4949-88D4-688B435863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0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0740AA22-8175-4939-81D3-E9D56CA9D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791" y="2754607"/>
            <a:ext cx="3588519" cy="1372231"/>
          </a:xfrm>
          <a:prstGeom prst="rect">
            <a:avLst/>
          </a:prstGeom>
        </p:spPr>
      </p:pic>
      <p:pic>
        <p:nvPicPr>
          <p:cNvPr id="3" name="Obraz 2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92F30D37-C697-4C2F-8C79-F93964E75B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6" t="21536" r="49934" b="22070"/>
          <a:stretch/>
        </p:blipFill>
        <p:spPr>
          <a:xfrm>
            <a:off x="0" y="0"/>
            <a:ext cx="5195455" cy="6858000"/>
          </a:xfrm>
          <a:prstGeom prst="rect">
            <a:avLst/>
          </a:prstGeom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00ABE1D-1CCF-8556-787D-AEFC77A3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3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2257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831529-6EE4-4949-88D4-688B43586314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oppins Medium" panose="00000600000000000000" pitchFamily="2" charset="-18"/>
                <a:ea typeface="+mn-ea"/>
                <a:cs typeface="Poppins Medium" panose="00000600000000000000" pitchFamily="2" charset="-1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oppins Medium" panose="00000600000000000000" pitchFamily="2" charset="-18"/>
              <a:ea typeface="+mn-ea"/>
              <a:cs typeface="Poppins Medium" panose="00000600000000000000" pitchFamily="2" charset="-18"/>
            </a:endParaRPr>
          </a:p>
        </p:txBody>
      </p:sp>
      <p:sp>
        <p:nvSpPr>
          <p:cNvPr id="16" name="Tytuł 4">
            <a:extLst>
              <a:ext uri="{FF2B5EF4-FFF2-40B4-BE49-F238E27FC236}">
                <a16:creationId xmlns:a16="http://schemas.microsoft.com/office/drawing/2014/main" id="{B05D0CD0-F8D1-4F1C-87D3-DAE2AB300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8" y="456954"/>
            <a:ext cx="11564983" cy="730244"/>
          </a:xfrm>
        </p:spPr>
        <p:txBody>
          <a:bodyPr anchor="ctr">
            <a:normAutofit/>
          </a:bodyPr>
          <a:lstStyle/>
          <a:p>
            <a:pPr algn="l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Performance tests single subscription</a:t>
            </a:r>
          </a:p>
        </p:txBody>
      </p:sp>
      <p:sp>
        <p:nvSpPr>
          <p:cNvPr id="17" name="Podtytuł 2">
            <a:extLst>
              <a:ext uri="{FF2B5EF4-FFF2-40B4-BE49-F238E27FC236}">
                <a16:creationId xmlns:a16="http://schemas.microsoft.com/office/drawing/2014/main" id="{86C4D907-3188-4A98-9BF5-509019F5C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" y="1187199"/>
            <a:ext cx="3849785" cy="462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1400">
                <a:solidFill>
                  <a:srgbClr val="2C2B2B"/>
                </a:solidFill>
                <a:latin typeface="Poppins"/>
                <a:cs typeface="Poppins"/>
              </a:rPr>
              <a:t>Testing setup: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2C2B2B"/>
                </a:solidFill>
                <a:latin typeface="Poppins"/>
                <a:cs typeface="Poppins"/>
              </a:rPr>
              <a:t>Intel(R) Xeon(R) Gold 6126 CPU 2.60GHz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2C2B2B"/>
                </a:solidFill>
                <a:latin typeface="Poppins"/>
                <a:cs typeface="Poppins"/>
              </a:rPr>
              <a:t>Memory DDR4 2933MHZ</a:t>
            </a:r>
          </a:p>
          <a:p>
            <a:pPr algn="l"/>
            <a:r>
              <a:rPr lang="en-GB" sz="1400">
                <a:solidFill>
                  <a:srgbClr val="2C2B2B"/>
                </a:solidFill>
                <a:latin typeface="Poppins"/>
                <a:cs typeface="Poppins"/>
              </a:rPr>
              <a:t>Response time = elapsed time after request till reaching the first response</a:t>
            </a:r>
          </a:p>
          <a:p>
            <a:pPr algn="l"/>
            <a:endParaRPr lang="en-GB" sz="14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algn="l"/>
            <a:r>
              <a:rPr lang="en-GB" sz="1400">
                <a:solidFill>
                  <a:srgbClr val="2C2B2B"/>
                </a:solidFill>
                <a:latin typeface="Poppins"/>
                <a:cs typeface="Poppins"/>
              </a:rPr>
              <a:t>Vertical scaling makes no big difference,</a:t>
            </a:r>
          </a:p>
          <a:p>
            <a:pPr algn="l"/>
            <a:r>
              <a:rPr lang="en-GB" sz="1400">
                <a:solidFill>
                  <a:srgbClr val="2C2B2B"/>
                </a:solidFill>
                <a:latin typeface="Poppins"/>
                <a:cs typeface="Poppins"/>
              </a:rPr>
              <a:t>all results in average differ from 2 to 3 </a:t>
            </a:r>
            <a:r>
              <a:rPr lang="en-GB" sz="1400" err="1">
                <a:solidFill>
                  <a:srgbClr val="2C2B2B"/>
                </a:solidFill>
                <a:latin typeface="Poppins"/>
                <a:cs typeface="Poppins"/>
              </a:rPr>
              <a:t>ms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7CE9BAB2-02FB-6DEC-CB4C-1F5D6BA9F85D}"/>
              </a:ext>
            </a:extLst>
          </p:cNvPr>
          <p:cNvGraphicFramePr>
            <a:graphicFrameLocks/>
          </p:cNvGraphicFramePr>
          <p:nvPr/>
        </p:nvGraphicFramePr>
        <p:xfrm>
          <a:off x="4210509" y="822077"/>
          <a:ext cx="7603347" cy="4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6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2257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831529-6EE4-4949-88D4-688B43586314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oppins Medium" panose="00000600000000000000" pitchFamily="2" charset="-18"/>
                <a:ea typeface="+mn-ea"/>
                <a:cs typeface="Poppins Medium" panose="00000600000000000000" pitchFamily="2" charset="-1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oppins Medium" panose="00000600000000000000" pitchFamily="2" charset="-18"/>
              <a:ea typeface="+mn-ea"/>
              <a:cs typeface="Poppins Medium" panose="00000600000000000000" pitchFamily="2" charset="-18"/>
            </a:endParaRPr>
          </a:p>
        </p:txBody>
      </p:sp>
      <p:sp>
        <p:nvSpPr>
          <p:cNvPr id="21" name="Tytuł 4">
            <a:extLst>
              <a:ext uri="{FF2B5EF4-FFF2-40B4-BE49-F238E27FC236}">
                <a16:creationId xmlns:a16="http://schemas.microsoft.com/office/drawing/2014/main" id="{42B62E96-4B06-472D-9FF4-F9EA95F82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8" y="456954"/>
            <a:ext cx="11564983" cy="730244"/>
          </a:xfrm>
        </p:spPr>
        <p:txBody>
          <a:bodyPr anchor="ctr">
            <a:normAutofit/>
          </a:bodyPr>
          <a:lstStyle/>
          <a:p>
            <a:pPr algn="l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Performance tests bulk subscription</a:t>
            </a:r>
          </a:p>
        </p:txBody>
      </p:sp>
      <p:sp>
        <p:nvSpPr>
          <p:cNvPr id="22" name="Podtytuł 2">
            <a:extLst>
              <a:ext uri="{FF2B5EF4-FFF2-40B4-BE49-F238E27FC236}">
                <a16:creationId xmlns:a16="http://schemas.microsoft.com/office/drawing/2014/main" id="{651E93A5-5BF3-473F-88B6-FECEF5905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187199"/>
            <a:ext cx="3747248" cy="462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Still no benefits from vertical scaling in a given setup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Response time = elapsed time after request till reaching first response for all devices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Quite linear trend, which might suggest no parallel subscriptions within one bulk request – reasons?: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Tango?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GB" sz="1200" err="1">
                <a:solidFill>
                  <a:srgbClr val="2C2B2B"/>
                </a:solidFill>
                <a:latin typeface="Poppins"/>
                <a:cs typeface="Poppins"/>
              </a:rPr>
              <a:t>TangoGQL</a:t>
            </a: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 implementation?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7F1B2A19-7924-9560-5C8A-1846F10DAAF8}"/>
              </a:ext>
            </a:extLst>
          </p:cNvPr>
          <p:cNvGraphicFramePr>
            <a:graphicFrameLocks/>
          </p:cNvGraphicFramePr>
          <p:nvPr/>
        </p:nvGraphicFramePr>
        <p:xfrm>
          <a:off x="3990907" y="927463"/>
          <a:ext cx="8016795" cy="481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430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2257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831529-6EE4-4949-88D4-688B43586314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oppins Medium" panose="00000600000000000000" pitchFamily="2" charset="-18"/>
                <a:ea typeface="+mn-ea"/>
                <a:cs typeface="Poppins Medium" panose="00000600000000000000" pitchFamily="2" charset="-1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oppins Medium" panose="00000600000000000000" pitchFamily="2" charset="-18"/>
              <a:ea typeface="+mn-ea"/>
              <a:cs typeface="Poppins Medium" panose="00000600000000000000" pitchFamily="2" charset="-18"/>
            </a:endParaRPr>
          </a:p>
        </p:txBody>
      </p:sp>
      <p:sp>
        <p:nvSpPr>
          <p:cNvPr id="15" name="Tytuł 4">
            <a:extLst>
              <a:ext uri="{FF2B5EF4-FFF2-40B4-BE49-F238E27FC236}">
                <a16:creationId xmlns:a16="http://schemas.microsoft.com/office/drawing/2014/main" id="{B339308B-91D3-41EF-A63C-20D12A468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8" y="456954"/>
            <a:ext cx="11564983" cy="730244"/>
          </a:xfrm>
        </p:spPr>
        <p:txBody>
          <a:bodyPr anchor="ctr">
            <a:normAutofit/>
          </a:bodyPr>
          <a:lstStyle/>
          <a:p>
            <a:pPr algn="l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Performance tests chunk subscription</a:t>
            </a:r>
          </a:p>
        </p:txBody>
      </p:sp>
      <p:sp>
        <p:nvSpPr>
          <p:cNvPr id="16" name="Podtytuł 2">
            <a:extLst>
              <a:ext uri="{FF2B5EF4-FFF2-40B4-BE49-F238E27FC236}">
                <a16:creationId xmlns:a16="http://schemas.microsoft.com/office/drawing/2014/main" id="{EC542C0D-AE43-46BF-BCF1-EDB3D8104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" y="1187199"/>
            <a:ext cx="4494307" cy="462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No performance gain while dividing subscription into parallel chunks.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It suggest, that there is no parallel processing between  </a:t>
            </a:r>
            <a:r>
              <a:rPr lang="en-GB" sz="1600">
                <a:solidFill>
                  <a:srgbClr val="2C2B2B"/>
                </a:solidFill>
                <a:latin typeface="Poppins"/>
                <a:ea typeface="+mn-lt"/>
                <a:cs typeface="Poppins"/>
              </a:rPr>
              <a:t>consecutive </a:t>
            </a: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requests, at least until first result is obtained.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EF706570-BD5E-006B-6846-44A209E700D5}"/>
              </a:ext>
            </a:extLst>
          </p:cNvPr>
          <p:cNvGraphicFramePr>
            <a:graphicFrameLocks/>
          </p:cNvGraphicFramePr>
          <p:nvPr/>
        </p:nvGraphicFramePr>
        <p:xfrm>
          <a:off x="4651188" y="1443869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847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2257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831529-6EE4-4949-88D4-688B43586314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oppins Medium" panose="00000600000000000000" pitchFamily="2" charset="-18"/>
                <a:ea typeface="+mn-ea"/>
                <a:cs typeface="Poppins Medium" panose="00000600000000000000" pitchFamily="2" charset="-1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oppins Medium" panose="00000600000000000000" pitchFamily="2" charset="-18"/>
              <a:ea typeface="+mn-ea"/>
              <a:cs typeface="Poppins Medium" panose="00000600000000000000" pitchFamily="2" charset="-18"/>
            </a:endParaRPr>
          </a:p>
        </p:txBody>
      </p:sp>
      <p:sp>
        <p:nvSpPr>
          <p:cNvPr id="15" name="Tytuł 4">
            <a:extLst>
              <a:ext uri="{FF2B5EF4-FFF2-40B4-BE49-F238E27FC236}">
                <a16:creationId xmlns:a16="http://schemas.microsoft.com/office/drawing/2014/main" id="{21D783E3-44A9-4FB6-A410-34682B4DF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8" y="456954"/>
            <a:ext cx="11564983" cy="730244"/>
          </a:xfrm>
        </p:spPr>
        <p:txBody>
          <a:bodyPr anchor="ctr">
            <a:normAutofit/>
          </a:bodyPr>
          <a:lstStyle/>
          <a:p>
            <a:pPr algn="l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Performance tests chunk subscription</a:t>
            </a:r>
          </a:p>
        </p:txBody>
      </p:sp>
      <p:sp>
        <p:nvSpPr>
          <p:cNvPr id="16" name="Podtytuł 2">
            <a:extLst>
              <a:ext uri="{FF2B5EF4-FFF2-40B4-BE49-F238E27FC236}">
                <a16:creationId xmlns:a16="http://schemas.microsoft.com/office/drawing/2014/main" id="{0D17F058-70E6-471F-B492-ED2112FE9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" y="1187199"/>
            <a:ext cx="4727389" cy="462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Horizontal scaling seems to has satisfactory results</a:t>
            </a:r>
            <a:endParaRPr lang="pl-PL"/>
          </a:p>
          <a:p>
            <a:pPr algn="l"/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We can get less than 3.5s or even less total response time for 1000 devices with reasonable number of instances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95441E2E-C1BC-4E31-9882-8FDC1466BF9C}"/>
              </a:ext>
            </a:extLst>
          </p:cNvPr>
          <p:cNvGraphicFramePr>
            <a:graphicFrameLocks/>
          </p:cNvGraphicFramePr>
          <p:nvPr/>
        </p:nvGraphicFramePr>
        <p:xfrm>
          <a:off x="4959532" y="1443869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94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4">
            <a:extLst>
              <a:ext uri="{FF2B5EF4-FFF2-40B4-BE49-F238E27FC236}">
                <a16:creationId xmlns:a16="http://schemas.microsoft.com/office/drawing/2014/main" id="{B05D0CD0-F8D1-4F1C-87D3-DAE2AB30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GB" sz="2800">
                <a:solidFill>
                  <a:srgbClr val="2C2B2B"/>
                </a:solidFill>
                <a:latin typeface="Poppins Medium"/>
                <a:cs typeface="Poppins Medium"/>
              </a:rPr>
              <a:t>Initial Implementation of Frontend</a:t>
            </a:r>
          </a:p>
        </p:txBody>
      </p:sp>
      <p:sp>
        <p:nvSpPr>
          <p:cNvPr id="17" name="Podtytuł 2">
            <a:extLst>
              <a:ext uri="{FF2B5EF4-FFF2-40B4-BE49-F238E27FC236}">
                <a16:creationId xmlns:a16="http://schemas.microsoft.com/office/drawing/2014/main" id="{86C4D907-3188-4A98-9BF5-509019F5C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rmAutofit/>
          </a:bodyPr>
          <a:lstStyle/>
          <a:p>
            <a:pPr algn="l">
              <a:lnSpc>
                <a:spcPct val="300000"/>
              </a:lnSpc>
            </a:pPr>
            <a:endParaRPr lang="pl-PL" sz="1600" b="0" i="0">
              <a:effectLst/>
              <a:latin typeface="Roboto" panose="02000000000000000000" pitchFamily="2" charset="0"/>
            </a:endParaRP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14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3" name="Obraz 2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2A915D4-FAA9-4B2C-810E-2987FB200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5E7FBB6E-F7C5-4DC5-BFA7-E253E2880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86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CBF46FB-A403-4103-9C68-DDD5D6C19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15" name="Tytuł 4">
            <a:extLst>
              <a:ext uri="{FF2B5EF4-FFF2-40B4-BE49-F238E27FC236}">
                <a16:creationId xmlns:a16="http://schemas.microsoft.com/office/drawing/2014/main" id="{21D783E3-44A9-4FB6-A410-34682B4D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Initial Implementation of Frontend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FFE3ACB0-C1DA-0745-A03B-11BFDF3072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6904" r="3850"/>
          <a:stretch/>
        </p:blipFill>
        <p:spPr>
          <a:xfrm>
            <a:off x="1431381" y="1292557"/>
            <a:ext cx="9311816" cy="4846103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15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1962C8E-FB37-4F6E-94CF-21926A2D9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54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3">
            <a:extLst>
              <a:ext uri="{FF2B5EF4-FFF2-40B4-BE49-F238E27FC236}">
                <a16:creationId xmlns:a16="http://schemas.microsoft.com/office/drawing/2014/main" id="{ABA2CB33-CBD9-DF62-F62D-51F208ECB566}"/>
              </a:ext>
            </a:extLst>
          </p:cNvPr>
          <p:cNvSpPr txBox="1">
            <a:spLocks/>
          </p:cNvSpPr>
          <p:nvPr/>
        </p:nvSpPr>
        <p:spPr>
          <a:xfrm>
            <a:off x="839788" y="2057400"/>
            <a:ext cx="6258129" cy="3811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en-GB">
                <a:latin typeface="Poppins"/>
                <a:cs typeface="Arial"/>
              </a:rPr>
              <a:t>Configurable Dashboards</a:t>
            </a:r>
            <a:endParaRPr lang="pl-PL"/>
          </a:p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User Login</a:t>
            </a:r>
          </a:p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Device management from frontend app</a:t>
            </a:r>
            <a:endParaRPr lang="en-GB">
              <a:latin typeface="Poppins"/>
              <a:ea typeface="Calibri"/>
              <a:cs typeface="Poppins"/>
            </a:endParaRPr>
          </a:p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endParaRPr lang="en-GB">
              <a:latin typeface="Poppins"/>
              <a:ea typeface="Calibri"/>
              <a:cs typeface="Poppins"/>
            </a:endParaRPr>
          </a:p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endParaRPr lang="en-GB">
              <a:latin typeface="Poppins"/>
              <a:ea typeface="Calibri"/>
              <a:cs typeface="Poppins"/>
            </a:endParaRPr>
          </a:p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endParaRPr lang="en-GB">
              <a:latin typeface="Poppins"/>
              <a:ea typeface="Calibri"/>
              <a:cs typeface="Poppins"/>
            </a:endParaRPr>
          </a:p>
          <a:p>
            <a:pPr marL="285750" indent="-28575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endParaRPr lang="en-GB">
              <a:latin typeface="Poppins"/>
              <a:ea typeface="Calibri"/>
              <a:cs typeface="Arial"/>
            </a:endParaRPr>
          </a:p>
        </p:txBody>
      </p:sp>
      <p:pic>
        <p:nvPicPr>
          <p:cNvPr id="8" name="Obraz 7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CBF46FB-A403-4103-9C68-DDD5D6C19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15" name="Tytuł 4">
            <a:extLst>
              <a:ext uri="{FF2B5EF4-FFF2-40B4-BE49-F238E27FC236}">
                <a16:creationId xmlns:a16="http://schemas.microsoft.com/office/drawing/2014/main" id="{21D783E3-44A9-4FB6-A410-34682B4D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2000">
                <a:solidFill>
                  <a:srgbClr val="2C2B2B"/>
                </a:solidFill>
                <a:latin typeface="Poppins Medium"/>
                <a:cs typeface="Poppins Medium"/>
              </a:rPr>
              <a:t>Future Features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16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1962C8E-FB37-4F6E-94CF-21926A2D9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81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CBF46FB-A403-4103-9C68-DDD5D6C19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15" name="Tytuł 4">
            <a:extLst>
              <a:ext uri="{FF2B5EF4-FFF2-40B4-BE49-F238E27FC236}">
                <a16:creationId xmlns:a16="http://schemas.microsoft.com/office/drawing/2014/main" id="{21D783E3-44A9-4FB6-A410-34682B4D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2000">
                <a:solidFill>
                  <a:srgbClr val="2C2B2B"/>
                </a:solidFill>
                <a:latin typeface="Poppins Medium"/>
                <a:cs typeface="Poppins Medium"/>
              </a:rPr>
              <a:t>Summary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3ED281-D2C6-C203-0416-71D91A586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258129" cy="3811588"/>
          </a:xfrm>
        </p:spPr>
        <p:txBody>
          <a:bodyPr anchor="t"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Conclusions from tests – two option to load data faster:</a:t>
            </a:r>
            <a:endParaRPr lang="en-GB">
              <a:latin typeface="Poppins"/>
              <a:ea typeface="Calibri"/>
              <a:cs typeface="Calibri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GB">
                <a:latin typeface="Poppins"/>
                <a:cs typeface="Poppins"/>
              </a:rPr>
              <a:t>Scale </a:t>
            </a:r>
            <a:r>
              <a:rPr lang="en-GB" err="1">
                <a:latin typeface="Poppins"/>
                <a:cs typeface="Poppins"/>
              </a:rPr>
              <a:t>TangoGQL</a:t>
            </a:r>
            <a:r>
              <a:rPr lang="en-GB">
                <a:latin typeface="Poppins"/>
                <a:cs typeface="Poppins"/>
              </a:rPr>
              <a:t> horizontally and divide subscription request into separate chunks</a:t>
            </a:r>
            <a:endParaRPr lang="en-GB">
              <a:latin typeface="Poppins"/>
              <a:ea typeface="Calibri"/>
              <a:cs typeface="Calibri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GB">
                <a:latin typeface="Poppins"/>
                <a:cs typeface="Poppins"/>
              </a:rPr>
              <a:t>Additional backend service, which also offers additional functionalities</a:t>
            </a:r>
            <a:endParaRPr lang="en-GB">
              <a:latin typeface="Poppins"/>
              <a:ea typeface="Calibri"/>
              <a:cs typeface="Calibri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Web application provides the advantage of checking device status on any device, including mobile phones.</a:t>
            </a:r>
            <a:endParaRPr lang="en-GB">
              <a:latin typeface="Poppins"/>
              <a:ea typeface="Calibri"/>
              <a:cs typeface="Calibri"/>
            </a:endParaRP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17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1962C8E-FB37-4F6E-94CF-21926A2D9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92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CFA5963-726E-4011-A66F-90810F335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62" y="768129"/>
            <a:ext cx="3041264" cy="1162964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942AB266-8525-4D23-AFCA-4049A09A6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473" y="2620184"/>
            <a:ext cx="10668000" cy="973658"/>
          </a:xfrm>
        </p:spPr>
        <p:txBody>
          <a:bodyPr>
            <a:normAutofit/>
          </a:bodyPr>
          <a:lstStyle/>
          <a:p>
            <a:pPr algn="l"/>
            <a:r>
              <a:rPr lang="en-GB" sz="4000">
                <a:solidFill>
                  <a:srgbClr val="2C2B2B"/>
                </a:solidFill>
                <a:latin typeface="Poppins Medium"/>
                <a:cs typeface="Poppins Medium"/>
              </a:rPr>
              <a:t>Thank you for attention</a:t>
            </a:r>
            <a:endParaRPr lang="en-GB" sz="4000">
              <a:solidFill>
                <a:srgbClr val="2C2B2B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08E40827-2699-40B0-9C81-0F76152C7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525" y="4205918"/>
            <a:ext cx="10662948" cy="13024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000">
                <a:solidFill>
                  <a:srgbClr val="2C2B2B"/>
                </a:solidFill>
                <a:latin typeface="Poppins"/>
                <a:cs typeface="Poppins"/>
              </a:rPr>
              <a:t>Joanna Wajda</a:t>
            </a:r>
          </a:p>
          <a:p>
            <a:pPr algn="l"/>
            <a:r>
              <a:rPr lang="en-GB" sz="2000">
                <a:solidFill>
                  <a:srgbClr val="2C2B2B"/>
                </a:solidFill>
                <a:latin typeface="Poppins"/>
                <a:cs typeface="Poppins"/>
              </a:rPr>
              <a:t>SOLARIS National Synchrotron Radiation Centre</a:t>
            </a:r>
          </a:p>
          <a:p>
            <a:pPr algn="l"/>
            <a:r>
              <a:rPr lang="en-GB" sz="2000">
                <a:solidFill>
                  <a:srgbClr val="2C2B2B"/>
                </a:solidFill>
                <a:latin typeface="Poppins"/>
                <a:cs typeface="Poppins"/>
              </a:rPr>
              <a:t>        joanna1.wajda@uj.edu.pl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D155BCA-1735-B8FA-633E-8449EEDA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18</a:t>
            </a:fld>
            <a:endParaRPr lang="pl-PL"/>
          </a:p>
        </p:txBody>
      </p:sp>
      <p:pic>
        <p:nvPicPr>
          <p:cNvPr id="7" name="Grafika 6" descr="Adres e-mail z wypełnieniem pełnym">
            <a:extLst>
              <a:ext uri="{FF2B5EF4-FFF2-40B4-BE49-F238E27FC236}">
                <a16:creationId xmlns:a16="http://schemas.microsoft.com/office/drawing/2014/main" id="{B47D12E3-E28E-E8B6-CF5D-609D23152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2601" y="4930826"/>
            <a:ext cx="487436" cy="48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9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CFA5963-726E-4011-A66F-90810F335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62" y="768129"/>
            <a:ext cx="3041264" cy="1162964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942AB266-8525-4D23-AFCA-4049A09A6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473" y="2620184"/>
            <a:ext cx="10668000" cy="973658"/>
          </a:xfrm>
        </p:spPr>
        <p:txBody>
          <a:bodyPr>
            <a:normAutofit/>
          </a:bodyPr>
          <a:lstStyle/>
          <a:p>
            <a:pPr algn="l"/>
            <a:r>
              <a:rPr lang="en-US" sz="4000">
                <a:solidFill>
                  <a:srgbClr val="2C2B2B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SOLARIS State Grid Web Migration</a:t>
            </a:r>
            <a:endParaRPr lang="pl-PL" sz="4000">
              <a:solidFill>
                <a:srgbClr val="2C2B2B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08E40827-2699-40B0-9C81-0F76152C7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525" y="4205918"/>
            <a:ext cx="10662948" cy="13024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000">
                <a:solidFill>
                  <a:srgbClr val="2C2B2B"/>
                </a:solidFill>
                <a:latin typeface="Poppins"/>
                <a:cs typeface="Poppins"/>
              </a:rPr>
              <a:t>Council Chamber (SKAO), 28.06.2023</a:t>
            </a:r>
          </a:p>
          <a:p>
            <a:pPr algn="l"/>
            <a:r>
              <a:rPr lang="en-GB" sz="2000">
                <a:solidFill>
                  <a:srgbClr val="2C2B2B"/>
                </a:solidFill>
                <a:latin typeface="Poppins"/>
                <a:cs typeface="Poppins"/>
              </a:rPr>
              <a:t>Joanna Wajda</a:t>
            </a:r>
          </a:p>
          <a:p>
            <a:pPr algn="l"/>
            <a:r>
              <a:rPr lang="en-GB" sz="2000">
                <a:solidFill>
                  <a:srgbClr val="2C2B2B"/>
                </a:solidFill>
                <a:latin typeface="Poppins"/>
                <a:cs typeface="Poppins"/>
              </a:rPr>
              <a:t>SOLARIS National Synchrotron Radiation Centre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D155BCA-1735-B8FA-633E-8449EEDA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29-6EE4-4949-88D4-688B4358631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03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2257"/>
            <a:ext cx="2743200" cy="365125"/>
          </a:xfrm>
        </p:spPr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3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3" name="Obraz 2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2A915D4-FAA9-4B2C-810E-2987FB200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16" name="Tytuł 4">
            <a:extLst>
              <a:ext uri="{FF2B5EF4-FFF2-40B4-BE49-F238E27FC236}">
                <a16:creationId xmlns:a16="http://schemas.microsoft.com/office/drawing/2014/main" id="{B05D0CD0-F8D1-4F1C-87D3-DAE2AB300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8" y="456954"/>
            <a:ext cx="11564983" cy="730244"/>
          </a:xfrm>
        </p:spPr>
        <p:txBody>
          <a:bodyPr anchor="ctr">
            <a:normAutofit/>
          </a:bodyPr>
          <a:lstStyle/>
          <a:p>
            <a:pPr algn="l"/>
            <a:r>
              <a:rPr lang="pl-PL" sz="2800">
                <a:solidFill>
                  <a:srgbClr val="2C2B2B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Agenda</a:t>
            </a:r>
          </a:p>
        </p:txBody>
      </p:sp>
      <p:sp>
        <p:nvSpPr>
          <p:cNvPr id="17" name="Podtytuł 2">
            <a:extLst>
              <a:ext uri="{FF2B5EF4-FFF2-40B4-BE49-F238E27FC236}">
                <a16:creationId xmlns:a16="http://schemas.microsoft.com/office/drawing/2014/main" id="{86C4D907-3188-4A98-9BF5-509019F5C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" y="1187199"/>
            <a:ext cx="11564983" cy="4628141"/>
          </a:xfrm>
        </p:spPr>
        <p:txBody>
          <a:bodyPr anchor="ctr" anchorCtr="0">
            <a:norm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b="0" i="0">
                <a:effectLst/>
                <a:latin typeface="Roboto"/>
                <a:ea typeface="Roboto"/>
                <a:cs typeface="Roboto"/>
              </a:rPr>
              <a:t>Introduction of State Grid and United States applications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b="0" i="0">
                <a:effectLst/>
                <a:latin typeface="Roboto"/>
                <a:ea typeface="Roboto"/>
                <a:cs typeface="Roboto"/>
              </a:rPr>
              <a:t>New version concept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>
                <a:latin typeface="Roboto"/>
                <a:ea typeface="Roboto"/>
                <a:cs typeface="Roboto"/>
              </a:rPr>
              <a:t>Results of TangoGQL Interface tests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>
                <a:latin typeface="Roboto"/>
                <a:ea typeface="Roboto"/>
                <a:cs typeface="Roboto"/>
              </a:rPr>
              <a:t>Initial Implementation of Frontend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>
                <a:latin typeface="Roboto"/>
                <a:ea typeface="Roboto"/>
                <a:cs typeface="Roboto"/>
              </a:rPr>
              <a:t>Future Features</a:t>
            </a:r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5E7FBB6E-F7C5-4DC5-BFA7-E253E2880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7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4">
            <a:extLst>
              <a:ext uri="{FF2B5EF4-FFF2-40B4-BE49-F238E27FC236}">
                <a16:creationId xmlns:a16="http://schemas.microsoft.com/office/drawing/2014/main" id="{B05D0CD0-F8D1-4F1C-87D3-DAE2AB30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GB" sz="2800">
                <a:solidFill>
                  <a:srgbClr val="2C2B2B"/>
                </a:solidFill>
                <a:latin typeface="Poppins Medium"/>
                <a:cs typeface="Poppins Medium"/>
              </a:rPr>
              <a:t>State Grid &amp; United States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4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3" name="Obraz 2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2A915D4-FAA9-4B2C-810E-2987FB200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5E7FBB6E-F7C5-4DC5-BFA7-E253E2880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350D6C35-37B3-4A77-B2DF-8AA59950F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21" name="Tytuł 4">
            <a:extLst>
              <a:ext uri="{FF2B5EF4-FFF2-40B4-BE49-F238E27FC236}">
                <a16:creationId xmlns:a16="http://schemas.microsoft.com/office/drawing/2014/main" id="{42B62E96-4B06-472D-9FF4-F9EA95F8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013" y="139766"/>
            <a:ext cx="6483261" cy="864056"/>
          </a:xfrm>
        </p:spPr>
        <p:txBody>
          <a:bodyPr anchor="ctr">
            <a:normAutofit/>
          </a:bodyPr>
          <a:lstStyle/>
          <a:p>
            <a:pPr algn="ctr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State Grid</a:t>
            </a:r>
          </a:p>
        </p:txBody>
      </p:sp>
      <p:pic>
        <p:nvPicPr>
          <p:cNvPr id="8" name="Symbol zastępczy zawartości 7" descr="Obraz zawierający zrzut ekranu, tekst, oprogramowanie, Oprogramowanie multimedialne&#10;&#10;Opis wygenerowany automatycznie">
            <a:extLst>
              <a:ext uri="{FF2B5EF4-FFF2-40B4-BE49-F238E27FC236}">
                <a16:creationId xmlns:a16="http://schemas.microsoft.com/office/drawing/2014/main" id="{E4FA2367-CCA2-D5D6-3796-43461533C5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"/>
          <a:stretch/>
        </p:blipFill>
        <p:spPr>
          <a:xfrm>
            <a:off x="392039" y="937031"/>
            <a:ext cx="5388428" cy="2813857"/>
          </a:xfrm>
          <a:ln w="38100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0B75A9-049C-A2FB-C35D-0A88E0424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604" y="1221377"/>
            <a:ext cx="4932361" cy="1997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Displays grouped states of the accelerator devices</a:t>
            </a:r>
            <a:endParaRPr lang="en-GB">
              <a:latin typeface="Poppins"/>
              <a:ea typeface="Calibri"/>
              <a:cs typeface="Poppi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Displayed state value is the most important state of the group</a:t>
            </a:r>
            <a:endParaRPr lang="en-GB">
              <a:latin typeface="Poppins"/>
              <a:ea typeface="Calibri"/>
              <a:cs typeface="Poppi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Poppins"/>
                <a:cs typeface="Poppins"/>
              </a:rPr>
              <a:t>States are retrieved from the United States device </a:t>
            </a:r>
            <a:endParaRPr lang="en-GB">
              <a:latin typeface="Poppins"/>
              <a:ea typeface="Calibri"/>
              <a:cs typeface="Poppins"/>
            </a:endParaRP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5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72F572AB-6219-4400-B695-5CDD989A96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  <p:pic>
        <p:nvPicPr>
          <p:cNvPr id="13" name="Obraz 12" descr="Obraz zawierający zrzut ekranu, tekst, Oprogramowanie multimedialne, oprogramowanie&#10;&#10;Opis wygenerowany automatycznie">
            <a:extLst>
              <a:ext uri="{FF2B5EF4-FFF2-40B4-BE49-F238E27FC236}">
                <a16:creationId xmlns:a16="http://schemas.microsoft.com/office/drawing/2014/main" id="{C349355A-5DDE-185A-FA8E-0C1D7BADC2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"/>
          <a:stretch/>
        </p:blipFill>
        <p:spPr>
          <a:xfrm>
            <a:off x="1389889" y="3107112"/>
            <a:ext cx="5388427" cy="2813857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4902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E519C7F-B912-48F8-AF16-C1469A8D2D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15" name="Tytuł 4">
            <a:extLst>
              <a:ext uri="{FF2B5EF4-FFF2-40B4-BE49-F238E27FC236}">
                <a16:creationId xmlns:a16="http://schemas.microsoft.com/office/drawing/2014/main" id="{B339308B-91D3-41EF-A63C-20D12A46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59" y="171934"/>
            <a:ext cx="11582406" cy="795647"/>
          </a:xfrm>
        </p:spPr>
        <p:txBody>
          <a:bodyPr anchor="ctr">
            <a:normAutofit/>
          </a:bodyPr>
          <a:lstStyle/>
          <a:p>
            <a:pPr algn="ctr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United States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6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17" name="Podtytuł 2">
            <a:extLst>
              <a:ext uri="{FF2B5EF4-FFF2-40B4-BE49-F238E27FC236}">
                <a16:creationId xmlns:a16="http://schemas.microsoft.com/office/drawing/2014/main" id="{909E2A24-8B8C-4660-A5AF-C8301A96D668}"/>
              </a:ext>
            </a:extLst>
          </p:cNvPr>
          <p:cNvSpPr txBox="1">
            <a:spLocks/>
          </p:cNvSpPr>
          <p:nvPr/>
        </p:nvSpPr>
        <p:spPr>
          <a:xfrm>
            <a:off x="6305008" y="1222917"/>
            <a:ext cx="5582195" cy="4628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kern="1200">
                <a:solidFill>
                  <a:srgbClr val="2C2B2B"/>
                </a:solidFill>
                <a:effectLst/>
                <a:latin typeface="Poppins"/>
                <a:cs typeface="Poppins"/>
              </a:rPr>
              <a:t>Device which aggregates states of defined devices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kern="1200">
                <a:solidFill>
                  <a:srgbClr val="2C2B2B"/>
                </a:solidFill>
                <a:effectLst/>
                <a:latin typeface="Poppins"/>
                <a:cs typeface="Poppins"/>
              </a:rPr>
              <a:t>Device has one string attribute – </a:t>
            </a:r>
            <a:r>
              <a:rPr lang="en-GB" sz="1600" kern="1200" err="1">
                <a:solidFill>
                  <a:srgbClr val="2C2B2B"/>
                </a:solidFill>
                <a:effectLst/>
                <a:latin typeface="Poppins"/>
                <a:cs typeface="Poppins"/>
              </a:rPr>
              <a:t>ChildData</a:t>
            </a: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, which contains JSON encoded States of monitored devices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kern="1200" err="1">
                <a:solidFill>
                  <a:srgbClr val="2C2B2B"/>
                </a:solidFill>
                <a:effectLst/>
                <a:latin typeface="Poppins"/>
                <a:cs typeface="Poppins"/>
              </a:rPr>
              <a:t>ChildData</a:t>
            </a:r>
            <a:r>
              <a:rPr lang="en-GB" sz="1600" kern="1200">
                <a:solidFill>
                  <a:srgbClr val="2C2B2B"/>
                </a:solidFill>
                <a:effectLst/>
                <a:latin typeface="Poppins"/>
                <a:cs typeface="Poppins"/>
              </a:rPr>
              <a:t> sends event at every device state change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kern="1200">
              <a:solidFill>
                <a:srgbClr val="2C2B2B"/>
              </a:solidFill>
              <a:effectLst/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9DAE49E0-976B-4D2E-850B-688B9B81A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8818EF61-CD4E-BD7F-A577-A66920BCC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05" t="29461" r="31820" b="13001"/>
          <a:stretch/>
        </p:blipFill>
        <p:spPr>
          <a:xfrm>
            <a:off x="514201" y="1359725"/>
            <a:ext cx="2698074" cy="1317370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62481C8-318B-125E-2AE1-84A86D4701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24" t="12786" r="754" b="1017"/>
          <a:stretch/>
        </p:blipFill>
        <p:spPr>
          <a:xfrm>
            <a:off x="2035515" y="2516759"/>
            <a:ext cx="2698074" cy="2551643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1BC5AC2-BD94-C9B5-20AB-C07A68ECE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33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4">
            <a:extLst>
              <a:ext uri="{FF2B5EF4-FFF2-40B4-BE49-F238E27FC236}">
                <a16:creationId xmlns:a16="http://schemas.microsoft.com/office/drawing/2014/main" id="{B05D0CD0-F8D1-4F1C-87D3-DAE2AB30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GB" sz="2800">
                <a:solidFill>
                  <a:srgbClr val="2C2B2B"/>
                </a:solidFill>
                <a:latin typeface="Poppins Medium"/>
                <a:cs typeface="Poppins Medium"/>
              </a:rPr>
              <a:t>New version concept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7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3" name="Obraz 2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2A915D4-FAA9-4B2C-810E-2987FB200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5E7FBB6E-F7C5-4DC5-BFA7-E253E2880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9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CBF46FB-A403-4103-9C68-DDD5D6C194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sp>
        <p:nvSpPr>
          <p:cNvPr id="15" name="Tytuł 4">
            <a:extLst>
              <a:ext uri="{FF2B5EF4-FFF2-40B4-BE49-F238E27FC236}">
                <a16:creationId xmlns:a16="http://schemas.microsoft.com/office/drawing/2014/main" id="{21D783E3-44A9-4FB6-A410-34682B4DF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19" y="148442"/>
            <a:ext cx="11071163" cy="849085"/>
          </a:xfrm>
        </p:spPr>
        <p:txBody>
          <a:bodyPr anchor="ctr">
            <a:normAutofit/>
          </a:bodyPr>
          <a:lstStyle/>
          <a:p>
            <a:pPr algn="ctr"/>
            <a:r>
              <a:rPr lang="en-GB" sz="1800">
                <a:solidFill>
                  <a:srgbClr val="2C2B2B"/>
                </a:solidFill>
                <a:latin typeface="Poppins Medium"/>
                <a:cs typeface="Poppins Medium"/>
              </a:rPr>
              <a:t>Concept of architecture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8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17" name="Podtytuł 2">
            <a:extLst>
              <a:ext uri="{FF2B5EF4-FFF2-40B4-BE49-F238E27FC236}">
                <a16:creationId xmlns:a16="http://schemas.microsoft.com/office/drawing/2014/main" id="{ABD65151-0034-4758-845A-9303AB13D543}"/>
              </a:ext>
            </a:extLst>
          </p:cNvPr>
          <p:cNvSpPr txBox="1">
            <a:spLocks/>
          </p:cNvSpPr>
          <p:nvPr/>
        </p:nvSpPr>
        <p:spPr>
          <a:xfrm>
            <a:off x="6305008" y="1187198"/>
            <a:ext cx="5582195" cy="4628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Web Client: </a:t>
            </a: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Request data about device states from Backend </a:t>
            </a:r>
            <a:endParaRPr lang="en-GB" sz="12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 Backend: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Constantly request states data from Tango GQL API </a:t>
            </a:r>
            <a:endParaRPr lang="en-GB" sz="12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Generate configuration of grids and send them to Web Client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Read configuration from database (optional)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2C2B2B"/>
                </a:solidFill>
                <a:latin typeface="Poppins"/>
                <a:cs typeface="Poppins"/>
              </a:rPr>
              <a:t>Database: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2C2B2B"/>
                </a:solidFill>
                <a:latin typeface="Poppins"/>
                <a:cs typeface="Poppins"/>
              </a:rPr>
              <a:t>Store saved configs and another information for future features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solidFill>
                <a:srgbClr val="2C2B2B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1962C8E-FB37-4F6E-94CF-21926A2D9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  <p:pic>
        <p:nvPicPr>
          <p:cNvPr id="37" name="Obraz 36" descr="Obraz zawierający tekst, zrzut ekranu&#10;&#10;Opis wygenerowany automatycznie">
            <a:extLst>
              <a:ext uri="{FF2B5EF4-FFF2-40B4-BE49-F238E27FC236}">
                <a16:creationId xmlns:a16="http://schemas.microsoft.com/office/drawing/2014/main" id="{BF93E7F3-DF4D-604E-C9AE-1A10E92D8D2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1602241"/>
            <a:ext cx="5566957" cy="1377641"/>
          </a:xfrm>
          <a:prstGeom prst="rect">
            <a:avLst/>
          </a:prstGeom>
        </p:spPr>
      </p:pic>
      <p:pic>
        <p:nvPicPr>
          <p:cNvPr id="1028" name="Picture 4" descr="Vue.js full logo transparent PNG - StickPNG">
            <a:extLst>
              <a:ext uri="{FF2B5EF4-FFF2-40B4-BE49-F238E27FC236}">
                <a16:creationId xmlns:a16="http://schemas.microsoft.com/office/drawing/2014/main" id="{17F60606-DE6D-F4EA-28E3-07C2321B6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" y="4101737"/>
            <a:ext cx="1262251" cy="12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stapi · GitHub Topics · GitHub">
            <a:extLst>
              <a:ext uri="{FF2B5EF4-FFF2-40B4-BE49-F238E27FC236}">
                <a16:creationId xmlns:a16="http://schemas.microsoft.com/office/drawing/2014/main" id="{8CFE0AE7-4D8E-482B-B511-11B06120D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684" y="4018159"/>
            <a:ext cx="2764207" cy="138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6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4">
            <a:extLst>
              <a:ext uri="{FF2B5EF4-FFF2-40B4-BE49-F238E27FC236}">
                <a16:creationId xmlns:a16="http://schemas.microsoft.com/office/drawing/2014/main" id="{B05D0CD0-F8D1-4F1C-87D3-DAE2AB30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sz="2800">
                <a:solidFill>
                  <a:srgbClr val="2C2B2B"/>
                </a:solidFill>
                <a:latin typeface="Poppins Medium"/>
                <a:cs typeface="Poppins Medium"/>
              </a:rPr>
              <a:t>Tests of TangoGQL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896C452D-DAED-4CB1-BA9D-9956D8B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7831529-6EE4-4949-88D4-688B43586314}" type="slidenum">
              <a:rPr lang="pl-PL" smtClean="0">
                <a:latin typeface="Poppins Medium" panose="00000600000000000000" pitchFamily="2" charset="-18"/>
                <a:cs typeface="Poppins Medium" panose="00000600000000000000" pitchFamily="2" charset="-18"/>
              </a:rPr>
              <a:pPr algn="ctr"/>
              <a:t>9</a:t>
            </a:fld>
            <a:endParaRPr lang="pl-PL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pic>
        <p:nvPicPr>
          <p:cNvPr id="3" name="Obraz 2" descr="Obraz zawierający tekst, siekiera, grafika wektorowa&#10;&#10;Opis wygenerowany automatycznie">
            <a:extLst>
              <a:ext uri="{FF2B5EF4-FFF2-40B4-BE49-F238E27FC236}">
                <a16:creationId xmlns:a16="http://schemas.microsoft.com/office/drawing/2014/main" id="{F2A915D4-FAA9-4B2C-810E-2987FB200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21253" r="54588" b="21893"/>
          <a:stretch/>
        </p:blipFill>
        <p:spPr>
          <a:xfrm>
            <a:off x="6087289" y="-15470"/>
            <a:ext cx="6104711" cy="6888939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5E7FBB6E-F7C5-4DC5-BFA7-E253E2880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970"/>
            <a:ext cx="1219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3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Motyw pakietu Office</vt:lpstr>
      <vt:lpstr>1_Motyw pakietu Office</vt:lpstr>
      <vt:lpstr>PowerPoint Presentation</vt:lpstr>
      <vt:lpstr>SOLARIS State Grid Web Migration</vt:lpstr>
      <vt:lpstr>Agenda</vt:lpstr>
      <vt:lpstr>State Grid &amp; United States</vt:lpstr>
      <vt:lpstr>State Grid</vt:lpstr>
      <vt:lpstr>United States</vt:lpstr>
      <vt:lpstr>New version concept</vt:lpstr>
      <vt:lpstr>Concept of architecture</vt:lpstr>
      <vt:lpstr>Tests of TangoGQL</vt:lpstr>
      <vt:lpstr>Performance tests single subscription</vt:lpstr>
      <vt:lpstr>Performance tests bulk subscription</vt:lpstr>
      <vt:lpstr>Performance tests chunk subscription</vt:lpstr>
      <vt:lpstr>Performance tests chunk subscription</vt:lpstr>
      <vt:lpstr>Initial Implementation of Frontend</vt:lpstr>
      <vt:lpstr>Initial Implementation of Frontend</vt:lpstr>
      <vt:lpstr>Future Features</vt:lpstr>
      <vt:lpstr>Summary</vt:lpstr>
      <vt:lpstr>Thank you for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Kowalik</dc:creator>
  <cp:revision>1</cp:revision>
  <dcterms:created xsi:type="dcterms:W3CDTF">2022-04-21T09:26:44Z</dcterms:created>
  <dcterms:modified xsi:type="dcterms:W3CDTF">2023-06-28T09:09:40Z</dcterms:modified>
</cp:coreProperties>
</file>