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8" r:id="rId2"/>
    <p:sldId id="261" r:id="rId3"/>
    <p:sldId id="260" r:id="rId4"/>
    <p:sldId id="265" r:id="rId5"/>
    <p:sldId id="266" r:id="rId6"/>
    <p:sldId id="267" r:id="rId7"/>
    <p:sldId id="268" r:id="rId8"/>
    <p:sldId id="264" r:id="rId9"/>
    <p:sldId id="269" r:id="rId10"/>
    <p:sldId id="270" r:id="rId11"/>
    <p:sldId id="271" r:id="rId12"/>
    <p:sldId id="272" r:id="rId13"/>
    <p:sldId id="273" r:id="rId14"/>
    <p:sldId id="276" r:id="rId15"/>
    <p:sldId id="277" r:id="rId16"/>
    <p:sldId id="278" r:id="rId17"/>
    <p:sldId id="280" r:id="rId18"/>
    <p:sldId id="281" r:id="rId19"/>
    <p:sldId id="282" r:id="rId20"/>
    <p:sldId id="283" r:id="rId21"/>
    <p:sldId id="286" r:id="rId22"/>
    <p:sldId id="287" r:id="rId23"/>
    <p:sldId id="285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EE6B26D2-D4EB-4F2A-AF86-86DAAAF2B3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5803901-4EB8-4B7D-A8A7-B3E5A803DA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BF74E-F782-4A87-9517-D0F05EC80680}" type="datetimeFigureOut">
              <a:rPr lang="pl-PL" smtClean="0"/>
              <a:t>28.06.2023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195C808-05E6-4FE6-9072-A13A981A02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ED2DE4E-04FD-4AD7-B0C7-245CFD5C7E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9F2B0-91E5-409C-82F6-5FDA81DA05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99244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B8CFA-D2E1-421C-9FF1-72A3BDF2EFF6}" type="datetimeFigureOut">
              <a:rPr lang="pl-PL" smtClean="0"/>
              <a:t>28.06.2023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927C9-E85E-485B-B23B-28B37B751B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40376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BB13DE-631D-4B47-87B2-AD98F9FCE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3E17F60-EE3B-4409-86CF-A115CD9F2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217B051-F484-4387-A0A7-FA3FCEC90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C184-D1D5-4C5E-8E53-B68C3BD311FB}" type="datetimeFigureOut">
              <a:rPr lang="pl-PL" smtClean="0"/>
              <a:t>28.06.2023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502B15A-385C-4666-9BCA-1B385B4A3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4E1032F-C0A7-401D-8B51-B60B7820B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621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9EFEEB-8578-41F1-AF93-D8ACC8B21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E61DE4E-DA0E-41F6-9BEF-23E631751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8A3015D-1467-4A2B-854D-58C088E73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C184-D1D5-4C5E-8E53-B68C3BD311FB}" type="datetimeFigureOut">
              <a:rPr lang="pl-PL" smtClean="0"/>
              <a:t>28.06.2023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7EB0B97-E938-4794-BADD-6344194A0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5A9A8E8-10FE-462E-A667-B80D4248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4494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5137552-87BD-4DF4-B3A8-51A4994683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6AE5155-A3AB-47C7-B62D-050221C31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9C11A94-C66D-4FD0-99A8-39303F918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C184-D1D5-4C5E-8E53-B68C3BD311FB}" type="datetimeFigureOut">
              <a:rPr lang="pl-PL" smtClean="0"/>
              <a:t>28.06.2023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8FD459B-CF2A-4971-A6A5-ED33A1C03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EA3B068-79E7-4981-A68D-D485B3F13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5302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0C952C-A9FD-449A-8926-CF11BF148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4E947D-65A3-4D68-9227-CDB397F76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584E4B7-9826-4792-B9B6-D9B7CBFBF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C184-D1D5-4C5E-8E53-B68C3BD311FB}" type="datetimeFigureOut">
              <a:rPr lang="pl-PL" smtClean="0"/>
              <a:t>28.06.2023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685B36E-466F-4194-AD0E-5A244A893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68E93F5-CCA9-42B0-89F5-D0D178AEE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418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9661EE-63EA-4810-9F3C-A10064756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E94F67B-3B41-4E84-9B5F-DE45CA097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E14B808-81B0-4AED-B740-3A0C87E99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C184-D1D5-4C5E-8E53-B68C3BD311FB}" type="datetimeFigureOut">
              <a:rPr lang="pl-PL" smtClean="0"/>
              <a:t>28.06.2023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9756891-CBA2-4175-98D5-47B02979F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C41EA80-1771-4C65-ADF8-AB8B90482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05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2A6AA1-D9AC-43DA-9E64-BE12783C7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818C7C-5F37-41E6-B7B6-275259731E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F260694-F07D-41D5-A484-756863343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81B172D-2973-4534-AFF3-BC1056A50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C184-D1D5-4C5E-8E53-B68C3BD311FB}" type="datetimeFigureOut">
              <a:rPr lang="pl-PL" smtClean="0"/>
              <a:t>28.06.2023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055FFB3-FEE5-43C9-B747-E6652EC53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1881587-31EF-4A8C-973F-2D6F2B1E0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864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921D5C-9C5C-421B-82E5-D18C6F119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2B05469-705B-4EE6-A8FF-B988B6428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B9335C4-A163-43F6-8ACF-A29164799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DC9532F-FF49-4BD1-B66A-BAE74CD6B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3A0EDD0-2DEF-446F-A5CE-F2DF881223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0294D4E-DBE7-4A5D-83F8-4585EC2D8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C184-D1D5-4C5E-8E53-B68C3BD311FB}" type="datetimeFigureOut">
              <a:rPr lang="pl-PL" smtClean="0"/>
              <a:t>28.06.2023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BE3226C2-3C22-4EAB-B618-DDD05842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B225984-2CF9-4D80-84EA-A7579E0DA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2582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0CDDA8-9E5D-433E-AB51-528C3C5DA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D4F6A6A-B655-441C-B9DC-0F87C8EAF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C184-D1D5-4C5E-8E53-B68C3BD311FB}" type="datetimeFigureOut">
              <a:rPr lang="pl-PL" smtClean="0"/>
              <a:t>28.06.2023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1A0A05A-B887-4AFF-8364-3C09043C4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F33F4EF-4E89-46B2-BCBE-3C829A472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813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0DDCC9C-D94E-4661-8927-D0E636830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C184-D1D5-4C5E-8E53-B68C3BD311FB}" type="datetimeFigureOut">
              <a:rPr lang="pl-PL" smtClean="0"/>
              <a:t>28.06.2023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74DD5E0-06A4-4D4B-8F32-47C3CAB5B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8D0A0F4-79EE-413A-B9AA-C03C2C9A4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08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645CB6-2843-4102-B481-BFFD4098C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A5E659-BAE1-45AA-A6AE-55D99B4CC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3063F89-C35E-47A1-9A68-F8AAB96DD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51195B1-6727-4259-9A42-1F9E1489E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C184-D1D5-4C5E-8E53-B68C3BD311FB}" type="datetimeFigureOut">
              <a:rPr lang="pl-PL" smtClean="0"/>
              <a:t>28.06.2023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A8C425D-482E-43E1-B506-59CCC8CF7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14CD2D5-3ED2-4C4E-8771-DDB19C8B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564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B68806-D219-4FEA-B067-9560D9F3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5DCEDF2-3B75-4A81-80FA-1B1F6C332E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EEB89A5-461B-4CDF-B230-A8FCB04D2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061927E-F3A2-4FC1-B8ED-A265AD5FC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C184-D1D5-4C5E-8E53-B68C3BD311FB}" type="datetimeFigureOut">
              <a:rPr lang="pl-PL" smtClean="0"/>
              <a:t>28.06.2023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E86FA6E-2C86-42CB-8152-C50550A3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C438C8A-9FBF-4997-8189-144215B2F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9568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EDE408C-1653-44D3-A41A-0DC30A9CB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D84AAC8-3CD4-4EE4-9F43-F85DD95BF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DD40C32-A821-4720-9409-B476D679C5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FC184-D1D5-4C5E-8E53-B68C3BD311FB}" type="datetimeFigureOut">
              <a:rPr lang="pl-PL" smtClean="0"/>
              <a:t>28.06.2023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7C377C7-DC9C-4696-BF64-DD836E004B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2F233B6-9580-46E1-A7A7-41EA8F316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878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5CFA5963-726E-4011-A66F-90810F335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462" y="768129"/>
            <a:ext cx="3041264" cy="1162964"/>
          </a:xfrm>
          <a:prstGeom prst="rect">
            <a:avLst/>
          </a:prstGeom>
        </p:spPr>
      </p:pic>
      <p:sp>
        <p:nvSpPr>
          <p:cNvPr id="5" name="Tytuł 4">
            <a:extLst>
              <a:ext uri="{FF2B5EF4-FFF2-40B4-BE49-F238E27FC236}">
                <a16:creationId xmlns:a16="http://schemas.microsoft.com/office/drawing/2014/main" id="{942AB266-8525-4D23-AFCA-4049A09A6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9473" y="2620184"/>
            <a:ext cx="10668000" cy="973658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PLC emulation for </a:t>
            </a:r>
            <a:r>
              <a:rPr lang="pl-PL" sz="40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Tango </a:t>
            </a:r>
            <a:r>
              <a:rPr lang="en-US" sz="40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Device</a:t>
            </a:r>
            <a:r>
              <a:rPr lang="pl-PL" sz="40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s</a:t>
            </a:r>
            <a:r>
              <a:rPr lang="en-US" sz="40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testing purposes</a:t>
            </a:r>
            <a:endParaRPr lang="pl-PL" sz="4000" dirty="0">
              <a:solidFill>
                <a:srgbClr val="2C2B2B"/>
              </a:solidFill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6" name="Podtytuł 5">
            <a:extLst>
              <a:ext uri="{FF2B5EF4-FFF2-40B4-BE49-F238E27FC236}">
                <a16:creationId xmlns:a16="http://schemas.microsoft.com/office/drawing/2014/main" id="{08E40827-2699-40B0-9C81-0F76152C7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525" y="4205918"/>
            <a:ext cx="10662948" cy="1302471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SKAO </a:t>
            </a:r>
            <a:r>
              <a:rPr lang="pl-PL" sz="20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at</a:t>
            </a:r>
            <a:r>
              <a:rPr lang="pl-PL" sz="20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20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Jodrell</a:t>
            </a:r>
            <a:r>
              <a:rPr lang="pl-PL" sz="20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Bank, </a:t>
            </a:r>
            <a:r>
              <a:rPr lang="pl-PL" sz="20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Cheshire</a:t>
            </a:r>
            <a:r>
              <a:rPr lang="pl-PL" sz="20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United </a:t>
            </a:r>
            <a:r>
              <a:rPr lang="pl-PL" sz="20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Kingdom</a:t>
            </a:r>
            <a:r>
              <a:rPr lang="pl-PL" sz="20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, </a:t>
            </a:r>
            <a:r>
              <a:rPr lang="pl-PL" sz="20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June</a:t>
            </a:r>
            <a:r>
              <a:rPr lang="pl-PL" sz="20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28th, 2023</a:t>
            </a:r>
          </a:p>
          <a:p>
            <a:pPr algn="l"/>
            <a:r>
              <a:rPr lang="pl-PL" sz="20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Maciej Mleczko</a:t>
            </a:r>
          </a:p>
          <a:p>
            <a:pPr algn="l"/>
            <a:r>
              <a:rPr lang="pl-PL" sz="20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SOLARIS </a:t>
            </a:r>
            <a:r>
              <a:rPr lang="pl-PL" sz="20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National</a:t>
            </a:r>
            <a:r>
              <a:rPr lang="pl-PL" sz="20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Synchrotron </a:t>
            </a:r>
            <a:r>
              <a:rPr lang="pl-PL" sz="20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Radiation</a:t>
            </a:r>
            <a:r>
              <a:rPr lang="pl-PL" sz="20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Centre</a:t>
            </a:r>
          </a:p>
        </p:txBody>
      </p:sp>
    </p:spTree>
    <p:extLst>
      <p:ext uri="{BB962C8B-B14F-4D97-AF65-F5344CB8AC3E}">
        <p14:creationId xmlns:p14="http://schemas.microsoft.com/office/powerpoint/2010/main" val="3957032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62257"/>
            <a:ext cx="2743200" cy="365125"/>
          </a:xfrm>
        </p:spPr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10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14" name="Symbol zastępczy stopki 12">
            <a:extLst>
              <a:ext uri="{FF2B5EF4-FFF2-40B4-BE49-F238E27FC236}">
                <a16:creationId xmlns:a16="http://schemas.microsoft.com/office/drawing/2014/main" id="{F18EA6FB-DFF2-4AE8-A16E-BCE5541DF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298" y="6004285"/>
            <a:ext cx="11823404" cy="254702"/>
          </a:xfrm>
        </p:spPr>
        <p:txBody>
          <a:bodyPr/>
          <a:lstStyle/>
          <a:p>
            <a:pPr algn="l"/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5" name="Tytuł 4">
            <a:extLst>
              <a:ext uri="{FF2B5EF4-FFF2-40B4-BE49-F238E27FC236}">
                <a16:creationId xmlns:a16="http://schemas.microsoft.com/office/drawing/2014/main" id="{B339308B-91D3-41EF-A63C-20D12A468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8" y="456954"/>
            <a:ext cx="11564983" cy="730244"/>
          </a:xfrm>
        </p:spPr>
        <p:txBody>
          <a:bodyPr anchor="ctr">
            <a:normAutofit/>
          </a:bodyPr>
          <a:lstStyle/>
          <a:p>
            <a:pPr algn="l"/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New </a:t>
            </a:r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testing</a:t>
            </a:r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</a:t>
            </a:r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method</a:t>
            </a:r>
            <a:endParaRPr lang="pl-PL" sz="1800" dirty="0">
              <a:solidFill>
                <a:srgbClr val="2C2B2B"/>
              </a:solidFill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16" name="Podtytuł 2">
            <a:extLst>
              <a:ext uri="{FF2B5EF4-FFF2-40B4-BE49-F238E27FC236}">
                <a16:creationId xmlns:a16="http://schemas.microsoft.com/office/drawing/2014/main" id="{EC542C0D-AE43-46BF-BCF1-EDB3D8104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" y="1187199"/>
            <a:ext cx="5582195" cy="4628141"/>
          </a:xfrm>
        </p:spPr>
        <p:txBody>
          <a:bodyPr>
            <a:normAutofit/>
          </a:bodyPr>
          <a:lstStyle/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7" name="Podtytuł 2">
            <a:extLst>
              <a:ext uri="{FF2B5EF4-FFF2-40B4-BE49-F238E27FC236}">
                <a16:creationId xmlns:a16="http://schemas.microsoft.com/office/drawing/2014/main" id="{909E2A24-8B8C-4660-A5AF-C8301A96D668}"/>
              </a:ext>
            </a:extLst>
          </p:cNvPr>
          <p:cNvSpPr txBox="1">
            <a:spLocks/>
          </p:cNvSpPr>
          <p:nvPr/>
        </p:nvSpPr>
        <p:spPr>
          <a:xfrm>
            <a:off x="6305008" y="1187198"/>
            <a:ext cx="5582195" cy="462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8" name="Obraz 7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FE519C7F-B912-48F8-AF16-C1469A8D2D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0"/>
            <a:ext cx="6104711" cy="688893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DAE49E0-976B-4D2E-850B-688B9B81A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1999" cy="952500"/>
          </a:xfrm>
          <a:prstGeom prst="rect">
            <a:avLst/>
          </a:prstGeom>
        </p:spPr>
      </p:pic>
      <p:pic>
        <p:nvPicPr>
          <p:cNvPr id="3" name="Picture 2" descr="A picture containing screenshot, text&#10;&#10;Description automatically generated">
            <a:extLst>
              <a:ext uri="{FF2B5EF4-FFF2-40B4-BE49-F238E27FC236}">
                <a16:creationId xmlns:a16="http://schemas.microsoft.com/office/drawing/2014/main" id="{5B708D98-5478-989B-1FF1-2D023C2D1E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89" y="1375175"/>
            <a:ext cx="10800000" cy="358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1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62257"/>
            <a:ext cx="2743200" cy="365125"/>
          </a:xfrm>
        </p:spPr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11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14" name="Symbol zastępczy stopki 12">
            <a:extLst>
              <a:ext uri="{FF2B5EF4-FFF2-40B4-BE49-F238E27FC236}">
                <a16:creationId xmlns:a16="http://schemas.microsoft.com/office/drawing/2014/main" id="{F18EA6FB-DFF2-4AE8-A16E-BCE5541DF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298" y="6004285"/>
            <a:ext cx="11823404" cy="254702"/>
          </a:xfrm>
        </p:spPr>
        <p:txBody>
          <a:bodyPr/>
          <a:lstStyle/>
          <a:p>
            <a:pPr algn="l"/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5" name="Tytuł 4">
            <a:extLst>
              <a:ext uri="{FF2B5EF4-FFF2-40B4-BE49-F238E27FC236}">
                <a16:creationId xmlns:a16="http://schemas.microsoft.com/office/drawing/2014/main" id="{B339308B-91D3-41EF-A63C-20D12A468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8" y="456954"/>
            <a:ext cx="11564983" cy="730244"/>
          </a:xfrm>
        </p:spPr>
        <p:txBody>
          <a:bodyPr anchor="ctr">
            <a:normAutofit/>
          </a:bodyPr>
          <a:lstStyle/>
          <a:p>
            <a:pPr algn="l"/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New </a:t>
            </a:r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testing</a:t>
            </a:r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</a:t>
            </a:r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method</a:t>
            </a:r>
            <a:endParaRPr lang="pl-PL" sz="1800" dirty="0">
              <a:solidFill>
                <a:srgbClr val="2C2B2B"/>
              </a:solidFill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16" name="Podtytuł 2">
            <a:extLst>
              <a:ext uri="{FF2B5EF4-FFF2-40B4-BE49-F238E27FC236}">
                <a16:creationId xmlns:a16="http://schemas.microsoft.com/office/drawing/2014/main" id="{EC542C0D-AE43-46BF-BCF1-EDB3D8104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" y="1187199"/>
            <a:ext cx="5582195" cy="4628141"/>
          </a:xfrm>
        </p:spPr>
        <p:txBody>
          <a:bodyPr>
            <a:normAutofit/>
          </a:bodyPr>
          <a:lstStyle/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7" name="Podtytuł 2">
            <a:extLst>
              <a:ext uri="{FF2B5EF4-FFF2-40B4-BE49-F238E27FC236}">
                <a16:creationId xmlns:a16="http://schemas.microsoft.com/office/drawing/2014/main" id="{909E2A24-8B8C-4660-A5AF-C8301A96D668}"/>
              </a:ext>
            </a:extLst>
          </p:cNvPr>
          <p:cNvSpPr txBox="1">
            <a:spLocks/>
          </p:cNvSpPr>
          <p:nvPr/>
        </p:nvSpPr>
        <p:spPr>
          <a:xfrm>
            <a:off x="6305008" y="1187198"/>
            <a:ext cx="5582195" cy="462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8" name="Obraz 7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FE519C7F-B912-48F8-AF16-C1469A8D2D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0"/>
            <a:ext cx="6104711" cy="688893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DAE49E0-976B-4D2E-850B-688B9B81A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1999" cy="952500"/>
          </a:xfrm>
          <a:prstGeom prst="rect">
            <a:avLst/>
          </a:prstGeom>
        </p:spPr>
      </p:pic>
      <p:pic>
        <p:nvPicPr>
          <p:cNvPr id="3" name="Picture 2" descr="A picture containing screenshot, text, font&#10;&#10;Description automatically generated">
            <a:extLst>
              <a:ext uri="{FF2B5EF4-FFF2-40B4-BE49-F238E27FC236}">
                <a16:creationId xmlns:a16="http://schemas.microsoft.com/office/drawing/2014/main" id="{E91AACAC-D121-B8CE-18C9-0F3454AD69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89" y="1375175"/>
            <a:ext cx="10800000" cy="358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16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62257"/>
            <a:ext cx="2743200" cy="365125"/>
          </a:xfrm>
        </p:spPr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12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14" name="Symbol zastępczy stopki 12">
            <a:extLst>
              <a:ext uri="{FF2B5EF4-FFF2-40B4-BE49-F238E27FC236}">
                <a16:creationId xmlns:a16="http://schemas.microsoft.com/office/drawing/2014/main" id="{F18EA6FB-DFF2-4AE8-A16E-BCE5541DF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298" y="6004285"/>
            <a:ext cx="11823404" cy="254702"/>
          </a:xfrm>
        </p:spPr>
        <p:txBody>
          <a:bodyPr/>
          <a:lstStyle/>
          <a:p>
            <a:pPr algn="l"/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5" name="Tytuł 4">
            <a:extLst>
              <a:ext uri="{FF2B5EF4-FFF2-40B4-BE49-F238E27FC236}">
                <a16:creationId xmlns:a16="http://schemas.microsoft.com/office/drawing/2014/main" id="{B339308B-91D3-41EF-A63C-20D12A468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8" y="456954"/>
            <a:ext cx="11564983" cy="730244"/>
          </a:xfrm>
        </p:spPr>
        <p:txBody>
          <a:bodyPr anchor="ctr">
            <a:normAutofit/>
          </a:bodyPr>
          <a:lstStyle/>
          <a:p>
            <a:pPr algn="l"/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New </a:t>
            </a:r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testing</a:t>
            </a:r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</a:t>
            </a:r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method</a:t>
            </a:r>
            <a:endParaRPr lang="pl-PL" sz="1800" dirty="0">
              <a:solidFill>
                <a:srgbClr val="2C2B2B"/>
              </a:solidFill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16" name="Podtytuł 2">
            <a:extLst>
              <a:ext uri="{FF2B5EF4-FFF2-40B4-BE49-F238E27FC236}">
                <a16:creationId xmlns:a16="http://schemas.microsoft.com/office/drawing/2014/main" id="{EC542C0D-AE43-46BF-BCF1-EDB3D8104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" y="1187199"/>
            <a:ext cx="5582195" cy="4628141"/>
          </a:xfrm>
        </p:spPr>
        <p:txBody>
          <a:bodyPr>
            <a:normAutofit/>
          </a:bodyPr>
          <a:lstStyle/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7" name="Podtytuł 2">
            <a:extLst>
              <a:ext uri="{FF2B5EF4-FFF2-40B4-BE49-F238E27FC236}">
                <a16:creationId xmlns:a16="http://schemas.microsoft.com/office/drawing/2014/main" id="{909E2A24-8B8C-4660-A5AF-C8301A96D668}"/>
              </a:ext>
            </a:extLst>
          </p:cNvPr>
          <p:cNvSpPr txBox="1">
            <a:spLocks/>
          </p:cNvSpPr>
          <p:nvPr/>
        </p:nvSpPr>
        <p:spPr>
          <a:xfrm>
            <a:off x="6305008" y="1187198"/>
            <a:ext cx="5582195" cy="462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8" name="Obraz 7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FE519C7F-B912-48F8-AF16-C1469A8D2D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0"/>
            <a:ext cx="6104711" cy="688893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DAE49E0-976B-4D2E-850B-688B9B81A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1999" cy="952500"/>
          </a:xfrm>
          <a:prstGeom prst="rect">
            <a:avLst/>
          </a:prstGeom>
        </p:spPr>
      </p:pic>
      <p:pic>
        <p:nvPicPr>
          <p:cNvPr id="3" name="Picture 2" descr="A picture containing screenshot, text, font&#10;&#10;Description automatically generated">
            <a:extLst>
              <a:ext uri="{FF2B5EF4-FFF2-40B4-BE49-F238E27FC236}">
                <a16:creationId xmlns:a16="http://schemas.microsoft.com/office/drawing/2014/main" id="{22D7CA15-7771-44C0-B182-625BC076B5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89" y="1375175"/>
            <a:ext cx="10800000" cy="358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60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62257"/>
            <a:ext cx="2743200" cy="365125"/>
          </a:xfrm>
        </p:spPr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13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14" name="Symbol zastępczy stopki 12">
            <a:extLst>
              <a:ext uri="{FF2B5EF4-FFF2-40B4-BE49-F238E27FC236}">
                <a16:creationId xmlns:a16="http://schemas.microsoft.com/office/drawing/2014/main" id="{F18EA6FB-DFF2-4AE8-A16E-BCE5541DF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298" y="6004285"/>
            <a:ext cx="11823404" cy="254702"/>
          </a:xfrm>
        </p:spPr>
        <p:txBody>
          <a:bodyPr/>
          <a:lstStyle/>
          <a:p>
            <a:pPr algn="l"/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5" name="Tytuł 4">
            <a:extLst>
              <a:ext uri="{FF2B5EF4-FFF2-40B4-BE49-F238E27FC236}">
                <a16:creationId xmlns:a16="http://schemas.microsoft.com/office/drawing/2014/main" id="{B339308B-91D3-41EF-A63C-20D12A468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8" y="456954"/>
            <a:ext cx="11564983" cy="730244"/>
          </a:xfrm>
        </p:spPr>
        <p:txBody>
          <a:bodyPr anchor="ctr">
            <a:normAutofit/>
          </a:bodyPr>
          <a:lstStyle/>
          <a:p>
            <a:pPr algn="l"/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New </a:t>
            </a:r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testing</a:t>
            </a:r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</a:t>
            </a:r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method</a:t>
            </a:r>
            <a:endParaRPr lang="pl-PL" sz="1800" dirty="0">
              <a:solidFill>
                <a:srgbClr val="2C2B2B"/>
              </a:solidFill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16" name="Podtytuł 2">
            <a:extLst>
              <a:ext uri="{FF2B5EF4-FFF2-40B4-BE49-F238E27FC236}">
                <a16:creationId xmlns:a16="http://schemas.microsoft.com/office/drawing/2014/main" id="{EC542C0D-AE43-46BF-BCF1-EDB3D8104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" y="1187199"/>
            <a:ext cx="5582195" cy="4628141"/>
          </a:xfrm>
        </p:spPr>
        <p:txBody>
          <a:bodyPr>
            <a:normAutofit/>
          </a:bodyPr>
          <a:lstStyle/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7" name="Podtytuł 2">
            <a:extLst>
              <a:ext uri="{FF2B5EF4-FFF2-40B4-BE49-F238E27FC236}">
                <a16:creationId xmlns:a16="http://schemas.microsoft.com/office/drawing/2014/main" id="{909E2A24-8B8C-4660-A5AF-C8301A96D668}"/>
              </a:ext>
            </a:extLst>
          </p:cNvPr>
          <p:cNvSpPr txBox="1">
            <a:spLocks/>
          </p:cNvSpPr>
          <p:nvPr/>
        </p:nvSpPr>
        <p:spPr>
          <a:xfrm>
            <a:off x="6305008" y="1187198"/>
            <a:ext cx="5582195" cy="462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8" name="Obraz 7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FE519C7F-B912-48F8-AF16-C1469A8D2D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0"/>
            <a:ext cx="6104711" cy="688893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DAE49E0-976B-4D2E-850B-688B9B81A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1999" cy="9525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7BE3CC6F-F601-7A81-AFB5-0C5FED590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89" y="1373101"/>
            <a:ext cx="10800000" cy="407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24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62257"/>
            <a:ext cx="2743200" cy="365125"/>
          </a:xfrm>
        </p:spPr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14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14" name="Symbol zastępczy stopki 12">
            <a:extLst>
              <a:ext uri="{FF2B5EF4-FFF2-40B4-BE49-F238E27FC236}">
                <a16:creationId xmlns:a16="http://schemas.microsoft.com/office/drawing/2014/main" id="{F18EA6FB-DFF2-4AE8-A16E-BCE5541DF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298" y="6004285"/>
            <a:ext cx="11823404" cy="254702"/>
          </a:xfrm>
        </p:spPr>
        <p:txBody>
          <a:bodyPr/>
          <a:lstStyle/>
          <a:p>
            <a:pPr algn="l"/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5" name="Tytuł 4">
            <a:extLst>
              <a:ext uri="{FF2B5EF4-FFF2-40B4-BE49-F238E27FC236}">
                <a16:creationId xmlns:a16="http://schemas.microsoft.com/office/drawing/2014/main" id="{B339308B-91D3-41EF-A63C-20D12A468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8" y="456954"/>
            <a:ext cx="11564983" cy="730244"/>
          </a:xfrm>
        </p:spPr>
        <p:txBody>
          <a:bodyPr anchor="ctr">
            <a:normAutofit/>
          </a:bodyPr>
          <a:lstStyle/>
          <a:p>
            <a:pPr algn="l"/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Emulation</a:t>
            </a:r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of PLC Controller – </a:t>
            </a:r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basic</a:t>
            </a:r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</a:t>
            </a:r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information</a:t>
            </a:r>
            <a:endParaRPr lang="pl-PL" sz="1800" dirty="0">
              <a:solidFill>
                <a:srgbClr val="2C2B2B"/>
              </a:solidFill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16" name="Podtytuł 2">
            <a:extLst>
              <a:ext uri="{FF2B5EF4-FFF2-40B4-BE49-F238E27FC236}">
                <a16:creationId xmlns:a16="http://schemas.microsoft.com/office/drawing/2014/main" id="{EC542C0D-AE43-46BF-BCF1-EDB3D8104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" y="1187199"/>
            <a:ext cx="5582195" cy="4628141"/>
          </a:xfrm>
        </p:spPr>
        <p:txBody>
          <a:bodyPr>
            <a:normAutofit/>
          </a:bodyPr>
          <a:lstStyle/>
          <a:p>
            <a:pPr algn="l"/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Theoretical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assumptions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:</a:t>
            </a: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PLC emulator is a separate Tango Device which share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</a:t>
            </a:r>
            <a:r>
              <a:rPr lang="en-US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an interface to generate virtual 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PLC</a:t>
            </a:r>
            <a:r>
              <a:rPr lang="en-US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devices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7" name="Podtytuł 2">
            <a:extLst>
              <a:ext uri="{FF2B5EF4-FFF2-40B4-BE49-F238E27FC236}">
                <a16:creationId xmlns:a16="http://schemas.microsoft.com/office/drawing/2014/main" id="{909E2A24-8B8C-4660-A5AF-C8301A96D668}"/>
              </a:ext>
            </a:extLst>
          </p:cNvPr>
          <p:cNvSpPr txBox="1">
            <a:spLocks/>
          </p:cNvSpPr>
          <p:nvPr/>
        </p:nvSpPr>
        <p:spPr>
          <a:xfrm>
            <a:off x="6305008" y="1187198"/>
            <a:ext cx="5582195" cy="462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8" name="Obraz 7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FE519C7F-B912-48F8-AF16-C1469A8D2D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0"/>
            <a:ext cx="6104711" cy="688893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DAE49E0-976B-4D2E-850B-688B9B81A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1999" cy="952500"/>
          </a:xfrm>
          <a:prstGeom prst="rect">
            <a:avLst/>
          </a:prstGeom>
        </p:spPr>
      </p:pic>
      <p:pic>
        <p:nvPicPr>
          <p:cNvPr id="10" name="Picture 9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65BEE3BA-4DFF-2104-1F84-89F8C791B1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623" y="1190468"/>
            <a:ext cx="1971723" cy="39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19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62257"/>
            <a:ext cx="2743200" cy="365125"/>
          </a:xfrm>
        </p:spPr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15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14" name="Symbol zastępczy stopki 12">
            <a:extLst>
              <a:ext uri="{FF2B5EF4-FFF2-40B4-BE49-F238E27FC236}">
                <a16:creationId xmlns:a16="http://schemas.microsoft.com/office/drawing/2014/main" id="{F18EA6FB-DFF2-4AE8-A16E-BCE5541DF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298" y="6004285"/>
            <a:ext cx="11823404" cy="254702"/>
          </a:xfrm>
        </p:spPr>
        <p:txBody>
          <a:bodyPr/>
          <a:lstStyle/>
          <a:p>
            <a:pPr algn="l"/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5" name="Tytuł 4">
            <a:extLst>
              <a:ext uri="{FF2B5EF4-FFF2-40B4-BE49-F238E27FC236}">
                <a16:creationId xmlns:a16="http://schemas.microsoft.com/office/drawing/2014/main" id="{B339308B-91D3-41EF-A63C-20D12A468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8" y="456954"/>
            <a:ext cx="11564983" cy="730244"/>
          </a:xfrm>
        </p:spPr>
        <p:txBody>
          <a:bodyPr anchor="ctr">
            <a:normAutofit/>
          </a:bodyPr>
          <a:lstStyle/>
          <a:p>
            <a:pPr algn="l"/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Emulation</a:t>
            </a:r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of PLC Controller – </a:t>
            </a:r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basic</a:t>
            </a:r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</a:t>
            </a:r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information</a:t>
            </a:r>
            <a:endParaRPr lang="pl-PL" sz="1800" dirty="0">
              <a:solidFill>
                <a:srgbClr val="2C2B2B"/>
              </a:solidFill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16" name="Podtytuł 2">
            <a:extLst>
              <a:ext uri="{FF2B5EF4-FFF2-40B4-BE49-F238E27FC236}">
                <a16:creationId xmlns:a16="http://schemas.microsoft.com/office/drawing/2014/main" id="{EC542C0D-AE43-46BF-BCF1-EDB3D8104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" y="1187199"/>
            <a:ext cx="5582195" cy="4628141"/>
          </a:xfrm>
        </p:spPr>
        <p:txBody>
          <a:bodyPr>
            <a:normAutofit/>
          </a:bodyPr>
          <a:lstStyle/>
          <a:p>
            <a:pPr algn="l"/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Theoretical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assumptions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:</a:t>
            </a: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PLC emulator is a separate Tango Device which share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</a:t>
            </a:r>
            <a:r>
              <a:rPr lang="en-US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an interface to generate virtual 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PLC</a:t>
            </a:r>
            <a:r>
              <a:rPr lang="en-US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devices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(</a:t>
            </a:r>
            <a:r>
              <a:rPr lang="pl-PL" sz="1600" b="1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as </a:t>
            </a:r>
            <a:r>
              <a:rPr lang="pl-PL" sz="1600" b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many</a:t>
            </a:r>
            <a:r>
              <a:rPr lang="pl-PL" sz="1600" b="1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as developer </a:t>
            </a:r>
            <a:r>
              <a:rPr lang="pl-PL" sz="1600" b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needs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)</a:t>
            </a:r>
          </a:p>
        </p:txBody>
      </p:sp>
      <p:sp>
        <p:nvSpPr>
          <p:cNvPr id="17" name="Podtytuł 2">
            <a:extLst>
              <a:ext uri="{FF2B5EF4-FFF2-40B4-BE49-F238E27FC236}">
                <a16:creationId xmlns:a16="http://schemas.microsoft.com/office/drawing/2014/main" id="{909E2A24-8B8C-4660-A5AF-C8301A96D668}"/>
              </a:ext>
            </a:extLst>
          </p:cNvPr>
          <p:cNvSpPr txBox="1">
            <a:spLocks/>
          </p:cNvSpPr>
          <p:nvPr/>
        </p:nvSpPr>
        <p:spPr>
          <a:xfrm>
            <a:off x="6305008" y="1187198"/>
            <a:ext cx="5582195" cy="462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8" name="Obraz 7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FE519C7F-B912-48F8-AF16-C1469A8D2D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0"/>
            <a:ext cx="6104711" cy="688893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DAE49E0-976B-4D2E-850B-688B9B81A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1999" cy="952500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ED7F8944-84E8-0D07-6CC5-B25BCB9A9B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85" y="1190468"/>
            <a:ext cx="5400000" cy="393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55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62257"/>
            <a:ext cx="2743200" cy="365125"/>
          </a:xfrm>
        </p:spPr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16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14" name="Symbol zastępczy stopki 12">
            <a:extLst>
              <a:ext uri="{FF2B5EF4-FFF2-40B4-BE49-F238E27FC236}">
                <a16:creationId xmlns:a16="http://schemas.microsoft.com/office/drawing/2014/main" id="{F18EA6FB-DFF2-4AE8-A16E-BCE5541DF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298" y="6004285"/>
            <a:ext cx="11823404" cy="254702"/>
          </a:xfrm>
        </p:spPr>
        <p:txBody>
          <a:bodyPr/>
          <a:lstStyle/>
          <a:p>
            <a:pPr algn="l"/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5" name="Tytuł 4">
            <a:extLst>
              <a:ext uri="{FF2B5EF4-FFF2-40B4-BE49-F238E27FC236}">
                <a16:creationId xmlns:a16="http://schemas.microsoft.com/office/drawing/2014/main" id="{B339308B-91D3-41EF-A63C-20D12A468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8" y="456954"/>
            <a:ext cx="11564983" cy="730244"/>
          </a:xfrm>
        </p:spPr>
        <p:txBody>
          <a:bodyPr anchor="ctr">
            <a:normAutofit/>
          </a:bodyPr>
          <a:lstStyle/>
          <a:p>
            <a:pPr algn="l"/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Emulation</a:t>
            </a:r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of PLC Controller – </a:t>
            </a:r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basic</a:t>
            </a:r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</a:t>
            </a:r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information</a:t>
            </a:r>
            <a:endParaRPr lang="pl-PL" sz="1800" dirty="0">
              <a:solidFill>
                <a:srgbClr val="2C2B2B"/>
              </a:solidFill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16" name="Podtytuł 2">
            <a:extLst>
              <a:ext uri="{FF2B5EF4-FFF2-40B4-BE49-F238E27FC236}">
                <a16:creationId xmlns:a16="http://schemas.microsoft.com/office/drawing/2014/main" id="{EC542C0D-AE43-46BF-BCF1-EDB3D8104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" y="1187199"/>
            <a:ext cx="5582195" cy="4628141"/>
          </a:xfrm>
        </p:spPr>
        <p:txBody>
          <a:bodyPr>
            <a:normAutofit/>
          </a:bodyPr>
          <a:lstStyle/>
          <a:p>
            <a:pPr algn="l"/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Theoretical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assumptions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:</a:t>
            </a: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PLC emulator is a separate Tango Device which share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</a:t>
            </a:r>
            <a:r>
              <a:rPr lang="en-US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an interface to generate virtual 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PLC</a:t>
            </a:r>
            <a:r>
              <a:rPr lang="en-US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devices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(</a:t>
            </a:r>
            <a:r>
              <a:rPr lang="pl-PL" sz="1600" b="1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as </a:t>
            </a:r>
            <a:r>
              <a:rPr lang="pl-PL" sz="1600" b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many</a:t>
            </a:r>
            <a:r>
              <a:rPr lang="pl-PL" sz="1600" b="1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as developer </a:t>
            </a:r>
            <a:r>
              <a:rPr lang="pl-PL" sz="1600" b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needs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)</a:t>
            </a:r>
          </a:p>
          <a:p>
            <a:pPr marL="342900" indent="-342900" algn="l">
              <a:buFont typeface="+mj-lt"/>
              <a:buAutoNum type="arabicPeriod"/>
            </a:pP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Generated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device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emulate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PLC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controller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(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virtual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device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)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which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is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connected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to Tango Device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tested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by developer</a:t>
            </a:r>
          </a:p>
        </p:txBody>
      </p:sp>
      <p:sp>
        <p:nvSpPr>
          <p:cNvPr id="17" name="Podtytuł 2">
            <a:extLst>
              <a:ext uri="{FF2B5EF4-FFF2-40B4-BE49-F238E27FC236}">
                <a16:creationId xmlns:a16="http://schemas.microsoft.com/office/drawing/2014/main" id="{909E2A24-8B8C-4660-A5AF-C8301A96D668}"/>
              </a:ext>
            </a:extLst>
          </p:cNvPr>
          <p:cNvSpPr txBox="1">
            <a:spLocks/>
          </p:cNvSpPr>
          <p:nvPr/>
        </p:nvSpPr>
        <p:spPr>
          <a:xfrm>
            <a:off x="6305008" y="1187198"/>
            <a:ext cx="5582195" cy="462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8" name="Obraz 7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FE519C7F-B912-48F8-AF16-C1469A8D2D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0"/>
            <a:ext cx="6104711" cy="688893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DAE49E0-976B-4D2E-850B-688B9B81A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1999" cy="952500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4BCD167E-6EC5-F77C-0C1E-2CC9C2FC75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85" y="1190468"/>
            <a:ext cx="5400000" cy="393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45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62257"/>
            <a:ext cx="2743200" cy="365125"/>
          </a:xfrm>
        </p:spPr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17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14" name="Symbol zastępczy stopki 12">
            <a:extLst>
              <a:ext uri="{FF2B5EF4-FFF2-40B4-BE49-F238E27FC236}">
                <a16:creationId xmlns:a16="http://schemas.microsoft.com/office/drawing/2014/main" id="{F18EA6FB-DFF2-4AE8-A16E-BCE5541DF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298" y="6004285"/>
            <a:ext cx="11823404" cy="254702"/>
          </a:xfrm>
        </p:spPr>
        <p:txBody>
          <a:bodyPr/>
          <a:lstStyle/>
          <a:p>
            <a:pPr algn="l"/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5" name="Tytuł 4">
            <a:extLst>
              <a:ext uri="{FF2B5EF4-FFF2-40B4-BE49-F238E27FC236}">
                <a16:creationId xmlns:a16="http://schemas.microsoft.com/office/drawing/2014/main" id="{B339308B-91D3-41EF-A63C-20D12A468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8" y="456954"/>
            <a:ext cx="11564983" cy="730244"/>
          </a:xfrm>
        </p:spPr>
        <p:txBody>
          <a:bodyPr anchor="ctr">
            <a:normAutofit/>
          </a:bodyPr>
          <a:lstStyle/>
          <a:p>
            <a:pPr algn="l"/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Emulation</a:t>
            </a:r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of PLC Controller – </a:t>
            </a:r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basic</a:t>
            </a:r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</a:t>
            </a:r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information</a:t>
            </a:r>
            <a:endParaRPr lang="pl-PL" sz="1800" dirty="0">
              <a:solidFill>
                <a:srgbClr val="2C2B2B"/>
              </a:solidFill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16" name="Podtytuł 2">
            <a:extLst>
              <a:ext uri="{FF2B5EF4-FFF2-40B4-BE49-F238E27FC236}">
                <a16:creationId xmlns:a16="http://schemas.microsoft.com/office/drawing/2014/main" id="{EC542C0D-AE43-46BF-BCF1-EDB3D8104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" y="1187199"/>
            <a:ext cx="5582195" cy="4628141"/>
          </a:xfrm>
        </p:spPr>
        <p:txBody>
          <a:bodyPr>
            <a:normAutofit/>
          </a:bodyPr>
          <a:lstStyle/>
          <a:p>
            <a:pPr algn="l"/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Theoretical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assumptions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:</a:t>
            </a: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PLC emulator is a separate Tango Device which share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</a:t>
            </a:r>
            <a:r>
              <a:rPr lang="en-US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an interface to generate virtual 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PLC</a:t>
            </a:r>
            <a:r>
              <a:rPr lang="en-US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devices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(</a:t>
            </a:r>
            <a:r>
              <a:rPr lang="pl-PL" sz="1600" b="1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as </a:t>
            </a:r>
            <a:r>
              <a:rPr lang="pl-PL" sz="1600" b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many</a:t>
            </a:r>
            <a:r>
              <a:rPr lang="pl-PL" sz="1600" b="1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as developer </a:t>
            </a:r>
            <a:r>
              <a:rPr lang="pl-PL" sz="1600" b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needs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)</a:t>
            </a:r>
          </a:p>
          <a:p>
            <a:pPr marL="342900" indent="-342900" algn="l">
              <a:buFont typeface="+mj-lt"/>
              <a:buAutoNum type="arabicPeriod"/>
            </a:pP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Generated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device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emulate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PLC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controller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(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virtual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device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)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which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is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connected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to Tango Device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tested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by developer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Developer can parametrize Virtual PLC device by passing dictionary with values for particular properties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(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different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test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scenarios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)</a:t>
            </a:r>
            <a:r>
              <a:rPr lang="en-US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in generate function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7" name="Podtytuł 2">
            <a:extLst>
              <a:ext uri="{FF2B5EF4-FFF2-40B4-BE49-F238E27FC236}">
                <a16:creationId xmlns:a16="http://schemas.microsoft.com/office/drawing/2014/main" id="{909E2A24-8B8C-4660-A5AF-C8301A96D668}"/>
              </a:ext>
            </a:extLst>
          </p:cNvPr>
          <p:cNvSpPr txBox="1">
            <a:spLocks/>
          </p:cNvSpPr>
          <p:nvPr/>
        </p:nvSpPr>
        <p:spPr>
          <a:xfrm>
            <a:off x="6305008" y="1187198"/>
            <a:ext cx="5582195" cy="462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8" name="Obraz 7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FE519C7F-B912-48F8-AF16-C1469A8D2D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0"/>
            <a:ext cx="6104711" cy="688893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DAE49E0-976B-4D2E-850B-688B9B81A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1999" cy="952500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4BCD167E-6EC5-F77C-0C1E-2CC9C2FC75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85" y="1190468"/>
            <a:ext cx="5400000" cy="393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40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62257"/>
            <a:ext cx="2743200" cy="365125"/>
          </a:xfrm>
        </p:spPr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18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14" name="Symbol zastępczy stopki 12">
            <a:extLst>
              <a:ext uri="{FF2B5EF4-FFF2-40B4-BE49-F238E27FC236}">
                <a16:creationId xmlns:a16="http://schemas.microsoft.com/office/drawing/2014/main" id="{F18EA6FB-DFF2-4AE8-A16E-BCE5541DF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298" y="6004285"/>
            <a:ext cx="11823404" cy="254702"/>
          </a:xfrm>
        </p:spPr>
        <p:txBody>
          <a:bodyPr/>
          <a:lstStyle/>
          <a:p>
            <a:pPr algn="l"/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5" name="Tytuł 4">
            <a:extLst>
              <a:ext uri="{FF2B5EF4-FFF2-40B4-BE49-F238E27FC236}">
                <a16:creationId xmlns:a16="http://schemas.microsoft.com/office/drawing/2014/main" id="{B339308B-91D3-41EF-A63C-20D12A468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8" y="456954"/>
            <a:ext cx="11564983" cy="730244"/>
          </a:xfrm>
        </p:spPr>
        <p:txBody>
          <a:bodyPr anchor="ctr">
            <a:normAutofit/>
          </a:bodyPr>
          <a:lstStyle/>
          <a:p>
            <a:pPr algn="l"/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Emulation</a:t>
            </a:r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of PLC Controller – </a:t>
            </a:r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technical</a:t>
            </a:r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</a:t>
            </a:r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details</a:t>
            </a:r>
            <a:endParaRPr lang="pl-PL" sz="1800" dirty="0">
              <a:solidFill>
                <a:srgbClr val="2C2B2B"/>
              </a:solidFill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16" name="Podtytuł 2">
            <a:extLst>
              <a:ext uri="{FF2B5EF4-FFF2-40B4-BE49-F238E27FC236}">
                <a16:creationId xmlns:a16="http://schemas.microsoft.com/office/drawing/2014/main" id="{EC542C0D-AE43-46BF-BCF1-EDB3D8104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" y="1187199"/>
            <a:ext cx="5582195" cy="4628141"/>
          </a:xfrm>
        </p:spPr>
        <p:txBody>
          <a:bodyPr>
            <a:normAutofit/>
          </a:bodyPr>
          <a:lstStyle/>
          <a:p>
            <a:pPr algn="l"/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Theoretical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assumptions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:</a:t>
            </a:r>
          </a:p>
          <a:p>
            <a:pPr marL="342900" indent="-342900" algn="l">
              <a:buFont typeface="+mj-lt"/>
              <a:buAutoNum type="arabicPeriod"/>
            </a:pP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PLC emulator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architecture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is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based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on </a:t>
            </a:r>
            <a:r>
              <a:rPr lang="pl-PL" sz="1600" b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Abstract</a:t>
            </a:r>
            <a:r>
              <a:rPr lang="pl-PL" sz="1600" b="1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b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Factory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design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pattern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342900" indent="-342900" algn="l">
              <a:buFont typeface="+mj-lt"/>
              <a:buAutoNum type="arabicPeriod"/>
            </a:pP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342900" indent="-342900" algn="l">
              <a:buFont typeface="+mj-lt"/>
              <a:buAutoNum type="arabicPeriod"/>
            </a:pP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7" name="Podtytuł 2">
            <a:extLst>
              <a:ext uri="{FF2B5EF4-FFF2-40B4-BE49-F238E27FC236}">
                <a16:creationId xmlns:a16="http://schemas.microsoft.com/office/drawing/2014/main" id="{909E2A24-8B8C-4660-A5AF-C8301A96D668}"/>
              </a:ext>
            </a:extLst>
          </p:cNvPr>
          <p:cNvSpPr txBox="1">
            <a:spLocks/>
          </p:cNvSpPr>
          <p:nvPr/>
        </p:nvSpPr>
        <p:spPr>
          <a:xfrm>
            <a:off x="6305008" y="1187198"/>
            <a:ext cx="5582195" cy="462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8" name="Obraz 7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FE519C7F-B912-48F8-AF16-C1469A8D2D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0"/>
            <a:ext cx="6104711" cy="688893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DAE49E0-976B-4D2E-850B-688B9B81A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1999" cy="952500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 with low confidence">
            <a:extLst>
              <a:ext uri="{FF2B5EF4-FFF2-40B4-BE49-F238E27FC236}">
                <a16:creationId xmlns:a16="http://schemas.microsoft.com/office/drawing/2014/main" id="{B164C4D8-E18B-718F-F4BC-A4E81DB308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644" y="1190468"/>
            <a:ext cx="4320000" cy="151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69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62257"/>
            <a:ext cx="2743200" cy="365125"/>
          </a:xfrm>
        </p:spPr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19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14" name="Symbol zastępczy stopki 12">
            <a:extLst>
              <a:ext uri="{FF2B5EF4-FFF2-40B4-BE49-F238E27FC236}">
                <a16:creationId xmlns:a16="http://schemas.microsoft.com/office/drawing/2014/main" id="{F18EA6FB-DFF2-4AE8-A16E-BCE5541DF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298" y="6004285"/>
            <a:ext cx="11823404" cy="254702"/>
          </a:xfrm>
        </p:spPr>
        <p:txBody>
          <a:bodyPr/>
          <a:lstStyle/>
          <a:p>
            <a:pPr algn="l"/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5" name="Tytuł 4">
            <a:extLst>
              <a:ext uri="{FF2B5EF4-FFF2-40B4-BE49-F238E27FC236}">
                <a16:creationId xmlns:a16="http://schemas.microsoft.com/office/drawing/2014/main" id="{B339308B-91D3-41EF-A63C-20D12A468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8" y="456954"/>
            <a:ext cx="11564983" cy="730244"/>
          </a:xfrm>
        </p:spPr>
        <p:txBody>
          <a:bodyPr anchor="ctr">
            <a:normAutofit/>
          </a:bodyPr>
          <a:lstStyle/>
          <a:p>
            <a:pPr algn="l"/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Emulation</a:t>
            </a:r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of PLC Controller – </a:t>
            </a:r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technical</a:t>
            </a:r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</a:t>
            </a:r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details</a:t>
            </a:r>
            <a:endParaRPr lang="pl-PL" sz="1800" dirty="0">
              <a:solidFill>
                <a:srgbClr val="2C2B2B"/>
              </a:solidFill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16" name="Podtytuł 2">
            <a:extLst>
              <a:ext uri="{FF2B5EF4-FFF2-40B4-BE49-F238E27FC236}">
                <a16:creationId xmlns:a16="http://schemas.microsoft.com/office/drawing/2014/main" id="{EC542C0D-AE43-46BF-BCF1-EDB3D8104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" y="1187199"/>
            <a:ext cx="5582195" cy="4628141"/>
          </a:xfrm>
        </p:spPr>
        <p:txBody>
          <a:bodyPr>
            <a:normAutofit/>
          </a:bodyPr>
          <a:lstStyle/>
          <a:p>
            <a:pPr algn="l"/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Theoretical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assumptions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:</a:t>
            </a: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PLC emulator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architecture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is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based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on </a:t>
            </a:r>
            <a:r>
              <a:rPr lang="pl-PL" sz="1600" b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Abstract</a:t>
            </a:r>
            <a:r>
              <a:rPr lang="pl-PL" sz="1600" b="1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b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Factory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design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pattern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Skeleton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provides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mechanism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for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producing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concrete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classes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and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producing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concrete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virtual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devices</a:t>
            </a:r>
          </a:p>
          <a:p>
            <a:pPr marL="342900" indent="-342900" algn="l">
              <a:buFont typeface="+mj-lt"/>
              <a:buAutoNum type="arabicPeriod"/>
            </a:pP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7" name="Podtytuł 2">
            <a:extLst>
              <a:ext uri="{FF2B5EF4-FFF2-40B4-BE49-F238E27FC236}">
                <a16:creationId xmlns:a16="http://schemas.microsoft.com/office/drawing/2014/main" id="{909E2A24-8B8C-4660-A5AF-C8301A96D668}"/>
              </a:ext>
            </a:extLst>
          </p:cNvPr>
          <p:cNvSpPr txBox="1">
            <a:spLocks/>
          </p:cNvSpPr>
          <p:nvPr/>
        </p:nvSpPr>
        <p:spPr>
          <a:xfrm>
            <a:off x="6305008" y="1187198"/>
            <a:ext cx="5582195" cy="462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8" name="Obraz 7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FE519C7F-B912-48F8-AF16-C1469A8D2D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0"/>
            <a:ext cx="6104711" cy="688893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DAE49E0-976B-4D2E-850B-688B9B81A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1999" cy="952500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 with low confidence">
            <a:extLst>
              <a:ext uri="{FF2B5EF4-FFF2-40B4-BE49-F238E27FC236}">
                <a16:creationId xmlns:a16="http://schemas.microsoft.com/office/drawing/2014/main" id="{B164C4D8-E18B-718F-F4BC-A4E81DB308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644" y="1190468"/>
            <a:ext cx="4320000" cy="1519002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0E9AA2A-BC00-FD0D-5435-4E08D80D3F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644" y="3066594"/>
            <a:ext cx="4320000" cy="239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37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62257"/>
            <a:ext cx="2743200" cy="365125"/>
          </a:xfrm>
        </p:spPr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2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20" name="Symbol zastępczy stopki 12">
            <a:extLst>
              <a:ext uri="{FF2B5EF4-FFF2-40B4-BE49-F238E27FC236}">
                <a16:creationId xmlns:a16="http://schemas.microsoft.com/office/drawing/2014/main" id="{E70DAD0F-DDEA-444D-A1A0-DAB19180D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298" y="6004285"/>
            <a:ext cx="11823404" cy="254702"/>
          </a:xfrm>
        </p:spPr>
        <p:txBody>
          <a:bodyPr/>
          <a:lstStyle/>
          <a:p>
            <a:pPr algn="l"/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7" name="Obraz 6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350D6C35-37B3-4A77-B2DF-8AA59950F2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-15470"/>
            <a:ext cx="6104711" cy="6888939"/>
          </a:xfrm>
          <a:prstGeom prst="rect">
            <a:avLst/>
          </a:prstGeom>
        </p:spPr>
      </p:pic>
      <p:sp>
        <p:nvSpPr>
          <p:cNvPr id="21" name="Tytuł 4">
            <a:extLst>
              <a:ext uri="{FF2B5EF4-FFF2-40B4-BE49-F238E27FC236}">
                <a16:creationId xmlns:a16="http://schemas.microsoft.com/office/drawing/2014/main" id="{42B62E96-4B06-472D-9FF4-F9EA95F82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8" y="456954"/>
            <a:ext cx="11564983" cy="730244"/>
          </a:xfrm>
        </p:spPr>
        <p:txBody>
          <a:bodyPr anchor="ctr">
            <a:normAutofit/>
          </a:bodyPr>
          <a:lstStyle/>
          <a:p>
            <a:pPr algn="l"/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Introduction</a:t>
            </a:r>
            <a:endParaRPr lang="pl-PL" sz="1800" dirty="0">
              <a:solidFill>
                <a:srgbClr val="2C2B2B"/>
              </a:solidFill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22" name="Podtytuł 2">
            <a:extLst>
              <a:ext uri="{FF2B5EF4-FFF2-40B4-BE49-F238E27FC236}">
                <a16:creationId xmlns:a16="http://schemas.microsoft.com/office/drawing/2014/main" id="{651E93A5-5BF3-473F-88B6-FECEF5905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" y="1187199"/>
            <a:ext cx="11564983" cy="4628141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72F572AB-6219-4400-B695-5CDD989A9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1999" cy="952500"/>
          </a:xfrm>
          <a:prstGeom prst="rect">
            <a:avLst/>
          </a:prstGeom>
        </p:spPr>
      </p:pic>
      <p:pic>
        <p:nvPicPr>
          <p:cNvPr id="5" name="Picture 4" descr="A screen 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C46297D-AFC6-18E6-5337-62CE52167B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999" y="1416778"/>
            <a:ext cx="7200000" cy="416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25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62257"/>
            <a:ext cx="2743200" cy="365125"/>
          </a:xfrm>
        </p:spPr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20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14" name="Symbol zastępczy stopki 12">
            <a:extLst>
              <a:ext uri="{FF2B5EF4-FFF2-40B4-BE49-F238E27FC236}">
                <a16:creationId xmlns:a16="http://schemas.microsoft.com/office/drawing/2014/main" id="{F18EA6FB-DFF2-4AE8-A16E-BCE5541DF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298" y="6004285"/>
            <a:ext cx="11823404" cy="254702"/>
          </a:xfrm>
        </p:spPr>
        <p:txBody>
          <a:bodyPr/>
          <a:lstStyle/>
          <a:p>
            <a:pPr algn="l"/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5" name="Tytuł 4">
            <a:extLst>
              <a:ext uri="{FF2B5EF4-FFF2-40B4-BE49-F238E27FC236}">
                <a16:creationId xmlns:a16="http://schemas.microsoft.com/office/drawing/2014/main" id="{B339308B-91D3-41EF-A63C-20D12A468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8" y="456954"/>
            <a:ext cx="11564983" cy="730244"/>
          </a:xfrm>
        </p:spPr>
        <p:txBody>
          <a:bodyPr anchor="ctr">
            <a:normAutofit/>
          </a:bodyPr>
          <a:lstStyle/>
          <a:p>
            <a:pPr algn="l"/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Example</a:t>
            </a:r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of </a:t>
            </a:r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testing</a:t>
            </a:r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</a:t>
            </a:r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Valve</a:t>
            </a:r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</a:t>
            </a:r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device</a:t>
            </a:r>
            <a:endParaRPr lang="pl-PL" sz="1800" dirty="0">
              <a:solidFill>
                <a:srgbClr val="2C2B2B"/>
              </a:solidFill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16" name="Podtytuł 2">
            <a:extLst>
              <a:ext uri="{FF2B5EF4-FFF2-40B4-BE49-F238E27FC236}">
                <a16:creationId xmlns:a16="http://schemas.microsoft.com/office/drawing/2014/main" id="{EC542C0D-AE43-46BF-BCF1-EDB3D8104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" y="1187199"/>
            <a:ext cx="5582195" cy="4628141"/>
          </a:xfrm>
        </p:spPr>
        <p:txBody>
          <a:bodyPr>
            <a:normAutofit/>
          </a:bodyPr>
          <a:lstStyle/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7" name="Podtytuł 2">
            <a:extLst>
              <a:ext uri="{FF2B5EF4-FFF2-40B4-BE49-F238E27FC236}">
                <a16:creationId xmlns:a16="http://schemas.microsoft.com/office/drawing/2014/main" id="{909E2A24-8B8C-4660-A5AF-C8301A96D668}"/>
              </a:ext>
            </a:extLst>
          </p:cNvPr>
          <p:cNvSpPr txBox="1">
            <a:spLocks/>
          </p:cNvSpPr>
          <p:nvPr/>
        </p:nvSpPr>
        <p:spPr>
          <a:xfrm>
            <a:off x="6305008" y="1187198"/>
            <a:ext cx="5582195" cy="462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8" name="Obraz 7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FE519C7F-B912-48F8-AF16-C1469A8D2D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0"/>
            <a:ext cx="6104711" cy="688893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DAE49E0-976B-4D2E-850B-688B9B81A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1999" cy="952500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CBC8E05-9597-788E-E336-01F0D186C9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289" y="993706"/>
            <a:ext cx="5400000" cy="487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13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62257"/>
            <a:ext cx="2743200" cy="365125"/>
          </a:xfrm>
        </p:spPr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21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14" name="Symbol zastępczy stopki 12">
            <a:extLst>
              <a:ext uri="{FF2B5EF4-FFF2-40B4-BE49-F238E27FC236}">
                <a16:creationId xmlns:a16="http://schemas.microsoft.com/office/drawing/2014/main" id="{F18EA6FB-DFF2-4AE8-A16E-BCE5541DF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298" y="6004285"/>
            <a:ext cx="11823404" cy="254702"/>
          </a:xfrm>
        </p:spPr>
        <p:txBody>
          <a:bodyPr/>
          <a:lstStyle/>
          <a:p>
            <a:pPr algn="l"/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5" name="Tytuł 4">
            <a:extLst>
              <a:ext uri="{FF2B5EF4-FFF2-40B4-BE49-F238E27FC236}">
                <a16:creationId xmlns:a16="http://schemas.microsoft.com/office/drawing/2014/main" id="{B339308B-91D3-41EF-A63C-20D12A468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8" y="456954"/>
            <a:ext cx="11564983" cy="730244"/>
          </a:xfrm>
        </p:spPr>
        <p:txBody>
          <a:bodyPr anchor="ctr">
            <a:normAutofit/>
          </a:bodyPr>
          <a:lstStyle/>
          <a:p>
            <a:pPr algn="l"/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Summary</a:t>
            </a:r>
            <a:endParaRPr lang="pl-PL" sz="1800" dirty="0">
              <a:solidFill>
                <a:srgbClr val="2C2B2B"/>
              </a:solidFill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16" name="Podtytuł 2">
            <a:extLst>
              <a:ext uri="{FF2B5EF4-FFF2-40B4-BE49-F238E27FC236}">
                <a16:creationId xmlns:a16="http://schemas.microsoft.com/office/drawing/2014/main" id="{EC542C0D-AE43-46BF-BCF1-EDB3D8104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" y="1187199"/>
            <a:ext cx="5582195" cy="4628141"/>
          </a:xfrm>
        </p:spPr>
        <p:txBody>
          <a:bodyPr>
            <a:normAutofit/>
          </a:bodyPr>
          <a:lstStyle/>
          <a:p>
            <a:pPr algn="l"/>
            <a:r>
              <a:rPr lang="pl-PL" sz="1600" b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Current</a:t>
            </a:r>
            <a:r>
              <a:rPr lang="pl-PL" sz="1600" b="1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b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testing</a:t>
            </a:r>
            <a:r>
              <a:rPr lang="pl-PL" sz="1600" b="1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b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method</a:t>
            </a:r>
            <a:endParaRPr lang="pl-PL" sz="1600" b="1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pl-PL" sz="1600" dirty="0">
                <a:solidFill>
                  <a:srgbClr val="00B05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Performing </a:t>
            </a:r>
            <a:r>
              <a:rPr lang="pl-PL" sz="1600" dirty="0" err="1">
                <a:solidFill>
                  <a:srgbClr val="00B05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tests</a:t>
            </a:r>
            <a:r>
              <a:rPr lang="pl-PL" sz="1600" dirty="0">
                <a:solidFill>
                  <a:srgbClr val="00B05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00B05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immediately</a:t>
            </a:r>
            <a:endParaRPr lang="pl-PL" sz="1600" dirty="0">
              <a:solidFill>
                <a:srgbClr val="00B050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pl-PL" sz="1600" dirty="0">
                <a:solidFill>
                  <a:srgbClr val="FF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Time </a:t>
            </a:r>
            <a:r>
              <a:rPr lang="pl-PL" sz="1600" dirty="0" err="1">
                <a:solidFill>
                  <a:srgbClr val="FF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consuming</a:t>
            </a:r>
            <a:r>
              <a:rPr lang="pl-PL" sz="1600" dirty="0">
                <a:solidFill>
                  <a:srgbClr val="FF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in </a:t>
            </a:r>
            <a:r>
              <a:rPr lang="pl-PL" sz="1600" dirty="0" err="1">
                <a:solidFill>
                  <a:srgbClr val="FF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next</a:t>
            </a:r>
            <a:r>
              <a:rPr lang="pl-PL" sz="1600" dirty="0">
                <a:solidFill>
                  <a:srgbClr val="FF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FF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phases</a:t>
            </a:r>
            <a:endParaRPr lang="pl-PL" sz="1600" dirty="0">
              <a:solidFill>
                <a:srgbClr val="FF0000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pl-PL" sz="1600" dirty="0">
                <a:solidFill>
                  <a:srgbClr val="FF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Not </a:t>
            </a:r>
            <a:r>
              <a:rPr lang="pl-PL" sz="1600" dirty="0" err="1">
                <a:solidFill>
                  <a:srgbClr val="FF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scalable</a:t>
            </a:r>
            <a:endParaRPr lang="pl-PL" sz="1600" dirty="0">
              <a:solidFill>
                <a:srgbClr val="FF0000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7" name="Podtytuł 2">
            <a:extLst>
              <a:ext uri="{FF2B5EF4-FFF2-40B4-BE49-F238E27FC236}">
                <a16:creationId xmlns:a16="http://schemas.microsoft.com/office/drawing/2014/main" id="{909E2A24-8B8C-4660-A5AF-C8301A96D668}"/>
              </a:ext>
            </a:extLst>
          </p:cNvPr>
          <p:cNvSpPr txBox="1">
            <a:spLocks/>
          </p:cNvSpPr>
          <p:nvPr/>
        </p:nvSpPr>
        <p:spPr>
          <a:xfrm>
            <a:off x="6305008" y="1187198"/>
            <a:ext cx="5582195" cy="462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8" name="Obraz 7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FE519C7F-B912-48F8-AF16-C1469A8D2D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0"/>
            <a:ext cx="6104711" cy="688893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DAE49E0-976B-4D2E-850B-688B9B81A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1999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26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62257"/>
            <a:ext cx="2743200" cy="365125"/>
          </a:xfrm>
        </p:spPr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22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14" name="Symbol zastępczy stopki 12">
            <a:extLst>
              <a:ext uri="{FF2B5EF4-FFF2-40B4-BE49-F238E27FC236}">
                <a16:creationId xmlns:a16="http://schemas.microsoft.com/office/drawing/2014/main" id="{F18EA6FB-DFF2-4AE8-A16E-BCE5541DF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298" y="6004285"/>
            <a:ext cx="11823404" cy="254702"/>
          </a:xfrm>
        </p:spPr>
        <p:txBody>
          <a:bodyPr/>
          <a:lstStyle/>
          <a:p>
            <a:pPr algn="l"/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5" name="Tytuł 4">
            <a:extLst>
              <a:ext uri="{FF2B5EF4-FFF2-40B4-BE49-F238E27FC236}">
                <a16:creationId xmlns:a16="http://schemas.microsoft.com/office/drawing/2014/main" id="{B339308B-91D3-41EF-A63C-20D12A468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8" y="456954"/>
            <a:ext cx="11564983" cy="730244"/>
          </a:xfrm>
        </p:spPr>
        <p:txBody>
          <a:bodyPr anchor="ctr">
            <a:normAutofit/>
          </a:bodyPr>
          <a:lstStyle/>
          <a:p>
            <a:pPr algn="l"/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Summary</a:t>
            </a:r>
            <a:endParaRPr lang="pl-PL" sz="1800" dirty="0">
              <a:solidFill>
                <a:srgbClr val="2C2B2B"/>
              </a:solidFill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16" name="Podtytuł 2">
            <a:extLst>
              <a:ext uri="{FF2B5EF4-FFF2-40B4-BE49-F238E27FC236}">
                <a16:creationId xmlns:a16="http://schemas.microsoft.com/office/drawing/2014/main" id="{EC542C0D-AE43-46BF-BCF1-EDB3D8104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" y="1187199"/>
            <a:ext cx="5582195" cy="4628141"/>
          </a:xfrm>
        </p:spPr>
        <p:txBody>
          <a:bodyPr>
            <a:normAutofit/>
          </a:bodyPr>
          <a:lstStyle/>
          <a:p>
            <a:pPr algn="l"/>
            <a:r>
              <a:rPr lang="pl-PL" sz="1600" b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Current</a:t>
            </a:r>
            <a:r>
              <a:rPr lang="pl-PL" sz="1600" b="1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b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testing</a:t>
            </a:r>
            <a:r>
              <a:rPr lang="pl-PL" sz="1600" b="1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b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method</a:t>
            </a:r>
            <a:endParaRPr lang="pl-PL" sz="1600" b="1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pl-PL" sz="1600" dirty="0">
                <a:solidFill>
                  <a:srgbClr val="00B05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Performing </a:t>
            </a:r>
            <a:r>
              <a:rPr lang="pl-PL" sz="1600" dirty="0" err="1">
                <a:solidFill>
                  <a:srgbClr val="00B05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tests</a:t>
            </a:r>
            <a:r>
              <a:rPr lang="pl-PL" sz="1600" dirty="0">
                <a:solidFill>
                  <a:srgbClr val="00B05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00B05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immediately</a:t>
            </a:r>
            <a:endParaRPr lang="pl-PL" sz="1600" dirty="0">
              <a:solidFill>
                <a:srgbClr val="00B050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pl-PL" sz="1600" dirty="0">
                <a:solidFill>
                  <a:srgbClr val="FF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Time </a:t>
            </a:r>
            <a:r>
              <a:rPr lang="pl-PL" sz="1600" dirty="0" err="1">
                <a:solidFill>
                  <a:srgbClr val="FF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consuming</a:t>
            </a:r>
            <a:r>
              <a:rPr lang="pl-PL" sz="1600" dirty="0">
                <a:solidFill>
                  <a:srgbClr val="FF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in </a:t>
            </a:r>
            <a:r>
              <a:rPr lang="pl-PL" sz="1600" dirty="0" err="1">
                <a:solidFill>
                  <a:srgbClr val="FF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next</a:t>
            </a:r>
            <a:r>
              <a:rPr lang="pl-PL" sz="1600" dirty="0">
                <a:solidFill>
                  <a:srgbClr val="FF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FF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phases</a:t>
            </a:r>
            <a:endParaRPr lang="pl-PL" sz="1600" dirty="0">
              <a:solidFill>
                <a:srgbClr val="FF0000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pl-PL" sz="1600" dirty="0">
                <a:solidFill>
                  <a:srgbClr val="FF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Not </a:t>
            </a:r>
            <a:r>
              <a:rPr lang="pl-PL" sz="1600" dirty="0" err="1">
                <a:solidFill>
                  <a:srgbClr val="FF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scalable</a:t>
            </a:r>
            <a:endParaRPr lang="pl-PL" sz="1600" dirty="0">
              <a:solidFill>
                <a:srgbClr val="FF0000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342900" indent="-342900" algn="l">
              <a:buFont typeface="+mj-lt"/>
              <a:buAutoNum type="arabicPeriod"/>
            </a:pPr>
            <a:endParaRPr lang="pl-PL" sz="1600" dirty="0">
              <a:solidFill>
                <a:srgbClr val="FF0000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New </a:t>
            </a:r>
            <a:r>
              <a:rPr lang="pl-PL" sz="1600" b="1" dirty="0" err="1">
                <a:latin typeface="Poppins" panose="00000500000000000000" pitchFamily="2" charset="-18"/>
                <a:cs typeface="Poppins" panose="00000500000000000000" pitchFamily="2" charset="-18"/>
              </a:rPr>
              <a:t>testing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b="1" dirty="0" err="1">
                <a:latin typeface="Poppins" panose="00000500000000000000" pitchFamily="2" charset="-18"/>
                <a:cs typeface="Poppins" panose="00000500000000000000" pitchFamily="2" charset="-18"/>
              </a:rPr>
              <a:t>method</a:t>
            </a:r>
            <a:endParaRPr lang="pl-PL" sz="1600" b="1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pl-PL" sz="1600" dirty="0">
                <a:solidFill>
                  <a:srgbClr val="FF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At the </a:t>
            </a:r>
            <a:r>
              <a:rPr lang="pl-PL" sz="1600" dirty="0" err="1">
                <a:solidFill>
                  <a:srgbClr val="FF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beginning</a:t>
            </a:r>
            <a:r>
              <a:rPr lang="pl-PL" sz="1600" dirty="0">
                <a:solidFill>
                  <a:srgbClr val="FF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FF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require</a:t>
            </a:r>
            <a:r>
              <a:rPr lang="pl-PL" sz="1600" dirty="0">
                <a:solidFill>
                  <a:srgbClr val="FF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FF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more</a:t>
            </a:r>
            <a:r>
              <a:rPr lang="pl-PL" sz="1600" dirty="0">
                <a:solidFill>
                  <a:srgbClr val="FF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FF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time</a:t>
            </a:r>
            <a:r>
              <a:rPr lang="pl-PL" sz="1600" dirty="0">
                <a:solidFill>
                  <a:srgbClr val="FF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to </a:t>
            </a:r>
            <a:r>
              <a:rPr lang="pl-PL" sz="1600" dirty="0" err="1">
                <a:solidFill>
                  <a:srgbClr val="FF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prepare</a:t>
            </a:r>
            <a:r>
              <a:rPr lang="pl-PL" sz="1600" dirty="0">
                <a:solidFill>
                  <a:srgbClr val="FF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FF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tests</a:t>
            </a:r>
            <a:endParaRPr lang="pl-PL" sz="1600" dirty="0">
              <a:solidFill>
                <a:srgbClr val="FF0000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pl-PL" sz="1600" dirty="0">
                <a:solidFill>
                  <a:srgbClr val="00B05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Scalable for </a:t>
            </a:r>
            <a:r>
              <a:rPr lang="pl-PL" sz="1600" dirty="0" err="1">
                <a:solidFill>
                  <a:srgbClr val="00B05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higher</a:t>
            </a:r>
            <a:r>
              <a:rPr lang="pl-PL" sz="1600" dirty="0">
                <a:solidFill>
                  <a:srgbClr val="00B05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00B05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amount</a:t>
            </a:r>
            <a:r>
              <a:rPr lang="pl-PL" sz="1600" dirty="0">
                <a:solidFill>
                  <a:srgbClr val="00B05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of </a:t>
            </a:r>
            <a:r>
              <a:rPr lang="pl-PL" sz="1600" dirty="0" err="1">
                <a:solidFill>
                  <a:srgbClr val="00B05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tests</a:t>
            </a:r>
            <a:r>
              <a:rPr lang="pl-PL" sz="1600" dirty="0">
                <a:solidFill>
                  <a:srgbClr val="00B05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and </a:t>
            </a:r>
            <a:r>
              <a:rPr lang="pl-PL" sz="1600" dirty="0" err="1">
                <a:solidFill>
                  <a:srgbClr val="00B05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larger</a:t>
            </a:r>
            <a:r>
              <a:rPr lang="pl-PL" sz="1600" dirty="0">
                <a:solidFill>
                  <a:srgbClr val="00B05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00B05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projects</a:t>
            </a:r>
            <a:r>
              <a:rPr lang="pl-PL" sz="1600" dirty="0">
                <a:solidFill>
                  <a:srgbClr val="00B05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</a:p>
          <a:p>
            <a:pPr marL="342900" indent="-342900" algn="l">
              <a:buFont typeface="+mj-lt"/>
              <a:buAutoNum type="arabicPeriod"/>
            </a:pPr>
            <a:r>
              <a:rPr lang="pl-PL" sz="1600" dirty="0">
                <a:solidFill>
                  <a:srgbClr val="00B05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Performing </a:t>
            </a:r>
            <a:r>
              <a:rPr lang="pl-PL" sz="1600" dirty="0" err="1">
                <a:solidFill>
                  <a:srgbClr val="00B05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all</a:t>
            </a:r>
            <a:r>
              <a:rPr lang="pl-PL" sz="1600" dirty="0">
                <a:solidFill>
                  <a:srgbClr val="00B05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00B05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prepared</a:t>
            </a:r>
            <a:r>
              <a:rPr lang="pl-PL" sz="1600" dirty="0">
                <a:solidFill>
                  <a:srgbClr val="00B05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00B05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tests</a:t>
            </a:r>
            <a:r>
              <a:rPr lang="pl-PL" sz="1600" dirty="0">
                <a:solidFill>
                  <a:srgbClr val="00B05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00B05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at</a:t>
            </a:r>
            <a:r>
              <a:rPr lang="pl-PL" sz="1600" dirty="0">
                <a:solidFill>
                  <a:srgbClr val="00B05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the same </a:t>
            </a:r>
            <a:r>
              <a:rPr lang="pl-PL" sz="1600" dirty="0" err="1">
                <a:solidFill>
                  <a:srgbClr val="00B05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time</a:t>
            </a:r>
            <a:endParaRPr lang="pl-PL" sz="1600" dirty="0">
              <a:solidFill>
                <a:srgbClr val="00B050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342900" indent="-342900" algn="l">
              <a:buFont typeface="+mj-lt"/>
              <a:buAutoNum type="arabicPeriod"/>
            </a:pPr>
            <a:endParaRPr lang="pl-PL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7" name="Podtytuł 2">
            <a:extLst>
              <a:ext uri="{FF2B5EF4-FFF2-40B4-BE49-F238E27FC236}">
                <a16:creationId xmlns:a16="http://schemas.microsoft.com/office/drawing/2014/main" id="{909E2A24-8B8C-4660-A5AF-C8301A96D668}"/>
              </a:ext>
            </a:extLst>
          </p:cNvPr>
          <p:cNvSpPr txBox="1">
            <a:spLocks/>
          </p:cNvSpPr>
          <p:nvPr/>
        </p:nvSpPr>
        <p:spPr>
          <a:xfrm>
            <a:off x="6305008" y="1187198"/>
            <a:ext cx="5582195" cy="462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8" name="Obraz 7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FE519C7F-B912-48F8-AF16-C1469A8D2D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0"/>
            <a:ext cx="6104711" cy="688893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DAE49E0-976B-4D2E-850B-688B9B81A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1999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25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4">
            <a:extLst>
              <a:ext uri="{FF2B5EF4-FFF2-40B4-BE49-F238E27FC236}">
                <a16:creationId xmlns:a16="http://schemas.microsoft.com/office/drawing/2014/main" id="{B8DB7BCE-6F26-4697-9564-A45B52878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endParaRPr lang="pl-PL" sz="3200" dirty="0">
              <a:solidFill>
                <a:srgbClr val="2C2B2B"/>
              </a:solidFill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18" name="Podtytuł 2">
            <a:extLst>
              <a:ext uri="{FF2B5EF4-FFF2-40B4-BE49-F238E27FC236}">
                <a16:creationId xmlns:a16="http://schemas.microsoft.com/office/drawing/2014/main" id="{772C4522-FFAF-4366-84F4-2BACBE980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 algn="ctr">
              <a:buNone/>
            </a:pPr>
            <a:endParaRPr lang="pl-PL" sz="3200" dirty="0">
              <a:solidFill>
                <a:srgbClr val="2C2B2B"/>
              </a:solidFill>
              <a:latin typeface="Poppins Medium" panose="00000600000000000000" pitchFamily="2" charset="-18"/>
              <a:cs typeface="Poppins Medium" panose="00000600000000000000" pitchFamily="2" charset="-18"/>
            </a:endParaRPr>
          </a:p>
          <a:p>
            <a:pPr marL="0" indent="0" algn="ctr">
              <a:buNone/>
            </a:pPr>
            <a:endParaRPr lang="pl-PL" sz="3200" dirty="0">
              <a:solidFill>
                <a:srgbClr val="2C2B2B"/>
              </a:solidFill>
              <a:latin typeface="Poppins Medium" panose="00000600000000000000" pitchFamily="2" charset="-18"/>
              <a:cs typeface="Poppins Medium" panose="00000600000000000000" pitchFamily="2" charset="-18"/>
            </a:endParaRPr>
          </a:p>
          <a:p>
            <a:pPr marL="0" indent="0" algn="ctr">
              <a:buNone/>
            </a:pPr>
            <a:r>
              <a:rPr lang="pl-PL" sz="32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Thank</a:t>
            </a:r>
            <a:r>
              <a:rPr lang="pl-PL" sz="32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</a:t>
            </a:r>
            <a:r>
              <a:rPr lang="pl-PL" sz="32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you</a:t>
            </a:r>
            <a:r>
              <a:rPr lang="pl-PL" sz="32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!</a:t>
            </a:r>
            <a:endParaRPr lang="pl-PL" sz="32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4" name="Symbol zastępczy stopki 12">
            <a:extLst>
              <a:ext uri="{FF2B5EF4-FFF2-40B4-BE49-F238E27FC236}">
                <a16:creationId xmlns:a16="http://schemas.microsoft.com/office/drawing/2014/main" id="{B1EE63C1-AFD1-43B6-934D-E1C3A6E21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23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1B6C12E0-734F-4CB0-A22F-74DA75887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1999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61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62257"/>
            <a:ext cx="2743200" cy="365125"/>
          </a:xfrm>
        </p:spPr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3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14" name="Symbol zastępczy stopki 12">
            <a:extLst>
              <a:ext uri="{FF2B5EF4-FFF2-40B4-BE49-F238E27FC236}">
                <a16:creationId xmlns:a16="http://schemas.microsoft.com/office/drawing/2014/main" id="{F18EA6FB-DFF2-4AE8-A16E-BCE5541DF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298" y="6004285"/>
            <a:ext cx="11823404" cy="254702"/>
          </a:xfrm>
        </p:spPr>
        <p:txBody>
          <a:bodyPr/>
          <a:lstStyle/>
          <a:p>
            <a:pPr algn="l"/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5" name="Tytuł 4">
            <a:extLst>
              <a:ext uri="{FF2B5EF4-FFF2-40B4-BE49-F238E27FC236}">
                <a16:creationId xmlns:a16="http://schemas.microsoft.com/office/drawing/2014/main" id="{B339308B-91D3-41EF-A63C-20D12A468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8" y="456954"/>
            <a:ext cx="11564983" cy="730244"/>
          </a:xfrm>
        </p:spPr>
        <p:txBody>
          <a:bodyPr anchor="ctr">
            <a:normAutofit/>
          </a:bodyPr>
          <a:lstStyle/>
          <a:p>
            <a:pPr algn="l"/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Current</a:t>
            </a:r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</a:t>
            </a:r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testing</a:t>
            </a:r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</a:t>
            </a:r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method</a:t>
            </a:r>
            <a:endParaRPr lang="pl-PL" sz="1800" dirty="0">
              <a:solidFill>
                <a:srgbClr val="2C2B2B"/>
              </a:solidFill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16" name="Podtytuł 2">
            <a:extLst>
              <a:ext uri="{FF2B5EF4-FFF2-40B4-BE49-F238E27FC236}">
                <a16:creationId xmlns:a16="http://schemas.microsoft.com/office/drawing/2014/main" id="{EC542C0D-AE43-46BF-BCF1-EDB3D8104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" y="1187199"/>
            <a:ext cx="7564074" cy="4628141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7" name="Podtytuł 2">
            <a:extLst>
              <a:ext uri="{FF2B5EF4-FFF2-40B4-BE49-F238E27FC236}">
                <a16:creationId xmlns:a16="http://schemas.microsoft.com/office/drawing/2014/main" id="{909E2A24-8B8C-4660-A5AF-C8301A96D668}"/>
              </a:ext>
            </a:extLst>
          </p:cNvPr>
          <p:cNvSpPr txBox="1">
            <a:spLocks/>
          </p:cNvSpPr>
          <p:nvPr/>
        </p:nvSpPr>
        <p:spPr>
          <a:xfrm>
            <a:off x="6305008" y="1187198"/>
            <a:ext cx="5582195" cy="462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8" name="Obraz 7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FE519C7F-B912-48F8-AF16-C1469A8D2D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0"/>
            <a:ext cx="6104711" cy="688893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DAE49E0-976B-4D2E-850B-688B9B81A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2000" cy="952500"/>
          </a:xfrm>
          <a:prstGeom prst="rect">
            <a:avLst/>
          </a:prstGeom>
        </p:spPr>
      </p:pic>
      <p:pic>
        <p:nvPicPr>
          <p:cNvPr id="18" name="Picture 17" descr="A picture containing screenshot, text&#10;&#10;Description automatically generated">
            <a:extLst>
              <a:ext uri="{FF2B5EF4-FFF2-40B4-BE49-F238E27FC236}">
                <a16:creationId xmlns:a16="http://schemas.microsoft.com/office/drawing/2014/main" id="{EF87978D-A121-FC63-BBC5-F1815751A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0" y="1577154"/>
            <a:ext cx="10800000" cy="370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39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62257"/>
            <a:ext cx="2743200" cy="365125"/>
          </a:xfrm>
        </p:spPr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4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14" name="Symbol zastępczy stopki 12">
            <a:extLst>
              <a:ext uri="{FF2B5EF4-FFF2-40B4-BE49-F238E27FC236}">
                <a16:creationId xmlns:a16="http://schemas.microsoft.com/office/drawing/2014/main" id="{F18EA6FB-DFF2-4AE8-A16E-BCE5541DF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298" y="6004285"/>
            <a:ext cx="11823404" cy="254702"/>
          </a:xfrm>
        </p:spPr>
        <p:txBody>
          <a:bodyPr/>
          <a:lstStyle/>
          <a:p>
            <a:pPr algn="l"/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5" name="Tytuł 4">
            <a:extLst>
              <a:ext uri="{FF2B5EF4-FFF2-40B4-BE49-F238E27FC236}">
                <a16:creationId xmlns:a16="http://schemas.microsoft.com/office/drawing/2014/main" id="{B339308B-91D3-41EF-A63C-20D12A468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8" y="456954"/>
            <a:ext cx="11564983" cy="730244"/>
          </a:xfrm>
        </p:spPr>
        <p:txBody>
          <a:bodyPr anchor="ctr">
            <a:normAutofit/>
          </a:bodyPr>
          <a:lstStyle/>
          <a:p>
            <a:pPr algn="l"/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Current</a:t>
            </a:r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</a:t>
            </a:r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testing</a:t>
            </a:r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</a:t>
            </a:r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method</a:t>
            </a:r>
            <a:endParaRPr lang="pl-PL" sz="1800" dirty="0">
              <a:solidFill>
                <a:srgbClr val="2C2B2B"/>
              </a:solidFill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16" name="Podtytuł 2">
            <a:extLst>
              <a:ext uri="{FF2B5EF4-FFF2-40B4-BE49-F238E27FC236}">
                <a16:creationId xmlns:a16="http://schemas.microsoft.com/office/drawing/2014/main" id="{EC542C0D-AE43-46BF-BCF1-EDB3D8104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" y="1187199"/>
            <a:ext cx="7564074" cy="4628141"/>
          </a:xfrm>
        </p:spPr>
        <p:txBody>
          <a:bodyPr>
            <a:normAutofit/>
          </a:bodyPr>
          <a:lstStyle/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sz="1600" b="1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r>
              <a:rPr lang="pl-PL" sz="1600" b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Few</a:t>
            </a:r>
            <a:r>
              <a:rPr lang="pl-PL" sz="1600" b="1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b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problems</a:t>
            </a:r>
            <a:r>
              <a:rPr lang="pl-PL" sz="1600" b="1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b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this</a:t>
            </a:r>
            <a:r>
              <a:rPr lang="pl-PL" sz="1600" b="1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b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method</a:t>
            </a:r>
            <a:r>
              <a:rPr lang="pl-PL" sz="1600" b="1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b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generates</a:t>
            </a:r>
            <a:r>
              <a:rPr lang="pl-PL" sz="1600" b="1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:</a:t>
            </a: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7" name="Podtytuł 2">
            <a:extLst>
              <a:ext uri="{FF2B5EF4-FFF2-40B4-BE49-F238E27FC236}">
                <a16:creationId xmlns:a16="http://schemas.microsoft.com/office/drawing/2014/main" id="{909E2A24-8B8C-4660-A5AF-C8301A96D668}"/>
              </a:ext>
            </a:extLst>
          </p:cNvPr>
          <p:cNvSpPr txBox="1">
            <a:spLocks/>
          </p:cNvSpPr>
          <p:nvPr/>
        </p:nvSpPr>
        <p:spPr>
          <a:xfrm>
            <a:off x="6305008" y="1187198"/>
            <a:ext cx="5582195" cy="462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8" name="Obraz 7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FE519C7F-B912-48F8-AF16-C1469A8D2D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0"/>
            <a:ext cx="6104711" cy="688893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DAE49E0-976B-4D2E-850B-688B9B81A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2000" cy="952500"/>
          </a:xfrm>
          <a:prstGeom prst="rect">
            <a:avLst/>
          </a:prstGeom>
        </p:spPr>
      </p:pic>
      <p:pic>
        <p:nvPicPr>
          <p:cNvPr id="18" name="Picture 17" descr="A picture containing screenshot, text&#10;&#10;Description automatically generated">
            <a:extLst>
              <a:ext uri="{FF2B5EF4-FFF2-40B4-BE49-F238E27FC236}">
                <a16:creationId xmlns:a16="http://schemas.microsoft.com/office/drawing/2014/main" id="{EF87978D-A121-FC63-BBC5-F1815751A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0" y="1577154"/>
            <a:ext cx="10800000" cy="370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62257"/>
            <a:ext cx="2743200" cy="365125"/>
          </a:xfrm>
        </p:spPr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5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14" name="Symbol zastępczy stopki 12">
            <a:extLst>
              <a:ext uri="{FF2B5EF4-FFF2-40B4-BE49-F238E27FC236}">
                <a16:creationId xmlns:a16="http://schemas.microsoft.com/office/drawing/2014/main" id="{F18EA6FB-DFF2-4AE8-A16E-BCE5541DF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298" y="6004285"/>
            <a:ext cx="11823404" cy="254702"/>
          </a:xfrm>
        </p:spPr>
        <p:txBody>
          <a:bodyPr/>
          <a:lstStyle/>
          <a:p>
            <a:pPr algn="l"/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5" name="Tytuł 4">
            <a:extLst>
              <a:ext uri="{FF2B5EF4-FFF2-40B4-BE49-F238E27FC236}">
                <a16:creationId xmlns:a16="http://schemas.microsoft.com/office/drawing/2014/main" id="{B339308B-91D3-41EF-A63C-20D12A468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8" y="456954"/>
            <a:ext cx="11564983" cy="730244"/>
          </a:xfrm>
        </p:spPr>
        <p:txBody>
          <a:bodyPr anchor="ctr">
            <a:normAutofit/>
          </a:bodyPr>
          <a:lstStyle/>
          <a:p>
            <a:pPr algn="l"/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Current</a:t>
            </a:r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</a:t>
            </a:r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testing</a:t>
            </a:r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</a:t>
            </a:r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method</a:t>
            </a:r>
            <a:endParaRPr lang="pl-PL" sz="1800" dirty="0">
              <a:solidFill>
                <a:srgbClr val="2C2B2B"/>
              </a:solidFill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16" name="Podtytuł 2">
            <a:extLst>
              <a:ext uri="{FF2B5EF4-FFF2-40B4-BE49-F238E27FC236}">
                <a16:creationId xmlns:a16="http://schemas.microsoft.com/office/drawing/2014/main" id="{EC542C0D-AE43-46BF-BCF1-EDB3D8104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" y="1187199"/>
            <a:ext cx="7564074" cy="4628141"/>
          </a:xfrm>
        </p:spPr>
        <p:txBody>
          <a:bodyPr>
            <a:normAutofit/>
          </a:bodyPr>
          <a:lstStyle/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sz="1600" b="1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r>
              <a:rPr lang="pl-PL" sz="1600" b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Few</a:t>
            </a:r>
            <a:r>
              <a:rPr lang="pl-PL" sz="1600" b="1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b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problems</a:t>
            </a:r>
            <a:r>
              <a:rPr lang="pl-PL" sz="1600" b="1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b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this</a:t>
            </a:r>
            <a:r>
              <a:rPr lang="pl-PL" sz="1600" b="1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b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method</a:t>
            </a:r>
            <a:r>
              <a:rPr lang="pl-PL" sz="1600" b="1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b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generates</a:t>
            </a:r>
            <a:r>
              <a:rPr lang="pl-PL" sz="1600" b="1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You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can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test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only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one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scenario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at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a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time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7" name="Podtytuł 2">
            <a:extLst>
              <a:ext uri="{FF2B5EF4-FFF2-40B4-BE49-F238E27FC236}">
                <a16:creationId xmlns:a16="http://schemas.microsoft.com/office/drawing/2014/main" id="{909E2A24-8B8C-4660-A5AF-C8301A96D668}"/>
              </a:ext>
            </a:extLst>
          </p:cNvPr>
          <p:cNvSpPr txBox="1">
            <a:spLocks/>
          </p:cNvSpPr>
          <p:nvPr/>
        </p:nvSpPr>
        <p:spPr>
          <a:xfrm>
            <a:off x="6305008" y="1187198"/>
            <a:ext cx="5582195" cy="462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8" name="Obraz 7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FE519C7F-B912-48F8-AF16-C1469A8D2D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0"/>
            <a:ext cx="6104711" cy="688893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DAE49E0-976B-4D2E-850B-688B9B81A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2000" cy="952500"/>
          </a:xfrm>
          <a:prstGeom prst="rect">
            <a:avLst/>
          </a:prstGeom>
        </p:spPr>
      </p:pic>
      <p:pic>
        <p:nvPicPr>
          <p:cNvPr id="18" name="Picture 17" descr="A picture containing screenshot, text&#10;&#10;Description automatically generated">
            <a:extLst>
              <a:ext uri="{FF2B5EF4-FFF2-40B4-BE49-F238E27FC236}">
                <a16:creationId xmlns:a16="http://schemas.microsoft.com/office/drawing/2014/main" id="{EF87978D-A121-FC63-BBC5-F1815751A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0" y="1577154"/>
            <a:ext cx="10800000" cy="370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43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62257"/>
            <a:ext cx="2743200" cy="365125"/>
          </a:xfrm>
        </p:spPr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6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14" name="Symbol zastępczy stopki 12">
            <a:extLst>
              <a:ext uri="{FF2B5EF4-FFF2-40B4-BE49-F238E27FC236}">
                <a16:creationId xmlns:a16="http://schemas.microsoft.com/office/drawing/2014/main" id="{F18EA6FB-DFF2-4AE8-A16E-BCE5541DF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298" y="6004285"/>
            <a:ext cx="11823404" cy="254702"/>
          </a:xfrm>
        </p:spPr>
        <p:txBody>
          <a:bodyPr/>
          <a:lstStyle/>
          <a:p>
            <a:pPr algn="l"/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5" name="Tytuł 4">
            <a:extLst>
              <a:ext uri="{FF2B5EF4-FFF2-40B4-BE49-F238E27FC236}">
                <a16:creationId xmlns:a16="http://schemas.microsoft.com/office/drawing/2014/main" id="{B339308B-91D3-41EF-A63C-20D12A468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8" y="456954"/>
            <a:ext cx="11564983" cy="730244"/>
          </a:xfrm>
        </p:spPr>
        <p:txBody>
          <a:bodyPr anchor="ctr">
            <a:normAutofit/>
          </a:bodyPr>
          <a:lstStyle/>
          <a:p>
            <a:pPr algn="l"/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Current</a:t>
            </a:r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</a:t>
            </a:r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testing</a:t>
            </a:r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</a:t>
            </a:r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method</a:t>
            </a:r>
            <a:endParaRPr lang="pl-PL" sz="1800" dirty="0">
              <a:solidFill>
                <a:srgbClr val="2C2B2B"/>
              </a:solidFill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16" name="Podtytuł 2">
            <a:extLst>
              <a:ext uri="{FF2B5EF4-FFF2-40B4-BE49-F238E27FC236}">
                <a16:creationId xmlns:a16="http://schemas.microsoft.com/office/drawing/2014/main" id="{EC542C0D-AE43-46BF-BCF1-EDB3D8104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" y="1187199"/>
            <a:ext cx="7564074" cy="4628141"/>
          </a:xfrm>
        </p:spPr>
        <p:txBody>
          <a:bodyPr>
            <a:normAutofit/>
          </a:bodyPr>
          <a:lstStyle/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sz="1600" b="1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r>
              <a:rPr lang="pl-PL" sz="1600" b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Few</a:t>
            </a:r>
            <a:r>
              <a:rPr lang="pl-PL" sz="1600" b="1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b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problems</a:t>
            </a:r>
            <a:r>
              <a:rPr lang="pl-PL" sz="1600" b="1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b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this</a:t>
            </a:r>
            <a:r>
              <a:rPr lang="pl-PL" sz="1600" b="1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b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method</a:t>
            </a:r>
            <a:r>
              <a:rPr lang="pl-PL" sz="1600" b="1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b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generates</a:t>
            </a:r>
            <a:r>
              <a:rPr lang="pl-PL" sz="1600" b="1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You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can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test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only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one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scenario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at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a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time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You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have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to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manually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change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values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of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properties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for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each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scenario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7" name="Podtytuł 2">
            <a:extLst>
              <a:ext uri="{FF2B5EF4-FFF2-40B4-BE49-F238E27FC236}">
                <a16:creationId xmlns:a16="http://schemas.microsoft.com/office/drawing/2014/main" id="{909E2A24-8B8C-4660-A5AF-C8301A96D668}"/>
              </a:ext>
            </a:extLst>
          </p:cNvPr>
          <p:cNvSpPr txBox="1">
            <a:spLocks/>
          </p:cNvSpPr>
          <p:nvPr/>
        </p:nvSpPr>
        <p:spPr>
          <a:xfrm>
            <a:off x="6305008" y="1187198"/>
            <a:ext cx="5582195" cy="462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8" name="Obraz 7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FE519C7F-B912-48F8-AF16-C1469A8D2D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0"/>
            <a:ext cx="6104711" cy="688893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DAE49E0-976B-4D2E-850B-688B9B81A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2000" cy="952500"/>
          </a:xfrm>
          <a:prstGeom prst="rect">
            <a:avLst/>
          </a:prstGeom>
        </p:spPr>
      </p:pic>
      <p:pic>
        <p:nvPicPr>
          <p:cNvPr id="18" name="Picture 17" descr="A picture containing screenshot, text&#10;&#10;Description automatically generated">
            <a:extLst>
              <a:ext uri="{FF2B5EF4-FFF2-40B4-BE49-F238E27FC236}">
                <a16:creationId xmlns:a16="http://schemas.microsoft.com/office/drawing/2014/main" id="{EF87978D-A121-FC63-BBC5-F1815751A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0" y="1577154"/>
            <a:ext cx="10800000" cy="370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46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62257"/>
            <a:ext cx="2743200" cy="365125"/>
          </a:xfrm>
        </p:spPr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7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14" name="Symbol zastępczy stopki 12">
            <a:extLst>
              <a:ext uri="{FF2B5EF4-FFF2-40B4-BE49-F238E27FC236}">
                <a16:creationId xmlns:a16="http://schemas.microsoft.com/office/drawing/2014/main" id="{F18EA6FB-DFF2-4AE8-A16E-BCE5541DF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298" y="6004285"/>
            <a:ext cx="11823404" cy="254702"/>
          </a:xfrm>
        </p:spPr>
        <p:txBody>
          <a:bodyPr/>
          <a:lstStyle/>
          <a:p>
            <a:pPr algn="l"/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5" name="Tytuł 4">
            <a:extLst>
              <a:ext uri="{FF2B5EF4-FFF2-40B4-BE49-F238E27FC236}">
                <a16:creationId xmlns:a16="http://schemas.microsoft.com/office/drawing/2014/main" id="{B339308B-91D3-41EF-A63C-20D12A468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8" y="456954"/>
            <a:ext cx="11564983" cy="730244"/>
          </a:xfrm>
        </p:spPr>
        <p:txBody>
          <a:bodyPr anchor="ctr">
            <a:normAutofit/>
          </a:bodyPr>
          <a:lstStyle/>
          <a:p>
            <a:pPr algn="l"/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Current</a:t>
            </a:r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</a:t>
            </a:r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testing</a:t>
            </a:r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</a:t>
            </a:r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method</a:t>
            </a:r>
            <a:endParaRPr lang="pl-PL" sz="1800" dirty="0">
              <a:solidFill>
                <a:srgbClr val="2C2B2B"/>
              </a:solidFill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16" name="Podtytuł 2">
            <a:extLst>
              <a:ext uri="{FF2B5EF4-FFF2-40B4-BE49-F238E27FC236}">
                <a16:creationId xmlns:a16="http://schemas.microsoft.com/office/drawing/2014/main" id="{EC542C0D-AE43-46BF-BCF1-EDB3D8104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" y="1187199"/>
            <a:ext cx="7564074" cy="4628141"/>
          </a:xfrm>
        </p:spPr>
        <p:txBody>
          <a:bodyPr>
            <a:normAutofit/>
          </a:bodyPr>
          <a:lstStyle/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sz="1600" b="1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r>
              <a:rPr lang="pl-PL" sz="1600" b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Few</a:t>
            </a:r>
            <a:r>
              <a:rPr lang="pl-PL" sz="1600" b="1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b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problems</a:t>
            </a:r>
            <a:r>
              <a:rPr lang="pl-PL" sz="1600" b="1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b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this</a:t>
            </a:r>
            <a:r>
              <a:rPr lang="pl-PL" sz="1600" b="1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b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method</a:t>
            </a:r>
            <a:r>
              <a:rPr lang="pl-PL" sz="1600" b="1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b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generates</a:t>
            </a:r>
            <a:r>
              <a:rPr lang="pl-PL" sz="1600" b="1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You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can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test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only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one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scenario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at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a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time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You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have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to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manually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change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values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of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properties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for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each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scenario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You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have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to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remeber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what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went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wrong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and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where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7" name="Podtytuł 2">
            <a:extLst>
              <a:ext uri="{FF2B5EF4-FFF2-40B4-BE49-F238E27FC236}">
                <a16:creationId xmlns:a16="http://schemas.microsoft.com/office/drawing/2014/main" id="{909E2A24-8B8C-4660-A5AF-C8301A96D668}"/>
              </a:ext>
            </a:extLst>
          </p:cNvPr>
          <p:cNvSpPr txBox="1">
            <a:spLocks/>
          </p:cNvSpPr>
          <p:nvPr/>
        </p:nvSpPr>
        <p:spPr>
          <a:xfrm>
            <a:off x="6305008" y="1187198"/>
            <a:ext cx="5582195" cy="462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8" name="Obraz 7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FE519C7F-B912-48F8-AF16-C1469A8D2D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0"/>
            <a:ext cx="6104711" cy="688893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DAE49E0-976B-4D2E-850B-688B9B81A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2000" cy="952500"/>
          </a:xfrm>
          <a:prstGeom prst="rect">
            <a:avLst/>
          </a:prstGeom>
        </p:spPr>
      </p:pic>
      <p:pic>
        <p:nvPicPr>
          <p:cNvPr id="18" name="Picture 17" descr="A picture containing screenshot, text&#10;&#10;Description automatically generated">
            <a:extLst>
              <a:ext uri="{FF2B5EF4-FFF2-40B4-BE49-F238E27FC236}">
                <a16:creationId xmlns:a16="http://schemas.microsoft.com/office/drawing/2014/main" id="{EF87978D-A121-FC63-BBC5-F1815751A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0" y="1577154"/>
            <a:ext cx="10800000" cy="370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60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62257"/>
            <a:ext cx="2743200" cy="365125"/>
          </a:xfrm>
        </p:spPr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8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14" name="Symbol zastępczy stopki 12">
            <a:extLst>
              <a:ext uri="{FF2B5EF4-FFF2-40B4-BE49-F238E27FC236}">
                <a16:creationId xmlns:a16="http://schemas.microsoft.com/office/drawing/2014/main" id="{F18EA6FB-DFF2-4AE8-A16E-BCE5541DF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298" y="6004285"/>
            <a:ext cx="11823404" cy="254702"/>
          </a:xfrm>
        </p:spPr>
        <p:txBody>
          <a:bodyPr/>
          <a:lstStyle/>
          <a:p>
            <a:pPr algn="l"/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5" name="Tytuł 4">
            <a:extLst>
              <a:ext uri="{FF2B5EF4-FFF2-40B4-BE49-F238E27FC236}">
                <a16:creationId xmlns:a16="http://schemas.microsoft.com/office/drawing/2014/main" id="{B339308B-91D3-41EF-A63C-20D12A468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8" y="456954"/>
            <a:ext cx="11564983" cy="730244"/>
          </a:xfrm>
        </p:spPr>
        <p:txBody>
          <a:bodyPr anchor="ctr">
            <a:normAutofit/>
          </a:bodyPr>
          <a:lstStyle/>
          <a:p>
            <a:pPr algn="l"/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New </a:t>
            </a:r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testing</a:t>
            </a:r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</a:t>
            </a:r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method</a:t>
            </a:r>
            <a:endParaRPr lang="pl-PL" sz="1800" dirty="0">
              <a:solidFill>
                <a:srgbClr val="2C2B2B"/>
              </a:solidFill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16" name="Podtytuł 2">
            <a:extLst>
              <a:ext uri="{FF2B5EF4-FFF2-40B4-BE49-F238E27FC236}">
                <a16:creationId xmlns:a16="http://schemas.microsoft.com/office/drawing/2014/main" id="{EC542C0D-AE43-46BF-BCF1-EDB3D8104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" y="1187199"/>
            <a:ext cx="5582195" cy="4628141"/>
          </a:xfrm>
        </p:spPr>
        <p:txBody>
          <a:bodyPr>
            <a:normAutofit/>
          </a:bodyPr>
          <a:lstStyle/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7" name="Podtytuł 2">
            <a:extLst>
              <a:ext uri="{FF2B5EF4-FFF2-40B4-BE49-F238E27FC236}">
                <a16:creationId xmlns:a16="http://schemas.microsoft.com/office/drawing/2014/main" id="{909E2A24-8B8C-4660-A5AF-C8301A96D668}"/>
              </a:ext>
            </a:extLst>
          </p:cNvPr>
          <p:cNvSpPr txBox="1">
            <a:spLocks/>
          </p:cNvSpPr>
          <p:nvPr/>
        </p:nvSpPr>
        <p:spPr>
          <a:xfrm>
            <a:off x="6305008" y="1187198"/>
            <a:ext cx="5582195" cy="462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8" name="Obraz 7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FE519C7F-B912-48F8-AF16-C1469A8D2D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0"/>
            <a:ext cx="6104711" cy="688893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DAE49E0-976B-4D2E-850B-688B9B81A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1999" cy="952500"/>
          </a:xfrm>
          <a:prstGeom prst="rect">
            <a:avLst/>
          </a:prstGeom>
        </p:spPr>
      </p:pic>
      <p:pic>
        <p:nvPicPr>
          <p:cNvPr id="7" name="Picture 6" descr="A picture containing screenshot, text, font&#10;&#10;Description automatically generated">
            <a:extLst>
              <a:ext uri="{FF2B5EF4-FFF2-40B4-BE49-F238E27FC236}">
                <a16:creationId xmlns:a16="http://schemas.microsoft.com/office/drawing/2014/main" id="{5FC10F14-FAF9-ACE9-2B17-72385DB948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89" y="1374579"/>
            <a:ext cx="10800000" cy="199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55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62257"/>
            <a:ext cx="2743200" cy="365125"/>
          </a:xfrm>
        </p:spPr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9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14" name="Symbol zastępczy stopki 12">
            <a:extLst>
              <a:ext uri="{FF2B5EF4-FFF2-40B4-BE49-F238E27FC236}">
                <a16:creationId xmlns:a16="http://schemas.microsoft.com/office/drawing/2014/main" id="{F18EA6FB-DFF2-4AE8-A16E-BCE5541DF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298" y="6004285"/>
            <a:ext cx="11823404" cy="254702"/>
          </a:xfrm>
        </p:spPr>
        <p:txBody>
          <a:bodyPr/>
          <a:lstStyle/>
          <a:p>
            <a:pPr algn="l"/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5" name="Tytuł 4">
            <a:extLst>
              <a:ext uri="{FF2B5EF4-FFF2-40B4-BE49-F238E27FC236}">
                <a16:creationId xmlns:a16="http://schemas.microsoft.com/office/drawing/2014/main" id="{B339308B-91D3-41EF-A63C-20D12A468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8" y="456954"/>
            <a:ext cx="11564983" cy="730244"/>
          </a:xfrm>
        </p:spPr>
        <p:txBody>
          <a:bodyPr anchor="ctr">
            <a:normAutofit/>
          </a:bodyPr>
          <a:lstStyle/>
          <a:p>
            <a:pPr algn="l"/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New </a:t>
            </a:r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testing</a:t>
            </a:r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</a:t>
            </a:r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method</a:t>
            </a:r>
            <a:endParaRPr lang="pl-PL" sz="1800" dirty="0">
              <a:solidFill>
                <a:srgbClr val="2C2B2B"/>
              </a:solidFill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16" name="Podtytuł 2">
            <a:extLst>
              <a:ext uri="{FF2B5EF4-FFF2-40B4-BE49-F238E27FC236}">
                <a16:creationId xmlns:a16="http://schemas.microsoft.com/office/drawing/2014/main" id="{EC542C0D-AE43-46BF-BCF1-EDB3D8104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" y="1187199"/>
            <a:ext cx="5582195" cy="4628141"/>
          </a:xfrm>
        </p:spPr>
        <p:txBody>
          <a:bodyPr>
            <a:normAutofit/>
          </a:bodyPr>
          <a:lstStyle/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7" name="Podtytuł 2">
            <a:extLst>
              <a:ext uri="{FF2B5EF4-FFF2-40B4-BE49-F238E27FC236}">
                <a16:creationId xmlns:a16="http://schemas.microsoft.com/office/drawing/2014/main" id="{909E2A24-8B8C-4660-A5AF-C8301A96D668}"/>
              </a:ext>
            </a:extLst>
          </p:cNvPr>
          <p:cNvSpPr txBox="1">
            <a:spLocks/>
          </p:cNvSpPr>
          <p:nvPr/>
        </p:nvSpPr>
        <p:spPr>
          <a:xfrm>
            <a:off x="6305008" y="1187198"/>
            <a:ext cx="5582195" cy="462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8" name="Obraz 7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FE519C7F-B912-48F8-AF16-C1469A8D2D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0"/>
            <a:ext cx="6104711" cy="688893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DAE49E0-976B-4D2E-850B-688B9B81A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1999" cy="952500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8265639C-D519-21DA-4FB8-2FDDBAEEE0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89" y="1375175"/>
            <a:ext cx="10800000" cy="358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36740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2316</TotalTime>
  <Words>470</Words>
  <Application>Microsoft Office PowerPoint</Application>
  <PresentationFormat>Widescreen</PresentationFormat>
  <Paragraphs>135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Poppins</vt:lpstr>
      <vt:lpstr>Poppins Medium</vt:lpstr>
      <vt:lpstr>Motyw pakietu Office</vt:lpstr>
      <vt:lpstr>PLC emulation for Tango Devices testing purposes</vt:lpstr>
      <vt:lpstr>Introduction</vt:lpstr>
      <vt:lpstr>Current testing method</vt:lpstr>
      <vt:lpstr>Current testing method</vt:lpstr>
      <vt:lpstr>Current testing method</vt:lpstr>
      <vt:lpstr>Current testing method</vt:lpstr>
      <vt:lpstr>Current testing method</vt:lpstr>
      <vt:lpstr>New testing method</vt:lpstr>
      <vt:lpstr>New testing method</vt:lpstr>
      <vt:lpstr>New testing method</vt:lpstr>
      <vt:lpstr>New testing method</vt:lpstr>
      <vt:lpstr>New testing method</vt:lpstr>
      <vt:lpstr>New testing method</vt:lpstr>
      <vt:lpstr>Emulation of PLC Controller – basic information</vt:lpstr>
      <vt:lpstr>Emulation of PLC Controller – basic information</vt:lpstr>
      <vt:lpstr>Emulation of PLC Controller – basic information</vt:lpstr>
      <vt:lpstr>Emulation of PLC Controller – basic information</vt:lpstr>
      <vt:lpstr>Emulation of PLC Controller – technical details</vt:lpstr>
      <vt:lpstr>Emulation of PLC Controller – technical details</vt:lpstr>
      <vt:lpstr>Example of testing Valve device</vt:lpstr>
      <vt:lpstr>Summary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Kowalik</dc:creator>
  <cp:lastModifiedBy>Maciej Mleczko</cp:lastModifiedBy>
  <cp:revision>42</cp:revision>
  <dcterms:created xsi:type="dcterms:W3CDTF">2022-04-21T09:26:44Z</dcterms:created>
  <dcterms:modified xsi:type="dcterms:W3CDTF">2023-06-28T08:06:37Z</dcterms:modified>
</cp:coreProperties>
</file>