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8" r:id="rId3"/>
    <p:sldId id="270" r:id="rId4"/>
    <p:sldId id="257" r:id="rId5"/>
    <p:sldId id="260" r:id="rId6"/>
    <p:sldId id="271" r:id="rId7"/>
    <p:sldId id="261" r:id="rId8"/>
    <p:sldId id="266" r:id="rId9"/>
    <p:sldId id="268" r:id="rId10"/>
    <p:sldId id="269" r:id="rId11"/>
    <p:sldId id="265" r:id="rId12"/>
    <p:sldId id="264" r:id="rId13"/>
    <p:sldId id="267" r:id="rId14"/>
    <p:sldId id="272" r:id="rId15"/>
    <p:sldId id="26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6B26D2-D4EB-4F2A-AF86-86DAAAF2B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803901-4EB8-4B7D-A8A7-B3E5A803D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F74E-F782-4A87-9517-D0F05EC80680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95C808-05E6-4FE6-9072-A13A981A0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D2DE4E-04FD-4AD7-B0C7-245CFD5C7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F2B0-91E5-409C-82F6-5FDA81DA0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4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8CFA-D2E1-421C-9FF1-72A3BDF2EFF6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27C9-E85E-485B-B23B-28B37B751B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03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B13DE-631D-4B47-87B2-AD98F9FC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E17F60-EE3B-4409-86CF-A115CD9F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17B051-F484-4387-A0A7-FA3FCEC9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2B15A-385C-4666-9BCA-1B385B4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E1032F-C0A7-401D-8B51-B60B7820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2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EFEEB-8578-41F1-AF93-D8ACC8B2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61DE4E-DA0E-41F6-9BEF-23E63175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3015D-1467-4A2B-854D-58C088E7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B0B97-E938-4794-BADD-6344194A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9A8E8-10FE-462E-A667-B80D4248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137552-87BD-4DF4-B3A8-51A49946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AE5155-A3AB-47C7-B62D-050221C31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11A94-C66D-4FD0-99A8-39303F91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FD459B-CF2A-4971-A6A5-ED33A1C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3B068-79E7-4981-A68D-D485B3F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C952C-A9FD-449A-8926-CF11BF14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E947D-65A3-4D68-9227-CDB397F7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4E4B7-9826-4792-B9B6-D9B7CBF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85B36E-466F-4194-AD0E-5A244A8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8E93F5-CCA9-42B0-89F5-D0D178AE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1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661EE-63EA-4810-9F3C-A100647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94F67B-3B41-4E84-9B5F-DE45CA09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4B808-81B0-4AED-B740-3A0C87E9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756891-CBA2-4175-98D5-47B0297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1EA80-1771-4C65-ADF8-AB8B9048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A6AA1-D9AC-43DA-9E64-BE12783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18C7C-5F37-41E6-B7B6-275259731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60694-F07D-41D5-A484-756863343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1B172D-2973-4534-AFF3-BC1056A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55FFB3-FEE5-43C9-B747-E6652EC5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881587-31EF-4A8C-973F-2D6F2B1E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1D5C-9C5C-421B-82E5-D18C6F11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B05469-705B-4EE6-A8FF-B988B642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335C4-A163-43F6-8ACF-A2916479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C9532F-FF49-4BD1-B66A-BAE74CD6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A0EDD0-2DEF-446F-A5CE-F2DF8812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294D4E-DBE7-4A5D-83F8-4585EC2D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3226C2-3C22-4EAB-B618-DDD0584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225984-2CF9-4D80-84EA-A7579E0D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CDDA8-9E5D-433E-AB51-528C3C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4F6A6A-B655-441C-B9DC-0F87C8EA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0A05A-B887-4AFF-8364-3C09043C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33F4EF-4E89-46B2-BCBE-3C829A4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DDCC9C-D94E-4661-8927-D0E63683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4DD5E0-06A4-4D4B-8F32-47C3CAB5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0A0F4-79EE-413A-B9AA-C03C2C9A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45CB6-2843-4102-B481-BFFD409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5E659-BAE1-45AA-A6AE-55D99B4C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63F89-C35E-47A1-9A68-F8AAB96D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1195B1-6727-4259-9A42-1F9E1489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8C425D-482E-43E1-B506-59CCC8CF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4CD2D5-3ED2-4C4E-8771-DDB19C8B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68806-D219-4FEA-B067-9560D9F3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DCEDF2-3B75-4A81-80FA-1B1F6C33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EB89A5-461B-4CDF-B230-A8FCB04D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61927E-F3A2-4FC1-B8ED-A265AD5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6FA6E-2C86-42CB-8152-C50550A3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438C8A-9FBF-4997-8189-144215B2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5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DE408C-1653-44D3-A41A-0DC30A9C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84AAC8-3CD4-4EE4-9F43-F85DD95B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D40C32-A821-4720-9409-B476D679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C184-D1D5-4C5E-8E53-B68C3BD311FB}" type="datetimeFigureOut">
              <a:rPr lang="pl-PL" smtClean="0"/>
              <a:t>28.06.2023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377C7-DC9C-4696-BF64-DD836E004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F233B6-9580-46E1-A7A7-41EA8F31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7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32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10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LOGICAL SHIFT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directly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read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from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registers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be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transformed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by a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logical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shift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operation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Example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SW2 min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threshold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= 100 000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two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16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bits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registers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1 and 34 464</a:t>
            </a:r>
          </a:p>
          <a:p>
            <a:pPr algn="l"/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logical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shift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operation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&lt;&lt; 16   +  34464 = 100 000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write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registers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inverse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operation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required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100 000 &gt;&gt; 16 = 1</a:t>
            </a:r>
          </a:p>
          <a:p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needed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write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registers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1 and 34464</a:t>
            </a:r>
          </a:p>
          <a:p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6708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11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COMMANDS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3510241" y="1433393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Start/Stop/Restart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Switch On/Off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tresholds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conversion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rate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Vout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set point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0FBFEE7-0D56-D1FA-AB99-A41157F2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53" y="1433393"/>
            <a:ext cx="1886213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2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ATTRIBUTES READING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E241BEB-FB20-0459-82DA-BFEAAE92E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42" y="1097467"/>
            <a:ext cx="4866717" cy="44891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2BF7AEC-6DAF-AC4C-7C23-22E317376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43" y="1807183"/>
            <a:ext cx="5363354" cy="41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PRESSURE READING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dtytuł 2">
                <a:extLst>
                  <a:ext uri="{FF2B5EF4-FFF2-40B4-BE49-F238E27FC236}">
                    <a16:creationId xmlns:a16="http://schemas.microsoft.com/office/drawing/2014/main" id="{EC542C0D-AE43-46BF-BCF1-EDB3D8104F1D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799" y="1187199"/>
                <a:ext cx="10602013" cy="4628141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Firstly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it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is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needed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to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read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output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current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and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conversion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rate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defined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by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user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.</a:t>
                </a:r>
              </a:p>
              <a:p>
                <a:pPr algn="l"/>
                <a:endParaRPr lang="pl-PL" sz="1600" dirty="0">
                  <a:solidFill>
                    <a:srgbClr val="2C2B2B"/>
                  </a:solidFill>
                  <a:latin typeface="Poppins" panose="00000500000000000000" pitchFamily="2" charset="-18"/>
                  <a:cs typeface="Poppins" panose="00000500000000000000" pitchFamily="2" charset="-18"/>
                </a:endParaRPr>
              </a:p>
              <a:p>
                <a:pPr algn="l"/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Then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pressure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can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be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calculated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by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dividing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the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output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current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by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conversion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rate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pl-PL" sz="1600" dirty="0">
                  <a:solidFill>
                    <a:srgbClr val="2C2B2B"/>
                  </a:solidFill>
                  <a:latin typeface="Poppins" panose="00000500000000000000" pitchFamily="2" charset="-18"/>
                  <a:cs typeface="Poppins" panose="00000500000000000000" pitchFamily="2" charset="-18"/>
                </a:endParaRPr>
              </a:p>
              <a:p>
                <a14:m>
                  <m:oMath xmlns:m="http://schemas.openxmlformats.org/officeDocument/2006/math">
                    <m:r>
                      <a:rPr lang="pl-PL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pl-PL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𝐼𝑜𝑢𝑡</m:t>
                        </m:r>
                      </m:num>
                      <m:den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𝐶𝑜𝑛𝑣</m:t>
                        </m:r>
                      </m:den>
                    </m:f>
                  </m:oMath>
                </a14:m>
                <a:r>
                  <a:rPr lang="pl-PL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pl-PL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where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conversion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rate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value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is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in the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range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1 to 200 A/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Torr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.</a:t>
                </a:r>
              </a:p>
              <a:p>
                <a:pPr algn="l"/>
                <a:endParaRPr lang="pl-PL" sz="1600" dirty="0">
                  <a:solidFill>
                    <a:srgbClr val="2C2B2B"/>
                  </a:solidFill>
                  <a:latin typeface="Poppins" panose="00000500000000000000" pitchFamily="2" charset="-18"/>
                  <a:cs typeface="Poppins" panose="00000500000000000000" pitchFamily="2" charset="-18"/>
                </a:endParaRPr>
              </a:p>
              <a:p>
                <a:pPr algn="l"/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The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smallest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value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of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pressure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is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  8.6957e-12 </a:t>
                </a:r>
                <a:r>
                  <a:rPr lang="pl-PL" sz="1600" dirty="0" err="1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Torr</a:t>
                </a:r>
                <a:r>
                  <a:rPr lang="pl-PL" sz="1600" dirty="0">
                    <a:solidFill>
                      <a:srgbClr val="2C2B2B"/>
                    </a:solidFill>
                    <a:latin typeface="Poppins" panose="00000500000000000000" pitchFamily="2" charset="-18"/>
                    <a:cs typeface="Poppins" panose="00000500000000000000" pitchFamily="2" charset="-18"/>
                  </a:rPr>
                  <a:t>.</a:t>
                </a:r>
              </a:p>
            </p:txBody>
          </p:sp>
        </mc:Choice>
        <mc:Fallback xmlns="">
          <p:sp>
            <p:nvSpPr>
              <p:cNvPr id="16" name="Podtytuł 2">
                <a:extLst>
                  <a:ext uri="{FF2B5EF4-FFF2-40B4-BE49-F238E27FC236}">
                    <a16:creationId xmlns:a16="http://schemas.microsoft.com/office/drawing/2014/main" id="{EC542C0D-AE43-46BF-BCF1-EDB3D8104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799" y="1187199"/>
                <a:ext cx="10602013" cy="4628141"/>
              </a:xfrm>
              <a:blipFill>
                <a:blip r:embed="rId3"/>
                <a:stretch>
                  <a:fillRect l="-288" t="-7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3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FIXES AND DEVELOPMENT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Simplified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way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setting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switch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Fixes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for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attributes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reading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Alarms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Interlock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alarm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blocks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controller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250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B1EE63C1-AFD1-43B6-934D-E1C3A6E2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3" name="Tytuł 4">
            <a:extLst>
              <a:ext uri="{FF2B5EF4-FFF2-40B4-BE49-F238E27FC236}">
                <a16:creationId xmlns:a16="http://schemas.microsoft.com/office/drawing/2014/main" id="{B8DB7BCE-6F26-4697-9564-A45B52878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446" y="2818491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Thank</a:t>
            </a:r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you</a:t>
            </a:r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for </a:t>
            </a:r>
            <a:r>
              <a:rPr lang="pl-PL" sz="1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your</a:t>
            </a:r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1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attention</a:t>
            </a:r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836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73" y="2620184"/>
            <a:ext cx="10668000" cy="973658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Device Server to SIP POWER </a:t>
            </a:r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Ion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Pump Controller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25" y="4205918"/>
            <a:ext cx="10662948" cy="1302471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SKAO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Jodrell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Bank, 27-29.06.2023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Mateusz Floras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SOLARIS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National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Synchrotron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Radiation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95703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5921473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INTRODUCTION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86C4D907-3188-4A98-9BF5-509019F5C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SIP POWER is the power supply that controls the ion pump of </a:t>
            </a:r>
            <a:r>
              <a:rPr lang="en-US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NEXTorr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family. 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r>
              <a:rPr lang="en-US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NEXTorr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pumps combine in a very compact and unique design Non Evaporable Getter (NEG) and ion pump</a:t>
            </a:r>
          </a:p>
          <a:p>
            <a:pPr algn="l"/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technologies.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00246B-8527-1E8A-17D3-AF82FAE50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32" y="2252953"/>
            <a:ext cx="5378785" cy="320516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20517F-DDCC-7935-D875-9495E7BA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98" y="2444769"/>
            <a:ext cx="5378785" cy="33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5921473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60235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NON EVAPORABLE GETTER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86C4D907-3188-4A98-9BF5-509019F5C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074915"/>
            <a:ext cx="10963374" cy="4628141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The term "non-evaporable" refers to the fact that the getter material does not evaporate or sublimate at normal operating temperatures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It remains solid and stable, allowing it to maintain its gas absorption properties over long periods without depleting or losing effectiveness</a:t>
            </a:r>
            <a:endParaRPr lang="pl-PL" sz="20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ADEB43-9FE1-9878-8712-CEACAAA6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388" y="2519284"/>
            <a:ext cx="5378785" cy="331610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D0AAD8B-11DC-43C5-56C7-06DEE1FFB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27" y="2322714"/>
            <a:ext cx="4166647" cy="34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7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WORKING MODES</a:t>
            </a: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0785447" cy="4628141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1. Simple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working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treshold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 the current is smaller than preset threshold, the indicator on the display and the output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switch of related comparator opens contact on output until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current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 does not go over threshold value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Otherwise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output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contact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closed</a:t>
            </a: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just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just"/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2.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Window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working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2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thresholds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(min and max)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If the current is between preset min threshold and max threshold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 t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he state of the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indicator and output switch of </a:t>
            </a:r>
            <a:r>
              <a:rPr lang="en-US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rel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ted comparator on output connector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causes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closing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output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connector’s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contact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Otherwise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output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contact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opened</a:t>
            </a: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633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6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SWITCHES MODES</a:t>
            </a: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0785447" cy="4628141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Poppins" panose="00000500000000000000" pitchFamily="2" charset="-18"/>
                <a:cs typeface="Poppins" panose="00000500000000000000" pitchFamily="2" charset="-18"/>
              </a:rPr>
              <a:t>Working modes are selected in the controller using three available switch modes:</a:t>
            </a:r>
            <a:endParaRPr lang="pl-PL" sz="20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Switch 1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contains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only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simple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working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Switches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2 and 3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contain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both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simple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window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working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modes</a:t>
            </a:r>
            <a:endParaRPr lang="en-US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0199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7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CONNECTION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187199"/>
            <a:ext cx="5308821" cy="4628141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Connection with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device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released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using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Asynchronous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Modbus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TCP Client from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PyModbus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2.5.3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Host IP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address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mandatory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Port numer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optional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4902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8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4" name="Symbol zastępczy stopki 12">
            <a:extLst>
              <a:ext uri="{FF2B5EF4-FFF2-40B4-BE49-F238E27FC236}">
                <a16:creationId xmlns:a16="http://schemas.microsoft.com/office/drawing/2014/main" id="{F18EA6FB-DFF2-4AE8-A16E-BCE5541D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ASYNC IO IN PYTHON</a:t>
            </a: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EC542C0D-AE43-46BF-BCF1-EDB3D8104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8950519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corutine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- </a:t>
            </a:r>
            <a:r>
              <a:rPr lang="en-US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programming construct that allows code to be paused and resumed at specific points, enabling efficient execution of concurrent or asynchronous tasks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(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whose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executions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you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can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pause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asyncio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library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async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await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syntax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write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corutines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async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def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statement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define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functions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await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run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corutine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Asyncio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green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mode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from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PyTango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0862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9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0" name="Symbol zastępczy stopki 12">
            <a:extLst>
              <a:ext uri="{FF2B5EF4-FFF2-40B4-BE49-F238E27FC236}">
                <a16:creationId xmlns:a16="http://schemas.microsoft.com/office/drawing/2014/main" id="{E70DAD0F-DDEA-444D-A1A0-DAB19180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298" y="6004285"/>
            <a:ext cx="11823404" cy="254702"/>
          </a:xfrm>
        </p:spPr>
        <p:txBody>
          <a:bodyPr/>
          <a:lstStyle/>
          <a:p>
            <a:pPr algn="l"/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37th Tango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Community</a:t>
            </a:r>
            <a:r>
              <a:rPr lang="pl-PL" sz="12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2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meeting</a:t>
            </a:r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1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READING AND WRITING VALUES</a:t>
            </a:r>
          </a:p>
        </p:txBody>
      </p:sp>
      <p:sp>
        <p:nvSpPr>
          <p:cNvPr id="22" name="Podtytuł 2">
            <a:extLst>
              <a:ext uri="{FF2B5EF4-FFF2-40B4-BE49-F238E27FC236}">
                <a16:creationId xmlns:a16="http://schemas.microsoft.com/office/drawing/2014/main" id="{651E93A5-5BF3-473F-88B6-FECEF590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contained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particular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registers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have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different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number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of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bits</a:t>
            </a: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algn="l"/>
            <a:endParaRPr lang="pl-PL" sz="1600" dirty="0">
              <a:solidFill>
                <a:srgbClr val="2C2B2B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i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read_holding_registers</a:t>
            </a:r>
            <a:r>
              <a:rPr lang="pl-PL" sz="1600" i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method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to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read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using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3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parameters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address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count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and unit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i="1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write_registers</a:t>
            </a:r>
            <a:r>
              <a:rPr lang="pl-PL" sz="1600" i="1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 set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in the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registers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using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3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parameters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address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r>
              <a:rPr lang="pl-PL" sz="16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value</a:t>
            </a:r>
            <a:r>
              <a:rPr lang="pl-PL" sz="16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/s, unit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4580D48-FCE4-EBE2-E21E-D702C0F4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50" y="1569385"/>
            <a:ext cx="7649643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28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633</Words>
  <Application>Microsoft Office PowerPoint</Application>
  <PresentationFormat>Panoramiczny</PresentationFormat>
  <Paragraphs>108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Poppins</vt:lpstr>
      <vt:lpstr>Poppins Medium</vt:lpstr>
      <vt:lpstr>Motyw pakietu Office</vt:lpstr>
      <vt:lpstr>Prezentacja programu PowerPoint</vt:lpstr>
      <vt:lpstr>Device Server to SIP POWER Ion Pump Controller</vt:lpstr>
      <vt:lpstr>INTRODUCTION</vt:lpstr>
      <vt:lpstr>NON EVAPORABLE GETTER</vt:lpstr>
      <vt:lpstr>WORKING MODES</vt:lpstr>
      <vt:lpstr>SWITCHES MODES</vt:lpstr>
      <vt:lpstr>CONNECTION</vt:lpstr>
      <vt:lpstr>ASYNC IO IN PYTHON</vt:lpstr>
      <vt:lpstr>READING AND WRITING VALUES</vt:lpstr>
      <vt:lpstr>LOGICAL SHIFT</vt:lpstr>
      <vt:lpstr>COMMANDS</vt:lpstr>
      <vt:lpstr>ATTRIBUTES READING</vt:lpstr>
      <vt:lpstr>PRESSURE READING</vt:lpstr>
      <vt:lpstr>FIXES AND DEVELOPMENT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Kowalik</dc:creator>
  <cp:lastModifiedBy>Mateusz Floras</cp:lastModifiedBy>
  <cp:revision>19</cp:revision>
  <dcterms:created xsi:type="dcterms:W3CDTF">2022-04-21T09:26:44Z</dcterms:created>
  <dcterms:modified xsi:type="dcterms:W3CDTF">2023-06-28T00:41:42Z</dcterms:modified>
</cp:coreProperties>
</file>