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0" r:id="rId1"/>
  </p:sldMasterIdLst>
  <p:notesMasterIdLst>
    <p:notesMasterId r:id="rId22"/>
  </p:notesMasterIdLst>
  <p:sldIdLst>
    <p:sldId id="256" r:id="rId2"/>
    <p:sldId id="308" r:id="rId3"/>
    <p:sldId id="283" r:id="rId4"/>
    <p:sldId id="303" r:id="rId5"/>
    <p:sldId id="301" r:id="rId6"/>
    <p:sldId id="302" r:id="rId7"/>
    <p:sldId id="304" r:id="rId8"/>
    <p:sldId id="305" r:id="rId9"/>
    <p:sldId id="291" r:id="rId10"/>
    <p:sldId id="288" r:id="rId11"/>
    <p:sldId id="293" r:id="rId12"/>
    <p:sldId id="289" r:id="rId13"/>
    <p:sldId id="290" r:id="rId14"/>
    <p:sldId id="295" r:id="rId15"/>
    <p:sldId id="279" r:id="rId16"/>
    <p:sldId id="280" r:id="rId17"/>
    <p:sldId id="281" r:id="rId18"/>
    <p:sldId id="282" r:id="rId19"/>
    <p:sldId id="309" r:id="rId20"/>
    <p:sldId id="271" r:id="rId21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445"/>
    <p:restoredTop sz="94647"/>
  </p:normalViewPr>
  <p:slideViewPr>
    <p:cSldViewPr snapToGrid="0">
      <p:cViewPr varScale="1">
        <p:scale>
          <a:sx n="201" d="100"/>
          <a:sy n="201" d="100"/>
        </p:scale>
        <p:origin x="592" y="1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1321bed98d4_0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1321bed98d4_0_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8344985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1321bed98d4_1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1321bed98d4_1_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www.skao.int" TargetMode="Externa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KAO v2 Cover - Front Photo Night">
  <p:cSld name="SKAO v2 Cover - Front Photo Night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oogle Shape;14;p2" descr="Synthetic panorama of the three SKAO sites at night, with the galaxy shinging. From left to right, South Africa with SKA1_Mid and MeerKAT dishes; Australia with SKA1_Low antennas; and the HQ with the pond reflecting the galaxy."/>
          <p:cNvPicPr preferRelativeResize="0"/>
          <p:nvPr/>
        </p:nvPicPr>
        <p:blipFill rotWithShape="1">
          <a:blip r:embed="rId2">
            <a:alphaModFix/>
          </a:blip>
          <a:srcRect l="13475" t="56" r="13475" b="57"/>
          <a:stretch/>
        </p:blipFill>
        <p:spPr>
          <a:xfrm>
            <a:off x="0" y="981113"/>
            <a:ext cx="9144004" cy="4167801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2"/>
          <p:cNvSpPr/>
          <p:nvPr/>
        </p:nvSpPr>
        <p:spPr>
          <a:xfrm>
            <a:off x="0" y="0"/>
            <a:ext cx="9144000" cy="21717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50000">
                <a:srgbClr val="000000"/>
              </a:gs>
              <a:gs pos="100000">
                <a:srgbClr val="000000"/>
              </a:gs>
            </a:gsLst>
            <a:lin ang="16200000" scaled="0"/>
          </a:gradFill>
          <a:ln>
            <a:noFill/>
          </a:ln>
        </p:spPr>
        <p:txBody>
          <a:bodyPr spcFirstLastPara="1" wrap="square" lIns="19050" tIns="19050" rIns="19050" bIns="190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F0569"/>
              </a:buClr>
              <a:buSzPts val="2000"/>
              <a:buFont typeface="Gill Sans"/>
              <a:buNone/>
            </a:pPr>
            <a:endParaRPr sz="2000" b="0" i="0" u="none" strike="noStrike" cap="none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6" name="Google Shape;16;p2" descr="skao_logo_white.pd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7159" y="300168"/>
            <a:ext cx="2129951" cy="59029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2"/>
          <p:cNvSpPr txBox="1">
            <a:spLocks noGrp="1"/>
          </p:cNvSpPr>
          <p:nvPr>
            <p:ph type="title"/>
          </p:nvPr>
        </p:nvSpPr>
        <p:spPr>
          <a:xfrm>
            <a:off x="3342103" y="1116060"/>
            <a:ext cx="5304300" cy="6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0" rIns="19050" bIns="1905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Verdana"/>
              <a:buNone/>
              <a:defRPr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body" idx="1"/>
          </p:nvPr>
        </p:nvSpPr>
        <p:spPr>
          <a:xfrm>
            <a:off x="3344694" y="1824687"/>
            <a:ext cx="52992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rmAutofit/>
          </a:bodyPr>
          <a:lstStyle>
            <a:lvl1pPr marL="457200" lvl="0" indent="-2286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Verdana"/>
              <a:buNone/>
              <a:defRPr sz="1900">
                <a:solidFill>
                  <a:schemeClr val="dk1"/>
                </a:solidFill>
              </a:defRPr>
            </a:lvl1pPr>
            <a:lvl2pPr marL="914400" lvl="1" indent="-2286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Verdana"/>
              <a:buNone/>
              <a:defRPr sz="1900">
                <a:solidFill>
                  <a:schemeClr val="dk1"/>
                </a:solidFill>
              </a:defRPr>
            </a:lvl2pPr>
            <a:lvl3pPr marL="1371600" lvl="2" indent="-2286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Verdana"/>
              <a:buNone/>
              <a:defRPr sz="1900">
                <a:solidFill>
                  <a:schemeClr val="dk1"/>
                </a:solidFill>
              </a:defRPr>
            </a:lvl3pPr>
            <a:lvl4pPr marL="1828800" lvl="3" indent="-2286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Verdana"/>
              <a:buNone/>
              <a:defRPr sz="1900">
                <a:solidFill>
                  <a:schemeClr val="dk1"/>
                </a:solidFill>
              </a:defRPr>
            </a:lvl4pPr>
            <a:lvl5pPr marL="2286000" lvl="4" indent="-2286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Verdana"/>
              <a:buNone/>
              <a:defRPr sz="1900">
                <a:solidFill>
                  <a:schemeClr val="dk1"/>
                </a:solidFill>
              </a:defRPr>
            </a:lvl5pPr>
            <a:lvl6pPr marL="2743200" lvl="5" indent="-2667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70168"/>
              </a:buClr>
              <a:buSzPts val="600"/>
              <a:buChar char="•"/>
              <a:defRPr/>
            </a:lvl6pPr>
            <a:lvl7pPr marL="3200400" lvl="6" indent="-2667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70168"/>
              </a:buClr>
              <a:buSzPts val="600"/>
              <a:buChar char="•"/>
              <a:defRPr/>
            </a:lvl7pPr>
            <a:lvl8pPr marL="3657600" lvl="7" indent="-2667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70168"/>
              </a:buClr>
              <a:buSzPts val="600"/>
              <a:buChar char="•"/>
              <a:defRPr/>
            </a:lvl8pPr>
            <a:lvl9pPr marL="4114800" lvl="8" indent="-2667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70168"/>
              </a:buClr>
              <a:buSzPts val="600"/>
              <a:buChar char="•"/>
              <a:defRPr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body" idx="2"/>
          </p:nvPr>
        </p:nvSpPr>
        <p:spPr>
          <a:xfrm>
            <a:off x="3339513" y="2460568"/>
            <a:ext cx="5304300" cy="27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rmAutofit/>
          </a:bodyPr>
          <a:lstStyle>
            <a:lvl1pPr marL="457200" lvl="0" indent="-2286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Verdana"/>
              <a:buNone/>
              <a:defRPr sz="1500" b="0">
                <a:solidFill>
                  <a:schemeClr val="dk1"/>
                </a:solidFill>
              </a:defRPr>
            </a:lvl1pPr>
            <a:lvl2pPr marL="914400" lvl="1" indent="-27305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SzPts val="700"/>
              <a:buChar char="•"/>
              <a:defRPr/>
            </a:lvl2pPr>
            <a:lvl3pPr marL="1371600" lvl="2" indent="-27305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700"/>
              <a:buChar char="•"/>
              <a:defRPr/>
            </a:lvl3pPr>
            <a:lvl4pPr marL="1828800" lvl="3" indent="-27305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700"/>
              <a:buChar char="•"/>
              <a:defRPr/>
            </a:lvl4pPr>
            <a:lvl5pPr marL="2286000" lvl="4" indent="-27305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700"/>
              <a:buChar char="•"/>
              <a:defRPr/>
            </a:lvl5pPr>
            <a:lvl6pPr marL="2743200" lvl="5" indent="-2667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70168"/>
              </a:buClr>
              <a:buSzPts val="600"/>
              <a:buChar char="•"/>
              <a:defRPr/>
            </a:lvl6pPr>
            <a:lvl7pPr marL="3200400" lvl="6" indent="-2667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70168"/>
              </a:buClr>
              <a:buSzPts val="600"/>
              <a:buChar char="•"/>
              <a:defRPr/>
            </a:lvl7pPr>
            <a:lvl8pPr marL="3657600" lvl="7" indent="-2667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70168"/>
              </a:buClr>
              <a:buSzPts val="600"/>
              <a:buChar char="•"/>
              <a:defRPr/>
            </a:lvl8pPr>
            <a:lvl9pPr marL="4114800" lvl="8" indent="-2667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70168"/>
              </a:buClr>
              <a:buSzPts val="6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body" idx="3"/>
          </p:nvPr>
        </p:nvSpPr>
        <p:spPr>
          <a:xfrm>
            <a:off x="3339513" y="2796101"/>
            <a:ext cx="5304300" cy="27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rmAutofit/>
          </a:bodyPr>
          <a:lstStyle>
            <a:lvl1pPr marL="457200" lvl="0" indent="-2286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Verdana"/>
              <a:buNone/>
              <a:defRPr sz="1300">
                <a:solidFill>
                  <a:schemeClr val="dk1"/>
                </a:solidFill>
              </a:defRPr>
            </a:lvl1pPr>
            <a:lvl2pPr marL="914400" lvl="1" indent="-27305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SzPts val="700"/>
              <a:buChar char="•"/>
              <a:defRPr/>
            </a:lvl2pPr>
            <a:lvl3pPr marL="1371600" lvl="2" indent="-27305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700"/>
              <a:buChar char="•"/>
              <a:defRPr/>
            </a:lvl3pPr>
            <a:lvl4pPr marL="1828800" lvl="3" indent="-27305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700"/>
              <a:buChar char="•"/>
              <a:defRPr/>
            </a:lvl4pPr>
            <a:lvl5pPr marL="2286000" lvl="4" indent="-27305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700"/>
              <a:buChar char="•"/>
              <a:defRPr/>
            </a:lvl5pPr>
            <a:lvl6pPr marL="2743200" lvl="5" indent="-2667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70168"/>
              </a:buClr>
              <a:buSzPts val="600"/>
              <a:buChar char="•"/>
              <a:defRPr/>
            </a:lvl6pPr>
            <a:lvl7pPr marL="3200400" lvl="6" indent="-2667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70168"/>
              </a:buClr>
              <a:buSzPts val="600"/>
              <a:buChar char="•"/>
              <a:defRPr/>
            </a:lvl7pPr>
            <a:lvl8pPr marL="3657600" lvl="7" indent="-2667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70168"/>
              </a:buClr>
              <a:buSzPts val="600"/>
              <a:buChar char="•"/>
              <a:defRPr/>
            </a:lvl8pPr>
            <a:lvl9pPr marL="4114800" lvl="8" indent="-2667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70168"/>
              </a:buClr>
              <a:buSzPts val="6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19050" tIns="0" rIns="19050" bIns="1905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95" name="Google Shape;95;p1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19050" tIns="19050" rIns="19050" bIns="1905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96" name="Google Shape;96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161700"/>
          </a:xfrm>
          <a:prstGeom prst="rect">
            <a:avLst/>
          </a:prstGeom>
        </p:spPr>
        <p:txBody>
          <a:bodyPr spcFirstLastPara="1" wrap="square" lIns="19050" tIns="19050" rIns="19050" bIns="19050" anchor="b" anchorCtr="0">
            <a:sp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KAO v2 Cover - Front Photo Day">
  <p:cSld name="SKAO v2 Cover - Front Photo Day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3342103" y="1116060"/>
            <a:ext cx="5304300" cy="6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0" rIns="19050" bIns="1905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body" idx="1"/>
          </p:nvPr>
        </p:nvSpPr>
        <p:spPr>
          <a:xfrm>
            <a:off x="3344694" y="1824687"/>
            <a:ext cx="52992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rmAutofit/>
          </a:bodyPr>
          <a:lstStyle>
            <a:lvl1pPr marL="457200" lvl="0" indent="-2286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Verdana"/>
              <a:buNone/>
              <a:defRPr sz="1900"/>
            </a:lvl1pPr>
            <a:lvl2pPr marL="914400" lvl="1" indent="-2286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Verdana"/>
              <a:buNone/>
              <a:defRPr sz="1900"/>
            </a:lvl2pPr>
            <a:lvl3pPr marL="1371600" lvl="2" indent="-2286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Verdana"/>
              <a:buNone/>
              <a:defRPr sz="1900"/>
            </a:lvl3pPr>
            <a:lvl4pPr marL="1828800" lvl="3" indent="-2286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Verdana"/>
              <a:buNone/>
              <a:defRPr sz="1900"/>
            </a:lvl4pPr>
            <a:lvl5pPr marL="2286000" lvl="4" indent="-2286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Verdana"/>
              <a:buNone/>
              <a:defRPr sz="1900"/>
            </a:lvl5pPr>
            <a:lvl6pPr marL="2743200" lvl="5" indent="-2667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70168"/>
              </a:buClr>
              <a:buSzPts val="600"/>
              <a:buChar char="•"/>
              <a:defRPr/>
            </a:lvl6pPr>
            <a:lvl7pPr marL="3200400" lvl="6" indent="-2667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70168"/>
              </a:buClr>
              <a:buSzPts val="600"/>
              <a:buChar char="•"/>
              <a:defRPr/>
            </a:lvl7pPr>
            <a:lvl8pPr marL="3657600" lvl="7" indent="-2667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70168"/>
              </a:buClr>
              <a:buSzPts val="600"/>
              <a:buChar char="•"/>
              <a:defRPr/>
            </a:lvl8pPr>
            <a:lvl9pPr marL="4114800" lvl="8" indent="-2667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70168"/>
              </a:buClr>
              <a:buSzPts val="6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body" idx="2"/>
          </p:nvPr>
        </p:nvSpPr>
        <p:spPr>
          <a:xfrm>
            <a:off x="3339513" y="2460568"/>
            <a:ext cx="5304300" cy="27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rmAutofit/>
          </a:bodyPr>
          <a:lstStyle>
            <a:lvl1pPr marL="457200" lvl="0" indent="-2286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Verdana"/>
              <a:buNone/>
              <a:defRPr sz="1500" b="0"/>
            </a:lvl1pPr>
            <a:lvl2pPr marL="914400" lvl="1" indent="-27305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SzPts val="700"/>
              <a:buChar char="•"/>
              <a:defRPr/>
            </a:lvl2pPr>
            <a:lvl3pPr marL="1371600" lvl="2" indent="-27305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700"/>
              <a:buChar char="•"/>
              <a:defRPr/>
            </a:lvl3pPr>
            <a:lvl4pPr marL="1828800" lvl="3" indent="-27305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700"/>
              <a:buChar char="•"/>
              <a:defRPr/>
            </a:lvl4pPr>
            <a:lvl5pPr marL="2286000" lvl="4" indent="-27305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700"/>
              <a:buChar char="•"/>
              <a:defRPr/>
            </a:lvl5pPr>
            <a:lvl6pPr marL="2743200" lvl="5" indent="-2667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70168"/>
              </a:buClr>
              <a:buSzPts val="600"/>
              <a:buChar char="•"/>
              <a:defRPr/>
            </a:lvl6pPr>
            <a:lvl7pPr marL="3200400" lvl="6" indent="-2667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70168"/>
              </a:buClr>
              <a:buSzPts val="600"/>
              <a:buChar char="•"/>
              <a:defRPr/>
            </a:lvl7pPr>
            <a:lvl8pPr marL="3657600" lvl="7" indent="-2667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70168"/>
              </a:buClr>
              <a:buSzPts val="600"/>
              <a:buChar char="•"/>
              <a:defRPr/>
            </a:lvl8pPr>
            <a:lvl9pPr marL="4114800" lvl="8" indent="-2667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70168"/>
              </a:buClr>
              <a:buSzPts val="600"/>
              <a:buChar char="•"/>
              <a:defRPr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body" idx="3"/>
          </p:nvPr>
        </p:nvSpPr>
        <p:spPr>
          <a:xfrm>
            <a:off x="3339513" y="2796101"/>
            <a:ext cx="5304300" cy="27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rmAutofit/>
          </a:bodyPr>
          <a:lstStyle>
            <a:lvl1pPr marL="457200" lvl="0" indent="-2286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Verdana"/>
              <a:buNone/>
              <a:defRPr sz="1300"/>
            </a:lvl1pPr>
            <a:lvl2pPr marL="914400" lvl="1" indent="-27305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SzPts val="700"/>
              <a:buChar char="•"/>
              <a:defRPr/>
            </a:lvl2pPr>
            <a:lvl3pPr marL="1371600" lvl="2" indent="-27305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700"/>
              <a:buChar char="•"/>
              <a:defRPr/>
            </a:lvl3pPr>
            <a:lvl4pPr marL="1828800" lvl="3" indent="-27305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700"/>
              <a:buChar char="•"/>
              <a:defRPr/>
            </a:lvl4pPr>
            <a:lvl5pPr marL="2286000" lvl="4" indent="-27305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700"/>
              <a:buChar char="•"/>
              <a:defRPr/>
            </a:lvl5pPr>
            <a:lvl6pPr marL="2743200" lvl="5" indent="-2667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70168"/>
              </a:buClr>
              <a:buSzPts val="600"/>
              <a:buChar char="•"/>
              <a:defRPr/>
            </a:lvl6pPr>
            <a:lvl7pPr marL="3200400" lvl="6" indent="-2667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70168"/>
              </a:buClr>
              <a:buSzPts val="600"/>
              <a:buChar char="•"/>
              <a:defRPr/>
            </a:lvl7pPr>
            <a:lvl8pPr marL="3657600" lvl="7" indent="-2667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70168"/>
              </a:buClr>
              <a:buSzPts val="600"/>
              <a:buChar char="•"/>
              <a:defRPr/>
            </a:lvl8pPr>
            <a:lvl9pPr marL="4114800" lvl="8" indent="-2667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70168"/>
              </a:buClr>
              <a:buSzPts val="600"/>
              <a:buChar char="•"/>
              <a:defRPr/>
            </a:lvl9pPr>
          </a:lstStyle>
          <a:p>
            <a:endParaRPr/>
          </a:p>
        </p:txBody>
      </p:sp>
      <p:pic>
        <p:nvPicPr>
          <p:cNvPr id="26" name="Google Shape;26;p3" descr="Imag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98652" y="255788"/>
            <a:ext cx="2246966" cy="679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27;p3" descr="Synthetic panorama of the three SKAO sites. From left to right, South Africa with SKA1_Mid and MeerKAT dishes; Australia with SKA1_Low antennas; and the HQ with the pond reflecting the clouds."/>
          <p:cNvPicPr preferRelativeResize="0"/>
          <p:nvPr/>
        </p:nvPicPr>
        <p:blipFill rotWithShape="1">
          <a:blip r:embed="rId3">
            <a:alphaModFix/>
          </a:blip>
          <a:srcRect l="13434" r="13433"/>
          <a:stretch/>
        </p:blipFill>
        <p:spPr>
          <a:xfrm>
            <a:off x="0" y="981113"/>
            <a:ext cx="9144004" cy="4167801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3"/>
          <p:cNvSpPr txBox="1"/>
          <p:nvPr/>
        </p:nvSpPr>
        <p:spPr>
          <a:xfrm>
            <a:off x="3342103" y="1106535"/>
            <a:ext cx="5304300" cy="679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chemeClr val="dk1">
                <a:alpha val="40000"/>
              </a:schemeClr>
            </a:outerShdw>
          </a:effectLst>
        </p:spPr>
        <p:txBody>
          <a:bodyPr spcFirstLastPara="1" wrap="square" lIns="19050" tIns="0" rIns="19050" bIns="1905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300"/>
              <a:buFont typeface="Verdana"/>
              <a:buNone/>
            </a:pPr>
            <a:r>
              <a:rPr lang="it" sz="2300" b="1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Presentation Title</a:t>
            </a:r>
            <a:endParaRPr sz="500"/>
          </a:p>
        </p:txBody>
      </p:sp>
      <p:sp>
        <p:nvSpPr>
          <p:cNvPr id="29" name="Google Shape;29;p3"/>
          <p:cNvSpPr txBox="1">
            <a:spLocks noGrp="1"/>
          </p:cNvSpPr>
          <p:nvPr>
            <p:ph type="body" idx="4"/>
          </p:nvPr>
        </p:nvSpPr>
        <p:spPr>
          <a:xfrm>
            <a:off x="3344694" y="1815162"/>
            <a:ext cx="5299200" cy="5715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chemeClr val="dk1">
                <a:alpha val="40000"/>
              </a:schemeClr>
            </a:outerShdw>
          </a:effectLst>
        </p:spPr>
        <p:txBody>
          <a:bodyPr spcFirstLastPara="1" wrap="square" lIns="19050" tIns="19050" rIns="19050" bIns="19050" anchor="t" anchorCtr="0">
            <a:normAutofit/>
          </a:bodyPr>
          <a:lstStyle>
            <a:lvl1pPr marL="457200" lvl="0" indent="-2286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Verdana"/>
              <a:buNone/>
              <a:defRPr sz="1900">
                <a:solidFill>
                  <a:schemeClr val="accent2"/>
                </a:solidFill>
              </a:defRPr>
            </a:lvl1pPr>
            <a:lvl2pPr marL="914400" lvl="1" indent="-2286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Verdana"/>
              <a:buNone/>
              <a:defRPr sz="1900">
                <a:solidFill>
                  <a:schemeClr val="accent2"/>
                </a:solidFill>
              </a:defRPr>
            </a:lvl2pPr>
            <a:lvl3pPr marL="1371600" lvl="2" indent="-2286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Verdana"/>
              <a:buNone/>
              <a:defRPr sz="1900">
                <a:solidFill>
                  <a:schemeClr val="accent2"/>
                </a:solidFill>
              </a:defRPr>
            </a:lvl3pPr>
            <a:lvl4pPr marL="1828800" lvl="3" indent="-2286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Verdana"/>
              <a:buNone/>
              <a:defRPr sz="1900">
                <a:solidFill>
                  <a:schemeClr val="accent2"/>
                </a:solidFill>
              </a:defRPr>
            </a:lvl4pPr>
            <a:lvl5pPr marL="2286000" lvl="4" indent="-2286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Verdana"/>
              <a:buNone/>
              <a:defRPr sz="1900">
                <a:solidFill>
                  <a:schemeClr val="accent2"/>
                </a:solidFill>
              </a:defRPr>
            </a:lvl5pPr>
            <a:lvl6pPr marL="2743200" lvl="5" indent="-2667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70168"/>
              </a:buClr>
              <a:buSzPts val="600"/>
              <a:buChar char="•"/>
              <a:defRPr/>
            </a:lvl6pPr>
            <a:lvl7pPr marL="3200400" lvl="6" indent="-2667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70168"/>
              </a:buClr>
              <a:buSzPts val="600"/>
              <a:buChar char="•"/>
              <a:defRPr/>
            </a:lvl7pPr>
            <a:lvl8pPr marL="3657600" lvl="7" indent="-2667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70168"/>
              </a:buClr>
              <a:buSzPts val="600"/>
              <a:buChar char="•"/>
              <a:defRPr/>
            </a:lvl8pPr>
            <a:lvl9pPr marL="4114800" lvl="8" indent="-2667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70168"/>
              </a:buClr>
              <a:buSzPts val="6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3"/>
          <p:cNvSpPr txBox="1">
            <a:spLocks noGrp="1"/>
          </p:cNvSpPr>
          <p:nvPr>
            <p:ph type="body" idx="5"/>
          </p:nvPr>
        </p:nvSpPr>
        <p:spPr>
          <a:xfrm>
            <a:off x="3339513" y="2451044"/>
            <a:ext cx="5304300" cy="271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chemeClr val="dk1">
                <a:alpha val="40000"/>
              </a:schemeClr>
            </a:outerShdw>
          </a:effectLst>
        </p:spPr>
        <p:txBody>
          <a:bodyPr spcFirstLastPara="1" wrap="square" lIns="19050" tIns="19050" rIns="19050" bIns="19050" anchor="t" anchorCtr="0">
            <a:normAutofit/>
          </a:bodyPr>
          <a:lstStyle>
            <a:lvl1pPr marL="457200" lvl="0" indent="-2286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Verdana"/>
              <a:buNone/>
              <a:defRPr sz="1500" b="0">
                <a:solidFill>
                  <a:schemeClr val="accent2"/>
                </a:solidFill>
              </a:defRPr>
            </a:lvl1pPr>
            <a:lvl2pPr marL="914400" lvl="1" indent="-27305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SzPts val="700"/>
              <a:buChar char="•"/>
              <a:defRPr/>
            </a:lvl2pPr>
            <a:lvl3pPr marL="1371600" lvl="2" indent="-27305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700"/>
              <a:buChar char="•"/>
              <a:defRPr/>
            </a:lvl3pPr>
            <a:lvl4pPr marL="1828800" lvl="3" indent="-27305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700"/>
              <a:buChar char="•"/>
              <a:defRPr/>
            </a:lvl4pPr>
            <a:lvl5pPr marL="2286000" lvl="4" indent="-27305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700"/>
              <a:buChar char="•"/>
              <a:defRPr/>
            </a:lvl5pPr>
            <a:lvl6pPr marL="2743200" lvl="5" indent="-2667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70168"/>
              </a:buClr>
              <a:buSzPts val="600"/>
              <a:buChar char="•"/>
              <a:defRPr/>
            </a:lvl6pPr>
            <a:lvl7pPr marL="3200400" lvl="6" indent="-2667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70168"/>
              </a:buClr>
              <a:buSzPts val="600"/>
              <a:buChar char="•"/>
              <a:defRPr/>
            </a:lvl7pPr>
            <a:lvl8pPr marL="3657600" lvl="7" indent="-2667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70168"/>
              </a:buClr>
              <a:buSzPts val="600"/>
              <a:buChar char="•"/>
              <a:defRPr/>
            </a:lvl8pPr>
            <a:lvl9pPr marL="4114800" lvl="8" indent="-2667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70168"/>
              </a:buClr>
              <a:buSzPts val="600"/>
              <a:buChar char="•"/>
              <a:defRPr/>
            </a:lvl9pPr>
          </a:lstStyle>
          <a:p>
            <a:endParaRPr/>
          </a:p>
        </p:txBody>
      </p:sp>
      <p:sp>
        <p:nvSpPr>
          <p:cNvPr id="31" name="Google Shape;31;p3"/>
          <p:cNvSpPr txBox="1">
            <a:spLocks noGrp="1"/>
          </p:cNvSpPr>
          <p:nvPr>
            <p:ph type="body" idx="6"/>
          </p:nvPr>
        </p:nvSpPr>
        <p:spPr>
          <a:xfrm>
            <a:off x="3339513" y="2786576"/>
            <a:ext cx="5304300" cy="271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chemeClr val="dk1">
                <a:alpha val="40000"/>
              </a:schemeClr>
            </a:outerShdw>
          </a:effectLst>
        </p:spPr>
        <p:txBody>
          <a:bodyPr spcFirstLastPara="1" wrap="square" lIns="19050" tIns="19050" rIns="19050" bIns="19050" anchor="t" anchorCtr="0">
            <a:normAutofit/>
          </a:bodyPr>
          <a:lstStyle>
            <a:lvl1pPr marL="457200" lvl="0" indent="-2286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Verdana"/>
              <a:buNone/>
              <a:defRPr sz="1300">
                <a:solidFill>
                  <a:schemeClr val="accent2"/>
                </a:solidFill>
              </a:defRPr>
            </a:lvl1pPr>
            <a:lvl2pPr marL="914400" lvl="1" indent="-27305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SzPts val="700"/>
              <a:buChar char="•"/>
              <a:defRPr/>
            </a:lvl2pPr>
            <a:lvl3pPr marL="1371600" lvl="2" indent="-27305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700"/>
              <a:buChar char="•"/>
              <a:defRPr/>
            </a:lvl3pPr>
            <a:lvl4pPr marL="1828800" lvl="3" indent="-27305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700"/>
              <a:buChar char="•"/>
              <a:defRPr/>
            </a:lvl4pPr>
            <a:lvl5pPr marL="2286000" lvl="4" indent="-27305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700"/>
              <a:buChar char="•"/>
              <a:defRPr/>
            </a:lvl5pPr>
            <a:lvl6pPr marL="2743200" lvl="5" indent="-2667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70168"/>
              </a:buClr>
              <a:buSzPts val="600"/>
              <a:buChar char="•"/>
              <a:defRPr/>
            </a:lvl6pPr>
            <a:lvl7pPr marL="3200400" lvl="6" indent="-2667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70168"/>
              </a:buClr>
              <a:buSzPts val="600"/>
              <a:buChar char="•"/>
              <a:defRPr/>
            </a:lvl7pPr>
            <a:lvl8pPr marL="3657600" lvl="7" indent="-2667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70168"/>
              </a:buClr>
              <a:buSzPts val="600"/>
              <a:buChar char="•"/>
              <a:defRPr/>
            </a:lvl8pPr>
            <a:lvl9pPr marL="4114800" lvl="8" indent="-2667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70168"/>
              </a:buClr>
              <a:buSzPts val="6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KAO v2 Cover - Front Gradient">
  <p:cSld name="SKAO v2 Cover - Front Gradien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5"/>
          <p:cNvSpPr/>
          <p:nvPr/>
        </p:nvSpPr>
        <p:spPr>
          <a:xfrm>
            <a:off x="-10083" y="1132726"/>
            <a:ext cx="9164100" cy="4049100"/>
          </a:xfrm>
          <a:prstGeom prst="rect">
            <a:avLst/>
          </a:prstGeom>
          <a:gradFill>
            <a:gsLst>
              <a:gs pos="0">
                <a:srgbClr val="070168"/>
              </a:gs>
              <a:gs pos="50129">
                <a:srgbClr val="070168"/>
              </a:gs>
              <a:gs pos="74169">
                <a:srgbClr val="730368"/>
              </a:gs>
              <a:gs pos="95819">
                <a:srgbClr val="DF0569"/>
              </a:gs>
              <a:gs pos="100000">
                <a:srgbClr val="DF0569"/>
              </a:gs>
            </a:gsLst>
            <a:lin ang="8100000" scaled="0"/>
          </a:gradFill>
          <a:ln>
            <a:noFill/>
          </a:ln>
        </p:spPr>
        <p:txBody>
          <a:bodyPr spcFirstLastPara="1" wrap="square" lIns="19050" tIns="19050" rIns="19050" bIns="190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F0569"/>
              </a:buClr>
              <a:buSzPts val="2000"/>
              <a:buFont typeface="Gill Sans"/>
              <a:buNone/>
            </a:pPr>
            <a:endParaRPr sz="2000" b="0" i="0" u="none" strike="noStrike" cap="none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8" name="Google Shape;38;p5" descr="Imag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101553" y="547688"/>
            <a:ext cx="5143502" cy="5143502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39;p5"/>
          <p:cNvSpPr/>
          <p:nvPr/>
        </p:nvSpPr>
        <p:spPr>
          <a:xfrm>
            <a:off x="0" y="0"/>
            <a:ext cx="9144000" cy="1190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9050" tIns="19050" rIns="19050" bIns="190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F0569"/>
              </a:buClr>
              <a:buSzPts val="2000"/>
              <a:buFont typeface="Gill Sans"/>
              <a:buNone/>
            </a:pPr>
            <a:endParaRPr sz="2000" b="0" i="0" u="none" strike="noStrike" cap="none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40" name="Google Shape;40;p5" descr="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8652" y="255788"/>
            <a:ext cx="2246966" cy="679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Google Shape;41;p5" descr="Imag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80702" y="1398739"/>
            <a:ext cx="4185204" cy="3517088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Google Shape;42;p5"/>
          <p:cNvSpPr txBox="1">
            <a:spLocks noGrp="1"/>
          </p:cNvSpPr>
          <p:nvPr>
            <p:ph type="title"/>
          </p:nvPr>
        </p:nvSpPr>
        <p:spPr>
          <a:xfrm>
            <a:off x="472941" y="2388203"/>
            <a:ext cx="5304300" cy="6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0" rIns="19050" bIns="1905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Verdana"/>
              <a:buNone/>
              <a:defRPr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5"/>
          <p:cNvSpPr txBox="1">
            <a:spLocks noGrp="1"/>
          </p:cNvSpPr>
          <p:nvPr>
            <p:ph type="body" idx="1"/>
          </p:nvPr>
        </p:nvSpPr>
        <p:spPr>
          <a:xfrm>
            <a:off x="475531" y="3096831"/>
            <a:ext cx="52992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Verdana"/>
              <a:buNone/>
              <a:defRPr sz="19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Verdana"/>
              <a:buNone/>
              <a:defRPr sz="19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Verdana"/>
              <a:buNone/>
              <a:defRPr sz="1900">
                <a:solidFill>
                  <a:schemeClr val="dk1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Verdana"/>
              <a:buNone/>
              <a:defRPr sz="1900">
                <a:solidFill>
                  <a:schemeClr val="dk1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Verdana"/>
              <a:buNone/>
              <a:defRPr sz="1900">
                <a:solidFill>
                  <a:schemeClr val="dk1"/>
                </a:solidFill>
              </a:defRPr>
            </a:lvl5pPr>
            <a:lvl6pPr marL="2743200" lvl="5" indent="-2667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70168"/>
              </a:buClr>
              <a:buSzPts val="600"/>
              <a:buChar char="•"/>
              <a:defRPr/>
            </a:lvl6pPr>
            <a:lvl7pPr marL="3200400" lvl="6" indent="-2667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70168"/>
              </a:buClr>
              <a:buSzPts val="600"/>
              <a:buChar char="•"/>
              <a:defRPr/>
            </a:lvl7pPr>
            <a:lvl8pPr marL="3657600" lvl="7" indent="-2667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70168"/>
              </a:buClr>
              <a:buSzPts val="600"/>
              <a:buChar char="•"/>
              <a:defRPr/>
            </a:lvl8pPr>
            <a:lvl9pPr marL="4114800" lvl="8" indent="-2667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70168"/>
              </a:buClr>
              <a:buSzPts val="6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5"/>
          <p:cNvSpPr txBox="1">
            <a:spLocks noGrp="1"/>
          </p:cNvSpPr>
          <p:nvPr>
            <p:ph type="body" idx="2"/>
          </p:nvPr>
        </p:nvSpPr>
        <p:spPr>
          <a:xfrm>
            <a:off x="470350" y="3732712"/>
            <a:ext cx="5304300" cy="27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Verdana"/>
              <a:buNone/>
              <a:defRPr sz="1500" b="0">
                <a:solidFill>
                  <a:schemeClr val="dk1"/>
                </a:solidFill>
              </a:defRPr>
            </a:lvl1pPr>
            <a:lvl2pPr marL="914400" lvl="1" indent="-27305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SzPts val="700"/>
              <a:buChar char="•"/>
              <a:defRPr/>
            </a:lvl2pPr>
            <a:lvl3pPr marL="1371600" lvl="2" indent="-27305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700"/>
              <a:buChar char="•"/>
              <a:defRPr/>
            </a:lvl3pPr>
            <a:lvl4pPr marL="1828800" lvl="3" indent="-27305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700"/>
              <a:buChar char="•"/>
              <a:defRPr/>
            </a:lvl4pPr>
            <a:lvl5pPr marL="2286000" lvl="4" indent="-27305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700"/>
              <a:buChar char="•"/>
              <a:defRPr/>
            </a:lvl5pPr>
            <a:lvl6pPr marL="2743200" lvl="5" indent="-2667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70168"/>
              </a:buClr>
              <a:buSzPts val="600"/>
              <a:buChar char="•"/>
              <a:defRPr/>
            </a:lvl6pPr>
            <a:lvl7pPr marL="3200400" lvl="6" indent="-2667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70168"/>
              </a:buClr>
              <a:buSzPts val="600"/>
              <a:buChar char="•"/>
              <a:defRPr/>
            </a:lvl7pPr>
            <a:lvl8pPr marL="3657600" lvl="7" indent="-2667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70168"/>
              </a:buClr>
              <a:buSzPts val="600"/>
              <a:buChar char="•"/>
              <a:defRPr/>
            </a:lvl8pPr>
            <a:lvl9pPr marL="4114800" lvl="8" indent="-2667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70168"/>
              </a:buClr>
              <a:buSzPts val="600"/>
              <a:buChar char="•"/>
              <a:defRPr/>
            </a:lvl9pPr>
          </a:lstStyle>
          <a:p>
            <a:endParaRPr/>
          </a:p>
        </p:txBody>
      </p:sp>
      <p:sp>
        <p:nvSpPr>
          <p:cNvPr id="45" name="Google Shape;45;p5"/>
          <p:cNvSpPr txBox="1">
            <a:spLocks noGrp="1"/>
          </p:cNvSpPr>
          <p:nvPr>
            <p:ph type="body" idx="3"/>
          </p:nvPr>
        </p:nvSpPr>
        <p:spPr>
          <a:xfrm>
            <a:off x="470350" y="4068244"/>
            <a:ext cx="5304300" cy="27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Verdana"/>
              <a:buNone/>
              <a:defRPr sz="1300">
                <a:solidFill>
                  <a:schemeClr val="dk1"/>
                </a:solidFill>
              </a:defRPr>
            </a:lvl1pPr>
            <a:lvl2pPr marL="914400" lvl="1" indent="-27305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SzPts val="700"/>
              <a:buChar char="•"/>
              <a:defRPr/>
            </a:lvl2pPr>
            <a:lvl3pPr marL="1371600" lvl="2" indent="-27305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700"/>
              <a:buChar char="•"/>
              <a:defRPr/>
            </a:lvl3pPr>
            <a:lvl4pPr marL="1828800" lvl="3" indent="-27305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700"/>
              <a:buChar char="•"/>
              <a:defRPr/>
            </a:lvl4pPr>
            <a:lvl5pPr marL="2286000" lvl="4" indent="-27305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700"/>
              <a:buChar char="•"/>
              <a:defRPr/>
            </a:lvl5pPr>
            <a:lvl6pPr marL="2743200" lvl="5" indent="-2667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70168"/>
              </a:buClr>
              <a:buSzPts val="600"/>
              <a:buChar char="•"/>
              <a:defRPr/>
            </a:lvl6pPr>
            <a:lvl7pPr marL="3200400" lvl="6" indent="-2667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70168"/>
              </a:buClr>
              <a:buSzPts val="600"/>
              <a:buChar char="•"/>
              <a:defRPr/>
            </a:lvl7pPr>
            <a:lvl8pPr marL="3657600" lvl="7" indent="-2667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70168"/>
              </a:buClr>
              <a:buSzPts val="600"/>
              <a:buChar char="•"/>
              <a:defRPr/>
            </a:lvl8pPr>
            <a:lvl9pPr marL="4114800" lvl="8" indent="-2667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70168"/>
              </a:buClr>
              <a:buSzPts val="6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KAO v2 Section Divider - Gradient - numbered" type="tx">
  <p:cSld name="TITLE_AND_BODY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6"/>
          <p:cNvSpPr/>
          <p:nvPr/>
        </p:nvSpPr>
        <p:spPr>
          <a:xfrm>
            <a:off x="-19199" y="-14070"/>
            <a:ext cx="9182400" cy="5171700"/>
          </a:xfrm>
          <a:prstGeom prst="rect">
            <a:avLst/>
          </a:prstGeom>
          <a:gradFill>
            <a:gsLst>
              <a:gs pos="0">
                <a:srgbClr val="070168"/>
              </a:gs>
              <a:gs pos="50129">
                <a:srgbClr val="070168"/>
              </a:gs>
              <a:gs pos="72903">
                <a:srgbClr val="730368"/>
              </a:gs>
              <a:gs pos="93413">
                <a:srgbClr val="DF0569"/>
              </a:gs>
              <a:gs pos="100000">
                <a:srgbClr val="DF0569"/>
              </a:gs>
            </a:gsLst>
            <a:lin ang="8100000" scaled="0"/>
          </a:gradFill>
          <a:ln>
            <a:noFill/>
          </a:ln>
        </p:spPr>
        <p:txBody>
          <a:bodyPr spcFirstLastPara="1" wrap="square" lIns="19050" tIns="19050" rIns="19050" bIns="190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F0569"/>
              </a:buClr>
              <a:buSzPts val="2000"/>
              <a:buFont typeface="Gill Sans"/>
              <a:buNone/>
            </a:pPr>
            <a:endParaRPr sz="2000" b="0" i="0" u="none" strike="noStrike" cap="none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48" name="Google Shape;48;p6" descr="Image"/>
          <p:cNvPicPr preferRelativeResize="0"/>
          <p:nvPr/>
        </p:nvPicPr>
        <p:blipFill rotWithShape="1">
          <a:blip r:embed="rId2">
            <a:alphaModFix amt="75000"/>
          </a:blip>
          <a:srcRect/>
          <a:stretch/>
        </p:blipFill>
        <p:spPr>
          <a:xfrm>
            <a:off x="128283" y="4706049"/>
            <a:ext cx="384307" cy="38912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9" name="Google Shape;49;p6"/>
          <p:cNvCxnSpPr/>
          <p:nvPr/>
        </p:nvCxnSpPr>
        <p:spPr>
          <a:xfrm>
            <a:off x="609406" y="4900613"/>
            <a:ext cx="9144000" cy="0"/>
          </a:xfrm>
          <a:prstGeom prst="straightConnector1">
            <a:avLst/>
          </a:prstGeom>
          <a:noFill/>
          <a:ln w="12700" cap="flat" cmpd="sng">
            <a:solidFill>
              <a:srgbClr val="FFFFFF">
                <a:alpha val="74901"/>
              </a:srgbClr>
            </a:solidFill>
            <a:prstDash val="solid"/>
            <a:miter lim="400000"/>
            <a:headEnd type="none" w="sm" len="sm"/>
            <a:tailEnd type="none" w="sm" len="sm"/>
          </a:ln>
        </p:spPr>
      </p:cxnSp>
      <p:sp>
        <p:nvSpPr>
          <p:cNvPr id="50" name="Google Shape;50;p6"/>
          <p:cNvSpPr txBox="1"/>
          <p:nvPr/>
        </p:nvSpPr>
        <p:spPr>
          <a:xfrm>
            <a:off x="7732854" y="4950619"/>
            <a:ext cx="956700" cy="1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Verdana"/>
              <a:buNone/>
            </a:pPr>
            <a:r>
              <a:rPr lang="it" sz="8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Slide  /</a:t>
            </a:r>
            <a:endParaRPr sz="500"/>
          </a:p>
        </p:txBody>
      </p:sp>
      <p:pic>
        <p:nvPicPr>
          <p:cNvPr id="51" name="Google Shape;51;p6" descr="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86658" y="378092"/>
            <a:ext cx="5220739" cy="4387316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Google Shape;52;p6"/>
          <p:cNvSpPr txBox="1">
            <a:spLocks noGrp="1"/>
          </p:cNvSpPr>
          <p:nvPr>
            <p:ph type="body" idx="1"/>
          </p:nvPr>
        </p:nvSpPr>
        <p:spPr>
          <a:xfrm>
            <a:off x="543083" y="2606219"/>
            <a:ext cx="6267900" cy="16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Verdana"/>
              <a:buNone/>
              <a:defRPr sz="1300">
                <a:solidFill>
                  <a:srgbClr val="FFFFF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Verdana"/>
              <a:buNone/>
              <a:defRPr sz="1300">
                <a:solidFill>
                  <a:srgbClr val="FFFFFF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Verdana"/>
              <a:buNone/>
              <a:defRPr sz="1300">
                <a:solidFill>
                  <a:srgbClr val="FFFFFF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Verdana"/>
              <a:buNone/>
              <a:defRPr sz="1300">
                <a:solidFill>
                  <a:srgbClr val="FFFFFF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Verdana"/>
              <a:buNone/>
              <a:defRPr sz="1300">
                <a:solidFill>
                  <a:srgbClr val="FFFFFF"/>
                </a:solidFill>
              </a:defRPr>
            </a:lvl5pPr>
            <a:lvl6pPr marL="2743200" lvl="5" indent="-2667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70168"/>
              </a:buClr>
              <a:buSzPts val="600"/>
              <a:buChar char="•"/>
              <a:defRPr/>
            </a:lvl6pPr>
            <a:lvl7pPr marL="3200400" lvl="6" indent="-2667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70168"/>
              </a:buClr>
              <a:buSzPts val="600"/>
              <a:buChar char="•"/>
              <a:defRPr/>
            </a:lvl7pPr>
            <a:lvl8pPr marL="3657600" lvl="7" indent="-2667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70168"/>
              </a:buClr>
              <a:buSzPts val="600"/>
              <a:buChar char="•"/>
              <a:defRPr/>
            </a:lvl8pPr>
            <a:lvl9pPr marL="4114800" lvl="8" indent="-2667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70168"/>
              </a:buClr>
              <a:buSzPts val="600"/>
              <a:buChar char="•"/>
              <a:defRPr/>
            </a:lvl9pPr>
          </a:lstStyle>
          <a:p>
            <a:endParaRPr/>
          </a:p>
        </p:txBody>
      </p:sp>
      <p:sp>
        <p:nvSpPr>
          <p:cNvPr id="53" name="Google Shape;53;p6"/>
          <p:cNvSpPr txBox="1">
            <a:spLocks noGrp="1"/>
          </p:cNvSpPr>
          <p:nvPr>
            <p:ph type="title"/>
          </p:nvPr>
        </p:nvSpPr>
        <p:spPr>
          <a:xfrm>
            <a:off x="543083" y="871625"/>
            <a:ext cx="6267900" cy="16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0" rIns="19050" bIns="1905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Verdana"/>
              <a:buNone/>
              <a:defRPr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6"/>
          <p:cNvSpPr txBox="1">
            <a:spLocks noGrp="1"/>
          </p:cNvSpPr>
          <p:nvPr>
            <p:ph type="sldNum" idx="12"/>
          </p:nvPr>
        </p:nvSpPr>
        <p:spPr>
          <a:xfrm>
            <a:off x="8715375" y="4952999"/>
            <a:ext cx="333300" cy="1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b" anchorCtr="0">
            <a:spAutoFit/>
          </a:bodyPr>
          <a:lstStyle>
            <a:lvl1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Verdana"/>
              <a:buNone/>
              <a:defRPr sz="8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Verdana"/>
              <a:buNone/>
              <a:defRPr sz="8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Verdana"/>
              <a:buNone/>
              <a:defRPr sz="8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Verdana"/>
              <a:buNone/>
              <a:defRPr sz="8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Verdana"/>
              <a:buNone/>
              <a:defRPr sz="8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Verdana"/>
              <a:buNone/>
              <a:defRPr sz="8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Verdana"/>
              <a:buNone/>
              <a:defRPr sz="8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Verdana"/>
              <a:buNone/>
              <a:defRPr sz="8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Verdana"/>
              <a:buNone/>
              <a:defRPr sz="8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KAO v2 Photo - 2 Up white - numbered">
  <p:cSld name="SKAO v2 Photo - 2 Up white - numbered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7"/>
          <p:cNvSpPr txBox="1">
            <a:spLocks noGrp="1"/>
          </p:cNvSpPr>
          <p:nvPr>
            <p:ph type="body" idx="1"/>
          </p:nvPr>
        </p:nvSpPr>
        <p:spPr>
          <a:xfrm>
            <a:off x="288028" y="883046"/>
            <a:ext cx="4472700" cy="38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Autofit/>
          </a:bodyPr>
          <a:lstStyle>
            <a:lvl1pPr marL="457200" lvl="0" indent="-37465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Verdana"/>
              <a:buChar char="•"/>
              <a:defRPr>
                <a:solidFill>
                  <a:schemeClr val="accent2"/>
                </a:solidFill>
              </a:defRPr>
            </a:lvl1pPr>
            <a:lvl2pPr marL="914400" lvl="1" indent="-36830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Verdana"/>
              <a:buChar char="•"/>
              <a:defRPr sz="2200">
                <a:solidFill>
                  <a:schemeClr val="accent2"/>
                </a:solidFill>
              </a:defRPr>
            </a:lvl2pPr>
            <a:lvl3pPr marL="1371600" lvl="2" indent="-355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Verdana"/>
              <a:buChar char="•"/>
              <a:defRPr sz="2000">
                <a:solidFill>
                  <a:schemeClr val="accent2"/>
                </a:solidFill>
              </a:defRPr>
            </a:lvl3pPr>
            <a:lvl4pPr marL="1828800" lvl="3" indent="-33655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Verdana"/>
              <a:buChar char="•"/>
              <a:defRPr sz="1700">
                <a:solidFill>
                  <a:schemeClr val="accent2"/>
                </a:solidFill>
              </a:defRPr>
            </a:lvl4pPr>
            <a:lvl5pPr marL="2286000" lvl="4" indent="-3048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Verdana"/>
              <a:buChar char="•"/>
              <a:defRPr sz="1200">
                <a:solidFill>
                  <a:schemeClr val="accent2"/>
                </a:solidFill>
              </a:defRPr>
            </a:lvl5pPr>
            <a:lvl6pPr marL="2743200" lvl="5" indent="-2667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70168"/>
              </a:buClr>
              <a:buSzPts val="600"/>
              <a:buChar char="•"/>
              <a:defRPr/>
            </a:lvl6pPr>
            <a:lvl7pPr marL="3200400" lvl="6" indent="-2667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70168"/>
              </a:buClr>
              <a:buSzPts val="600"/>
              <a:buChar char="•"/>
              <a:defRPr/>
            </a:lvl7pPr>
            <a:lvl8pPr marL="3657600" lvl="7" indent="-2667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70168"/>
              </a:buClr>
              <a:buSzPts val="600"/>
              <a:buChar char="•"/>
              <a:defRPr/>
            </a:lvl8pPr>
            <a:lvl9pPr marL="4114800" lvl="8" indent="-2667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70168"/>
              </a:buClr>
              <a:buSzPts val="600"/>
              <a:buChar char="•"/>
              <a:defRPr/>
            </a:lvl9pPr>
          </a:lstStyle>
          <a:p>
            <a:endParaRPr/>
          </a:p>
        </p:txBody>
      </p:sp>
      <p:sp>
        <p:nvSpPr>
          <p:cNvPr id="57" name="Google Shape;57;p7"/>
          <p:cNvSpPr txBox="1">
            <a:spLocks noGrp="1"/>
          </p:cNvSpPr>
          <p:nvPr>
            <p:ph type="title"/>
          </p:nvPr>
        </p:nvSpPr>
        <p:spPr>
          <a:xfrm>
            <a:off x="285750" y="131795"/>
            <a:ext cx="4474800" cy="71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0" rIns="19050" bIns="1905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300"/>
              <a:buFont typeface="Verdana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7"/>
          <p:cNvSpPr txBox="1">
            <a:spLocks noGrp="1"/>
          </p:cNvSpPr>
          <p:nvPr>
            <p:ph type="body" idx="2"/>
          </p:nvPr>
        </p:nvSpPr>
        <p:spPr>
          <a:xfrm>
            <a:off x="5026310" y="2077287"/>
            <a:ext cx="3851700" cy="2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50869"/>
              </a:buClr>
              <a:buSzPts val="800"/>
              <a:buFont typeface="Verdana"/>
              <a:buNone/>
              <a:defRPr sz="800">
                <a:solidFill>
                  <a:srgbClr val="535353"/>
                </a:solidFill>
              </a:defRPr>
            </a:lvl1pPr>
            <a:lvl2pPr marL="914400" lvl="1" indent="-27305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SzPts val="700"/>
              <a:buChar char="•"/>
              <a:defRPr/>
            </a:lvl2pPr>
            <a:lvl3pPr marL="1371600" lvl="2" indent="-27305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700"/>
              <a:buChar char="•"/>
              <a:defRPr/>
            </a:lvl3pPr>
            <a:lvl4pPr marL="1828800" lvl="3" indent="-27305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700"/>
              <a:buChar char="•"/>
              <a:defRPr/>
            </a:lvl4pPr>
            <a:lvl5pPr marL="2286000" lvl="4" indent="-27305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700"/>
              <a:buChar char="•"/>
              <a:defRPr/>
            </a:lvl5pPr>
            <a:lvl6pPr marL="2743200" lvl="5" indent="-2667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70168"/>
              </a:buClr>
              <a:buSzPts val="600"/>
              <a:buChar char="•"/>
              <a:defRPr/>
            </a:lvl6pPr>
            <a:lvl7pPr marL="3200400" lvl="6" indent="-2667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70168"/>
              </a:buClr>
              <a:buSzPts val="600"/>
              <a:buChar char="•"/>
              <a:defRPr/>
            </a:lvl7pPr>
            <a:lvl8pPr marL="3657600" lvl="7" indent="-2667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70168"/>
              </a:buClr>
              <a:buSzPts val="600"/>
              <a:buChar char="•"/>
              <a:defRPr/>
            </a:lvl8pPr>
            <a:lvl9pPr marL="4114800" lvl="8" indent="-2667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70168"/>
              </a:buClr>
              <a:buSzPts val="600"/>
              <a:buChar char="•"/>
              <a:defRPr/>
            </a:lvl9pPr>
          </a:lstStyle>
          <a:p>
            <a:endParaRPr/>
          </a:p>
        </p:txBody>
      </p:sp>
      <p:sp>
        <p:nvSpPr>
          <p:cNvPr id="59" name="Google Shape;59;p7"/>
          <p:cNvSpPr txBox="1">
            <a:spLocks noGrp="1"/>
          </p:cNvSpPr>
          <p:nvPr>
            <p:ph type="body" idx="3"/>
          </p:nvPr>
        </p:nvSpPr>
        <p:spPr>
          <a:xfrm>
            <a:off x="5026310" y="4553655"/>
            <a:ext cx="3851700" cy="2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50869"/>
              </a:buClr>
              <a:buSzPts val="800"/>
              <a:buFont typeface="Verdana"/>
              <a:buNone/>
              <a:defRPr sz="800">
                <a:solidFill>
                  <a:srgbClr val="535353"/>
                </a:solidFill>
              </a:defRPr>
            </a:lvl1pPr>
            <a:lvl2pPr marL="914400" lvl="1" indent="-27305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SzPts val="700"/>
              <a:buChar char="•"/>
              <a:defRPr/>
            </a:lvl2pPr>
            <a:lvl3pPr marL="1371600" lvl="2" indent="-27305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700"/>
              <a:buChar char="•"/>
              <a:defRPr/>
            </a:lvl3pPr>
            <a:lvl4pPr marL="1828800" lvl="3" indent="-27305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700"/>
              <a:buChar char="•"/>
              <a:defRPr/>
            </a:lvl4pPr>
            <a:lvl5pPr marL="2286000" lvl="4" indent="-27305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700"/>
              <a:buChar char="•"/>
              <a:defRPr/>
            </a:lvl5pPr>
            <a:lvl6pPr marL="2743200" lvl="5" indent="-2667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70168"/>
              </a:buClr>
              <a:buSzPts val="600"/>
              <a:buChar char="•"/>
              <a:defRPr/>
            </a:lvl6pPr>
            <a:lvl7pPr marL="3200400" lvl="6" indent="-2667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70168"/>
              </a:buClr>
              <a:buSzPts val="600"/>
              <a:buChar char="•"/>
              <a:defRPr/>
            </a:lvl7pPr>
            <a:lvl8pPr marL="3657600" lvl="7" indent="-2667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70168"/>
              </a:buClr>
              <a:buSzPts val="600"/>
              <a:buChar char="•"/>
              <a:defRPr/>
            </a:lvl8pPr>
            <a:lvl9pPr marL="4114800" lvl="8" indent="-2667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70168"/>
              </a:buClr>
              <a:buSzPts val="600"/>
              <a:buChar char="•"/>
              <a:defRPr/>
            </a:lvl9pPr>
          </a:lstStyle>
          <a:p>
            <a:endParaRPr/>
          </a:p>
        </p:txBody>
      </p:sp>
      <p:sp>
        <p:nvSpPr>
          <p:cNvPr id="60" name="Google Shape;60;p7"/>
          <p:cNvSpPr txBox="1">
            <a:spLocks noGrp="1"/>
          </p:cNvSpPr>
          <p:nvPr>
            <p:ph type="body" idx="4"/>
          </p:nvPr>
        </p:nvSpPr>
        <p:spPr>
          <a:xfrm>
            <a:off x="5026310" y="2612010"/>
            <a:ext cx="3851700" cy="195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Autofit/>
          </a:bodyPr>
          <a:lstStyle>
            <a:lvl1pPr marL="457200" lvl="0" indent="-27305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700"/>
              <a:buChar char="•"/>
              <a:defRPr/>
            </a:lvl1pPr>
            <a:lvl2pPr marL="914400" lvl="1" indent="-27305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SzPts val="700"/>
              <a:buChar char="•"/>
              <a:defRPr/>
            </a:lvl2pPr>
            <a:lvl3pPr marL="1371600" lvl="2" indent="-27305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700"/>
              <a:buChar char="•"/>
              <a:defRPr/>
            </a:lvl3pPr>
            <a:lvl4pPr marL="1828800" lvl="3" indent="-27305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700"/>
              <a:buChar char="•"/>
              <a:defRPr/>
            </a:lvl4pPr>
            <a:lvl5pPr marL="2286000" lvl="4" indent="-27305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700"/>
              <a:buChar char="•"/>
              <a:defRPr/>
            </a:lvl5pPr>
            <a:lvl6pPr marL="2743200" lvl="5" indent="-2667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70168"/>
              </a:buClr>
              <a:buSzPts val="600"/>
              <a:buChar char="•"/>
              <a:defRPr/>
            </a:lvl6pPr>
            <a:lvl7pPr marL="3200400" lvl="6" indent="-2667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70168"/>
              </a:buClr>
              <a:buSzPts val="600"/>
              <a:buChar char="•"/>
              <a:defRPr/>
            </a:lvl7pPr>
            <a:lvl8pPr marL="3657600" lvl="7" indent="-2667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70168"/>
              </a:buClr>
              <a:buSzPts val="600"/>
              <a:buChar char="•"/>
              <a:defRPr/>
            </a:lvl8pPr>
            <a:lvl9pPr marL="4114800" lvl="8" indent="-2667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70168"/>
              </a:buClr>
              <a:buSzPts val="6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7"/>
          <p:cNvSpPr txBox="1">
            <a:spLocks noGrp="1"/>
          </p:cNvSpPr>
          <p:nvPr>
            <p:ph type="body" idx="5"/>
          </p:nvPr>
        </p:nvSpPr>
        <p:spPr>
          <a:xfrm>
            <a:off x="5026310" y="123603"/>
            <a:ext cx="3851700" cy="195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Autofit/>
          </a:bodyPr>
          <a:lstStyle>
            <a:lvl1pPr marL="457200" lvl="0" indent="-27305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700"/>
              <a:buChar char="•"/>
              <a:defRPr/>
            </a:lvl1pPr>
            <a:lvl2pPr marL="914400" lvl="1" indent="-27305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SzPts val="700"/>
              <a:buChar char="•"/>
              <a:defRPr/>
            </a:lvl2pPr>
            <a:lvl3pPr marL="1371600" lvl="2" indent="-27305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700"/>
              <a:buChar char="•"/>
              <a:defRPr/>
            </a:lvl3pPr>
            <a:lvl4pPr marL="1828800" lvl="3" indent="-27305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700"/>
              <a:buChar char="•"/>
              <a:defRPr/>
            </a:lvl4pPr>
            <a:lvl5pPr marL="2286000" lvl="4" indent="-27305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700"/>
              <a:buChar char="•"/>
              <a:defRPr/>
            </a:lvl5pPr>
            <a:lvl6pPr marL="2743200" lvl="5" indent="-2667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70168"/>
              </a:buClr>
              <a:buSzPts val="600"/>
              <a:buChar char="•"/>
              <a:defRPr/>
            </a:lvl6pPr>
            <a:lvl7pPr marL="3200400" lvl="6" indent="-2667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70168"/>
              </a:buClr>
              <a:buSzPts val="600"/>
              <a:buChar char="•"/>
              <a:defRPr/>
            </a:lvl7pPr>
            <a:lvl8pPr marL="3657600" lvl="7" indent="-2667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70168"/>
              </a:buClr>
              <a:buSzPts val="600"/>
              <a:buChar char="•"/>
              <a:defRPr/>
            </a:lvl8pPr>
            <a:lvl9pPr marL="4114800" lvl="8" indent="-2667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70168"/>
              </a:buClr>
              <a:buSzPts val="6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7"/>
          <p:cNvSpPr txBox="1">
            <a:spLocks noGrp="1"/>
          </p:cNvSpPr>
          <p:nvPr>
            <p:ph type="sldNum" idx="12"/>
          </p:nvPr>
        </p:nvSpPr>
        <p:spPr>
          <a:xfrm>
            <a:off x="8715375" y="4952999"/>
            <a:ext cx="333300" cy="1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b" anchorCtr="0">
            <a:spAutoFit/>
          </a:bodyPr>
          <a:lstStyle>
            <a:lvl1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Verdana"/>
              <a:buNone/>
              <a:defRPr/>
            </a:lvl1pPr>
            <a:lvl2pPr marL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Verdana"/>
              <a:buNone/>
              <a:defRPr/>
            </a:lvl2pPr>
            <a:lvl3pPr marL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Verdana"/>
              <a:buNone/>
              <a:defRPr/>
            </a:lvl3pPr>
            <a:lvl4pPr marL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Verdana"/>
              <a:buNone/>
              <a:defRPr/>
            </a:lvl4pPr>
            <a:lvl5pPr marL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Verdana"/>
              <a:buNone/>
              <a:defRPr/>
            </a:lvl5pPr>
            <a:lvl6pPr marL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Verdana"/>
              <a:buNone/>
              <a:defRPr/>
            </a:lvl6pPr>
            <a:lvl7pPr marL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Verdana"/>
              <a:buNone/>
              <a:defRPr/>
            </a:lvl7pPr>
            <a:lvl8pPr marL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Verdana"/>
              <a:buNone/>
              <a:defRPr/>
            </a:lvl8pPr>
            <a:lvl9pPr marL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Verdana"/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KAO v2 Photo - 2 Across white - numbered">
  <p:cSld name="SKAO v2 Photo - 2 Across white - numbered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8"/>
          <p:cNvSpPr txBox="1">
            <a:spLocks noGrp="1"/>
          </p:cNvSpPr>
          <p:nvPr>
            <p:ph type="title"/>
          </p:nvPr>
        </p:nvSpPr>
        <p:spPr>
          <a:xfrm>
            <a:off x="285750" y="131795"/>
            <a:ext cx="8611200" cy="71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0" rIns="19050" bIns="1905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8"/>
          <p:cNvSpPr>
            <a:spLocks noGrp="1"/>
          </p:cNvSpPr>
          <p:nvPr>
            <p:ph type="pic" idx="2"/>
          </p:nvPr>
        </p:nvSpPr>
        <p:spPr>
          <a:xfrm>
            <a:off x="288028" y="883046"/>
            <a:ext cx="4191000" cy="2933400"/>
          </a:xfrm>
          <a:prstGeom prst="rect">
            <a:avLst/>
          </a:prstGeom>
          <a:noFill/>
          <a:ln>
            <a:noFill/>
          </a:ln>
        </p:spPr>
      </p:sp>
      <p:sp>
        <p:nvSpPr>
          <p:cNvPr id="66" name="Google Shape;66;p8"/>
          <p:cNvSpPr>
            <a:spLocks noGrp="1"/>
          </p:cNvSpPr>
          <p:nvPr>
            <p:ph type="pic" idx="3"/>
          </p:nvPr>
        </p:nvSpPr>
        <p:spPr>
          <a:xfrm>
            <a:off x="4705854" y="883045"/>
            <a:ext cx="4191000" cy="2933400"/>
          </a:xfrm>
          <a:prstGeom prst="rect">
            <a:avLst/>
          </a:prstGeom>
          <a:noFill/>
          <a:ln>
            <a:noFill/>
          </a:ln>
        </p:spPr>
      </p:sp>
      <p:sp>
        <p:nvSpPr>
          <p:cNvPr id="67" name="Google Shape;67;p8"/>
          <p:cNvSpPr txBox="1">
            <a:spLocks noGrp="1"/>
          </p:cNvSpPr>
          <p:nvPr>
            <p:ph type="body" idx="1"/>
          </p:nvPr>
        </p:nvSpPr>
        <p:spPr>
          <a:xfrm>
            <a:off x="285750" y="3976234"/>
            <a:ext cx="4191000" cy="56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50869"/>
              </a:buClr>
              <a:buSzPts val="800"/>
              <a:buFont typeface="Verdana"/>
              <a:buNone/>
              <a:defRPr sz="800">
                <a:solidFill>
                  <a:srgbClr val="535353"/>
                </a:solidFill>
              </a:defRPr>
            </a:lvl1pPr>
            <a:lvl2pPr marL="914400" lvl="1" indent="-27305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SzPts val="700"/>
              <a:buChar char="•"/>
              <a:defRPr/>
            </a:lvl2pPr>
            <a:lvl3pPr marL="1371600" lvl="2" indent="-27305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700"/>
              <a:buChar char="•"/>
              <a:defRPr/>
            </a:lvl3pPr>
            <a:lvl4pPr marL="1828800" lvl="3" indent="-27305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700"/>
              <a:buChar char="•"/>
              <a:defRPr/>
            </a:lvl4pPr>
            <a:lvl5pPr marL="2286000" lvl="4" indent="-27305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700"/>
              <a:buChar char="•"/>
              <a:defRPr/>
            </a:lvl5pPr>
            <a:lvl6pPr marL="2743200" lvl="5" indent="-2667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70168"/>
              </a:buClr>
              <a:buSzPts val="600"/>
              <a:buChar char="•"/>
              <a:defRPr/>
            </a:lvl6pPr>
            <a:lvl7pPr marL="3200400" lvl="6" indent="-2667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70168"/>
              </a:buClr>
              <a:buSzPts val="600"/>
              <a:buChar char="•"/>
              <a:defRPr/>
            </a:lvl7pPr>
            <a:lvl8pPr marL="3657600" lvl="7" indent="-2667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70168"/>
              </a:buClr>
              <a:buSzPts val="600"/>
              <a:buChar char="•"/>
              <a:defRPr/>
            </a:lvl8pPr>
            <a:lvl9pPr marL="4114800" lvl="8" indent="-2667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70168"/>
              </a:buClr>
              <a:buSzPts val="600"/>
              <a:buChar char="•"/>
              <a:defRPr/>
            </a:lvl9pPr>
          </a:lstStyle>
          <a:p>
            <a:endParaRPr/>
          </a:p>
        </p:txBody>
      </p:sp>
      <p:sp>
        <p:nvSpPr>
          <p:cNvPr id="68" name="Google Shape;68;p8"/>
          <p:cNvSpPr txBox="1">
            <a:spLocks noGrp="1"/>
          </p:cNvSpPr>
          <p:nvPr>
            <p:ph type="body" idx="4"/>
          </p:nvPr>
        </p:nvSpPr>
        <p:spPr>
          <a:xfrm>
            <a:off x="4705854" y="3976234"/>
            <a:ext cx="4191000" cy="56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50869"/>
              </a:buClr>
              <a:buSzPts val="800"/>
              <a:buFont typeface="Verdana"/>
              <a:buNone/>
              <a:defRPr sz="800">
                <a:solidFill>
                  <a:srgbClr val="535353"/>
                </a:solidFill>
              </a:defRPr>
            </a:lvl1pPr>
            <a:lvl2pPr marL="914400" lvl="1" indent="-27305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SzPts val="700"/>
              <a:buChar char="•"/>
              <a:defRPr/>
            </a:lvl2pPr>
            <a:lvl3pPr marL="1371600" lvl="2" indent="-27305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700"/>
              <a:buChar char="•"/>
              <a:defRPr/>
            </a:lvl3pPr>
            <a:lvl4pPr marL="1828800" lvl="3" indent="-27305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700"/>
              <a:buChar char="•"/>
              <a:defRPr/>
            </a:lvl4pPr>
            <a:lvl5pPr marL="2286000" lvl="4" indent="-27305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700"/>
              <a:buChar char="•"/>
              <a:defRPr/>
            </a:lvl5pPr>
            <a:lvl6pPr marL="2743200" lvl="5" indent="-2667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70168"/>
              </a:buClr>
              <a:buSzPts val="600"/>
              <a:buChar char="•"/>
              <a:defRPr/>
            </a:lvl6pPr>
            <a:lvl7pPr marL="3200400" lvl="6" indent="-2667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70168"/>
              </a:buClr>
              <a:buSzPts val="600"/>
              <a:buChar char="•"/>
              <a:defRPr/>
            </a:lvl7pPr>
            <a:lvl8pPr marL="3657600" lvl="7" indent="-2667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70168"/>
              </a:buClr>
              <a:buSzPts val="600"/>
              <a:buChar char="•"/>
              <a:defRPr/>
            </a:lvl8pPr>
            <a:lvl9pPr marL="4114800" lvl="8" indent="-2667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70168"/>
              </a:buClr>
              <a:buSzPts val="6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8"/>
          <p:cNvSpPr txBox="1">
            <a:spLocks noGrp="1"/>
          </p:cNvSpPr>
          <p:nvPr>
            <p:ph type="sldNum" idx="12"/>
          </p:nvPr>
        </p:nvSpPr>
        <p:spPr>
          <a:xfrm>
            <a:off x="8715375" y="4952999"/>
            <a:ext cx="333300" cy="1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b" anchorCtr="0">
            <a:spAutoFit/>
          </a:bodyPr>
          <a:lstStyle>
            <a:lvl1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Verdana"/>
              <a:buNone/>
              <a:defRPr/>
            </a:lvl1pPr>
            <a:lvl2pPr marL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Verdana"/>
              <a:buNone/>
              <a:defRPr/>
            </a:lvl2pPr>
            <a:lvl3pPr marL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Verdana"/>
              <a:buNone/>
              <a:defRPr/>
            </a:lvl3pPr>
            <a:lvl4pPr marL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Verdana"/>
              <a:buNone/>
              <a:defRPr/>
            </a:lvl4pPr>
            <a:lvl5pPr marL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Verdana"/>
              <a:buNone/>
              <a:defRPr/>
            </a:lvl5pPr>
            <a:lvl6pPr marL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Verdana"/>
              <a:buNone/>
              <a:defRPr/>
            </a:lvl6pPr>
            <a:lvl7pPr marL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Verdana"/>
              <a:buNone/>
              <a:defRPr/>
            </a:lvl7pPr>
            <a:lvl8pPr marL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Verdana"/>
              <a:buNone/>
              <a:defRPr/>
            </a:lvl8pPr>
            <a:lvl9pPr marL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Verdana"/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ver - Back">
  <p:cSld name="Cover - Back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9"/>
          <p:cNvSpPr/>
          <p:nvPr/>
        </p:nvSpPr>
        <p:spPr>
          <a:xfrm>
            <a:off x="-2411" y="-19340"/>
            <a:ext cx="9158400" cy="5182200"/>
          </a:xfrm>
          <a:prstGeom prst="rect">
            <a:avLst/>
          </a:prstGeom>
          <a:gradFill>
            <a:gsLst>
              <a:gs pos="0">
                <a:srgbClr val="070168"/>
              </a:gs>
              <a:gs pos="50129">
                <a:srgbClr val="070168"/>
              </a:gs>
              <a:gs pos="73988">
                <a:srgbClr val="760468"/>
              </a:gs>
              <a:gs pos="95475">
                <a:srgbClr val="E50869"/>
              </a:gs>
              <a:gs pos="100000">
                <a:srgbClr val="E50869"/>
              </a:gs>
            </a:gsLst>
            <a:lin ang="8100000" scaled="0"/>
          </a:gradFill>
          <a:ln>
            <a:noFill/>
          </a:ln>
        </p:spPr>
        <p:txBody>
          <a:bodyPr spcFirstLastPara="1" wrap="square" lIns="19050" tIns="19050" rIns="19050" bIns="190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F0569"/>
              </a:buClr>
              <a:buSzPts val="2000"/>
              <a:buFont typeface="Gill Sans"/>
              <a:buNone/>
            </a:pPr>
            <a:endParaRPr sz="2000" b="0" i="0" u="none" strike="noStrike" cap="none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72" name="Google Shape;72;p9"/>
          <p:cNvSpPr txBox="1">
            <a:spLocks noGrp="1"/>
          </p:cNvSpPr>
          <p:nvPr>
            <p:ph type="body" idx="1"/>
          </p:nvPr>
        </p:nvSpPr>
        <p:spPr>
          <a:xfrm>
            <a:off x="476250" y="661420"/>
            <a:ext cx="4100400" cy="90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Verdana"/>
              <a:buNone/>
              <a:defRPr sz="1800">
                <a:solidFill>
                  <a:srgbClr val="FFFFFF"/>
                </a:solidFill>
              </a:defRPr>
            </a:lvl1pPr>
            <a:lvl2pPr marL="914400" lvl="1" indent="-27305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SzPts val="700"/>
              <a:buChar char="•"/>
              <a:defRPr/>
            </a:lvl2pPr>
            <a:lvl3pPr marL="1371600" lvl="2" indent="-27305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700"/>
              <a:buChar char="•"/>
              <a:defRPr/>
            </a:lvl3pPr>
            <a:lvl4pPr marL="1828800" lvl="3" indent="-27305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700"/>
              <a:buChar char="•"/>
              <a:defRPr/>
            </a:lvl4pPr>
            <a:lvl5pPr marL="2286000" lvl="4" indent="-27305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700"/>
              <a:buChar char="•"/>
              <a:defRPr/>
            </a:lvl5pPr>
            <a:lvl6pPr marL="2743200" lvl="5" indent="-2667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70168"/>
              </a:buClr>
              <a:buSzPts val="600"/>
              <a:buChar char="•"/>
              <a:defRPr/>
            </a:lvl6pPr>
            <a:lvl7pPr marL="3200400" lvl="6" indent="-2667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70168"/>
              </a:buClr>
              <a:buSzPts val="600"/>
              <a:buChar char="•"/>
              <a:defRPr/>
            </a:lvl7pPr>
            <a:lvl8pPr marL="3657600" lvl="7" indent="-2667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70168"/>
              </a:buClr>
              <a:buSzPts val="600"/>
              <a:buChar char="•"/>
              <a:defRPr/>
            </a:lvl8pPr>
            <a:lvl9pPr marL="4114800" lvl="8" indent="-2667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70168"/>
              </a:buClr>
              <a:buSzPts val="600"/>
              <a:buChar char="•"/>
              <a:defRPr/>
            </a:lvl9pPr>
          </a:lstStyle>
          <a:p>
            <a:endParaRPr/>
          </a:p>
        </p:txBody>
      </p:sp>
      <p:pic>
        <p:nvPicPr>
          <p:cNvPr id="73" name="Google Shape;73;p9" descr="skao_logo_2021_white_rgb.ai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76250" y="4172265"/>
            <a:ext cx="1616779" cy="448071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9" descr="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86658" y="378092"/>
            <a:ext cx="5220739" cy="4387316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9"/>
          <p:cNvSpPr txBox="1"/>
          <p:nvPr/>
        </p:nvSpPr>
        <p:spPr>
          <a:xfrm>
            <a:off x="6848475" y="4120075"/>
            <a:ext cx="1812300" cy="5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b" anchorCtr="0">
            <a:norm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Verdana"/>
              <a:buNone/>
            </a:pPr>
            <a:r>
              <a:rPr lang="it" sz="1700" b="0" i="0" u="sng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www.skao.int</a:t>
            </a:r>
            <a:endParaRPr sz="500"/>
          </a:p>
        </p:txBody>
      </p:sp>
      <p:sp>
        <p:nvSpPr>
          <p:cNvPr id="76" name="Google Shape;76;p9"/>
          <p:cNvSpPr txBox="1"/>
          <p:nvPr/>
        </p:nvSpPr>
        <p:spPr>
          <a:xfrm>
            <a:off x="476250" y="2872658"/>
            <a:ext cx="2557800" cy="128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norm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Verdana"/>
              <a:buNone/>
            </a:pPr>
            <a:r>
              <a:rPr lang="it" sz="900" b="0" i="1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We recognise and acknowledge the Indigenous peoples and cultures that have traditionally lived on the lands on which our facilities are located.</a:t>
            </a:r>
            <a:endParaRPr sz="50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ver - Front Photo Night">
  <p:cSld name="Cover - Front Photo Nigh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Google Shape;78;p10" descr="Ska_landscape_night_v1.jpg"/>
          <p:cNvPicPr preferRelativeResize="0"/>
          <p:nvPr/>
        </p:nvPicPr>
        <p:blipFill rotWithShape="1">
          <a:blip r:embed="rId2">
            <a:alphaModFix/>
          </a:blip>
          <a:srcRect l="10059" r="16889" b="109"/>
          <a:stretch/>
        </p:blipFill>
        <p:spPr>
          <a:xfrm>
            <a:off x="0" y="981113"/>
            <a:ext cx="9144004" cy="4167801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10"/>
          <p:cNvSpPr/>
          <p:nvPr/>
        </p:nvSpPr>
        <p:spPr>
          <a:xfrm>
            <a:off x="0" y="0"/>
            <a:ext cx="9144000" cy="21717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50000">
                <a:srgbClr val="000000"/>
              </a:gs>
              <a:gs pos="100000">
                <a:srgbClr val="000000"/>
              </a:gs>
            </a:gsLst>
            <a:lin ang="16200038" scaled="0"/>
          </a:gradFill>
          <a:ln>
            <a:noFill/>
          </a:ln>
        </p:spPr>
        <p:txBody>
          <a:bodyPr spcFirstLastPara="1" wrap="square" lIns="19050" tIns="19050" rIns="19050" bIns="190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F0569"/>
              </a:buClr>
              <a:buSzPts val="2000"/>
              <a:buFont typeface="Gill Sans"/>
              <a:buNone/>
            </a:pPr>
            <a:endParaRPr sz="2000" b="0" i="0" u="none" strike="noStrike" cap="none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80" name="Google Shape;80;p10" descr="skao_logo_white.pd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7159" y="300168"/>
            <a:ext cx="2129951" cy="590290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10"/>
          <p:cNvSpPr txBox="1">
            <a:spLocks noGrp="1"/>
          </p:cNvSpPr>
          <p:nvPr>
            <p:ph type="title"/>
          </p:nvPr>
        </p:nvSpPr>
        <p:spPr>
          <a:xfrm>
            <a:off x="3342103" y="1116060"/>
            <a:ext cx="5304300" cy="6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0" rIns="19050" bIns="19050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Verdana"/>
              <a:buNone/>
              <a:defRPr>
                <a:solidFill>
                  <a:schemeClr val="dk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7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7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7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7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7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7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7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0"/>
          <p:cNvSpPr txBox="1">
            <a:spLocks noGrp="1"/>
          </p:cNvSpPr>
          <p:nvPr>
            <p:ph type="body" idx="1"/>
          </p:nvPr>
        </p:nvSpPr>
        <p:spPr>
          <a:xfrm>
            <a:off x="3344694" y="1824687"/>
            <a:ext cx="52992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rmAutofit/>
          </a:bodyPr>
          <a:lstStyle>
            <a:lvl1pPr marL="457200" lvl="0" indent="-2286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Verdana"/>
              <a:buNone/>
              <a:defRPr sz="1900">
                <a:solidFill>
                  <a:schemeClr val="dk1"/>
                </a:solidFill>
              </a:defRPr>
            </a:lvl1pPr>
            <a:lvl2pPr marL="914400" lvl="1" indent="-2286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Verdana"/>
              <a:buNone/>
              <a:defRPr sz="1900">
                <a:solidFill>
                  <a:schemeClr val="dk1"/>
                </a:solidFill>
              </a:defRPr>
            </a:lvl2pPr>
            <a:lvl3pPr marL="1371600" lvl="2" indent="-2286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Verdana"/>
              <a:buNone/>
              <a:defRPr sz="1900">
                <a:solidFill>
                  <a:schemeClr val="dk1"/>
                </a:solidFill>
              </a:defRPr>
            </a:lvl3pPr>
            <a:lvl4pPr marL="1828800" lvl="3" indent="-2286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Verdana"/>
              <a:buNone/>
              <a:defRPr sz="1900">
                <a:solidFill>
                  <a:schemeClr val="dk1"/>
                </a:solidFill>
              </a:defRPr>
            </a:lvl4pPr>
            <a:lvl5pPr marL="2286000" lvl="4" indent="-2286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Verdana"/>
              <a:buNone/>
              <a:defRPr sz="1900">
                <a:solidFill>
                  <a:schemeClr val="dk1"/>
                </a:solidFill>
              </a:defRPr>
            </a:lvl5pPr>
            <a:lvl6pPr marL="2743200" lvl="5" indent="-2667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70168"/>
              </a:buClr>
              <a:buSzPts val="600"/>
              <a:buChar char="•"/>
              <a:defRPr/>
            </a:lvl6pPr>
            <a:lvl7pPr marL="3200400" lvl="6" indent="-2667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70168"/>
              </a:buClr>
              <a:buSzPts val="600"/>
              <a:buChar char="•"/>
              <a:defRPr/>
            </a:lvl7pPr>
            <a:lvl8pPr marL="3657600" lvl="7" indent="-2667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70168"/>
              </a:buClr>
              <a:buSzPts val="600"/>
              <a:buChar char="•"/>
              <a:defRPr/>
            </a:lvl8pPr>
            <a:lvl9pPr marL="4114800" lvl="8" indent="-2667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70168"/>
              </a:buClr>
              <a:buSzPts val="600"/>
              <a:buChar char="•"/>
              <a:defRPr/>
            </a:lvl9pPr>
          </a:lstStyle>
          <a:p>
            <a:endParaRPr/>
          </a:p>
        </p:txBody>
      </p:sp>
      <p:sp>
        <p:nvSpPr>
          <p:cNvPr id="83" name="Google Shape;83;p10"/>
          <p:cNvSpPr txBox="1">
            <a:spLocks noGrp="1"/>
          </p:cNvSpPr>
          <p:nvPr>
            <p:ph type="body" idx="2"/>
          </p:nvPr>
        </p:nvSpPr>
        <p:spPr>
          <a:xfrm>
            <a:off x="3339513" y="2460568"/>
            <a:ext cx="5304300" cy="27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rmAutofit/>
          </a:bodyPr>
          <a:lstStyle>
            <a:lvl1pPr marL="457200" lvl="0" indent="-2286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Verdana"/>
              <a:buNone/>
              <a:defRPr sz="1500" b="0">
                <a:solidFill>
                  <a:schemeClr val="dk1"/>
                </a:solidFill>
              </a:defRPr>
            </a:lvl1pPr>
            <a:lvl2pPr marL="914400" lvl="1" indent="-273050" algn="l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SzPts val="700"/>
              <a:buChar char="•"/>
              <a:defRPr/>
            </a:lvl2pPr>
            <a:lvl3pPr marL="1371600" lvl="2" indent="-2730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700"/>
              <a:buChar char="•"/>
              <a:defRPr/>
            </a:lvl3pPr>
            <a:lvl4pPr marL="1828800" lvl="3" indent="-27305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700"/>
              <a:buChar char="•"/>
              <a:defRPr/>
            </a:lvl4pPr>
            <a:lvl5pPr marL="2286000" lvl="4" indent="-27305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700"/>
              <a:buChar char="•"/>
              <a:defRPr/>
            </a:lvl5pPr>
            <a:lvl6pPr marL="2743200" lvl="5" indent="-2667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70168"/>
              </a:buClr>
              <a:buSzPts val="600"/>
              <a:buChar char="•"/>
              <a:defRPr/>
            </a:lvl6pPr>
            <a:lvl7pPr marL="3200400" lvl="6" indent="-2667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70168"/>
              </a:buClr>
              <a:buSzPts val="600"/>
              <a:buChar char="•"/>
              <a:defRPr/>
            </a:lvl7pPr>
            <a:lvl8pPr marL="3657600" lvl="7" indent="-2667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70168"/>
              </a:buClr>
              <a:buSzPts val="600"/>
              <a:buChar char="•"/>
              <a:defRPr/>
            </a:lvl8pPr>
            <a:lvl9pPr marL="4114800" lvl="8" indent="-2667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70168"/>
              </a:buClr>
              <a:buSzPts val="6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10"/>
          <p:cNvSpPr txBox="1">
            <a:spLocks noGrp="1"/>
          </p:cNvSpPr>
          <p:nvPr>
            <p:ph type="body" idx="3"/>
          </p:nvPr>
        </p:nvSpPr>
        <p:spPr>
          <a:xfrm>
            <a:off x="3339513" y="2796101"/>
            <a:ext cx="5304300" cy="27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rmAutofit/>
          </a:bodyPr>
          <a:lstStyle>
            <a:lvl1pPr marL="457200" lvl="0" indent="-2286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Verdana"/>
              <a:buNone/>
              <a:defRPr sz="1300">
                <a:solidFill>
                  <a:schemeClr val="dk1"/>
                </a:solidFill>
              </a:defRPr>
            </a:lvl1pPr>
            <a:lvl2pPr marL="914400" lvl="1" indent="-273050" algn="l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SzPts val="700"/>
              <a:buChar char="•"/>
              <a:defRPr/>
            </a:lvl2pPr>
            <a:lvl3pPr marL="1371600" lvl="2" indent="-2730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700"/>
              <a:buChar char="•"/>
              <a:defRPr/>
            </a:lvl3pPr>
            <a:lvl4pPr marL="1828800" lvl="3" indent="-27305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700"/>
              <a:buChar char="•"/>
              <a:defRPr/>
            </a:lvl4pPr>
            <a:lvl5pPr marL="2286000" lvl="4" indent="-27305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700"/>
              <a:buChar char="•"/>
              <a:defRPr/>
            </a:lvl5pPr>
            <a:lvl6pPr marL="2743200" lvl="5" indent="-2667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70168"/>
              </a:buClr>
              <a:buSzPts val="600"/>
              <a:buChar char="•"/>
              <a:defRPr/>
            </a:lvl6pPr>
            <a:lvl7pPr marL="3200400" lvl="6" indent="-2667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70168"/>
              </a:buClr>
              <a:buSzPts val="600"/>
              <a:buChar char="•"/>
              <a:defRPr/>
            </a:lvl7pPr>
            <a:lvl8pPr marL="3657600" lvl="7" indent="-2667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70168"/>
              </a:buClr>
              <a:buSzPts val="600"/>
              <a:buChar char="•"/>
              <a:defRPr/>
            </a:lvl8pPr>
            <a:lvl9pPr marL="4114800" lvl="8" indent="-2667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70168"/>
              </a:buClr>
              <a:buSzPts val="6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Bullets - White - numbered">
  <p:cSld name="Title &amp; Bullets - White - numbered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1"/>
          <p:cNvSpPr txBox="1">
            <a:spLocks noGrp="1"/>
          </p:cNvSpPr>
          <p:nvPr>
            <p:ph type="title"/>
          </p:nvPr>
        </p:nvSpPr>
        <p:spPr>
          <a:xfrm>
            <a:off x="285750" y="131795"/>
            <a:ext cx="8572800" cy="71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0" rIns="19050" bIns="1905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300"/>
              <a:buFont typeface="Verdana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7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7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7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7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7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7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7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1"/>
          <p:cNvSpPr txBox="1">
            <a:spLocks noGrp="1"/>
          </p:cNvSpPr>
          <p:nvPr>
            <p:ph type="body" idx="1"/>
          </p:nvPr>
        </p:nvSpPr>
        <p:spPr>
          <a:xfrm>
            <a:off x="288028" y="883046"/>
            <a:ext cx="8572800" cy="379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Autofit/>
          </a:bodyPr>
          <a:lstStyle>
            <a:lvl1pPr marL="457200" lvl="0" indent="-37465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Verdana"/>
              <a:buChar char="•"/>
              <a:defRPr/>
            </a:lvl1pPr>
            <a:lvl2pPr marL="914400" lvl="1" indent="-368300" algn="l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Verdana"/>
              <a:buChar char="•"/>
              <a:defRPr sz="2200"/>
            </a:lvl2pPr>
            <a:lvl3pPr marL="1371600" lvl="2" indent="-355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Verdana"/>
              <a:buChar char="•"/>
              <a:defRPr sz="2000"/>
            </a:lvl3pPr>
            <a:lvl4pPr marL="1828800" lvl="3" indent="-33655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Verdana"/>
              <a:buChar char="•"/>
              <a:defRPr sz="1700"/>
            </a:lvl4pPr>
            <a:lvl5pPr marL="2286000" lvl="4" indent="-3048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Verdana"/>
              <a:buChar char="•"/>
              <a:defRPr sz="1200"/>
            </a:lvl5pPr>
            <a:lvl6pPr marL="2743200" lvl="5" indent="-2667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70168"/>
              </a:buClr>
              <a:buSzPts val="600"/>
              <a:buChar char="•"/>
              <a:defRPr/>
            </a:lvl6pPr>
            <a:lvl7pPr marL="3200400" lvl="6" indent="-2667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70168"/>
              </a:buClr>
              <a:buSzPts val="600"/>
              <a:buChar char="•"/>
              <a:defRPr/>
            </a:lvl7pPr>
            <a:lvl8pPr marL="3657600" lvl="7" indent="-2667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70168"/>
              </a:buClr>
              <a:buSzPts val="600"/>
              <a:buChar char="•"/>
              <a:defRPr/>
            </a:lvl8pPr>
            <a:lvl9pPr marL="4114800" lvl="8" indent="-2667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70168"/>
              </a:buClr>
              <a:buSzPts val="600"/>
              <a:buChar char="•"/>
              <a:defRPr/>
            </a:lvl9pPr>
          </a:lstStyle>
          <a:p>
            <a:endParaRPr/>
          </a:p>
        </p:txBody>
      </p:sp>
      <p:sp>
        <p:nvSpPr>
          <p:cNvPr id="88" name="Google Shape;88;p11"/>
          <p:cNvSpPr txBox="1">
            <a:spLocks noGrp="1"/>
          </p:cNvSpPr>
          <p:nvPr>
            <p:ph type="sldNum" idx="12"/>
          </p:nvPr>
        </p:nvSpPr>
        <p:spPr>
          <a:xfrm>
            <a:off x="8715375" y="4952999"/>
            <a:ext cx="333300" cy="1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b" anchorCtr="0">
            <a:spAutoFit/>
          </a:bodyPr>
          <a:lstStyle>
            <a:lvl1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Verdana"/>
              <a:buNone/>
              <a:defRPr/>
            </a:lvl1pPr>
            <a:lvl2pPr marL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Verdana"/>
              <a:buNone/>
              <a:defRPr/>
            </a:lvl2pPr>
            <a:lvl3pPr marL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Verdana"/>
              <a:buNone/>
              <a:defRPr/>
            </a:lvl3pPr>
            <a:lvl4pPr marL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Verdana"/>
              <a:buNone/>
              <a:defRPr/>
            </a:lvl4pPr>
            <a:lvl5pPr marL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Verdana"/>
              <a:buNone/>
              <a:defRPr/>
            </a:lvl5pPr>
            <a:lvl6pPr marL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Verdana"/>
              <a:buNone/>
              <a:defRPr/>
            </a:lvl6pPr>
            <a:lvl7pPr marL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Verdana"/>
              <a:buNone/>
              <a:defRPr/>
            </a:lvl7pPr>
            <a:lvl8pPr marL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Verdana"/>
              <a:buNone/>
              <a:defRPr/>
            </a:lvl8pPr>
            <a:lvl9pPr marL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Verdana"/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285750" y="131795"/>
            <a:ext cx="8611200" cy="71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0" rIns="19050" bIns="1905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300"/>
              <a:buFont typeface="Verdana"/>
              <a:buNone/>
              <a:defRPr sz="2300" b="1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2300"/>
              <a:buFont typeface="Verdana"/>
              <a:buNone/>
              <a:defRPr sz="2300" b="1" i="0" u="none" strike="noStrike" cap="none">
                <a:solidFill>
                  <a:srgbClr val="070168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2300"/>
              <a:buFont typeface="Verdana"/>
              <a:buNone/>
              <a:defRPr sz="2300" b="1" i="0" u="none" strike="noStrike" cap="none">
                <a:solidFill>
                  <a:srgbClr val="070168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2300"/>
              <a:buFont typeface="Verdana"/>
              <a:buNone/>
              <a:defRPr sz="2300" b="1" i="0" u="none" strike="noStrike" cap="none">
                <a:solidFill>
                  <a:srgbClr val="070168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2300"/>
              <a:buFont typeface="Verdana"/>
              <a:buNone/>
              <a:defRPr sz="2300" b="1" i="0" u="none" strike="noStrike" cap="none">
                <a:solidFill>
                  <a:srgbClr val="070168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2300"/>
              <a:buFont typeface="Verdana"/>
              <a:buNone/>
              <a:defRPr sz="2300" b="1" i="0" u="none" strike="noStrike" cap="none">
                <a:solidFill>
                  <a:srgbClr val="070168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2300"/>
              <a:buFont typeface="Verdana"/>
              <a:buNone/>
              <a:defRPr sz="2300" b="1" i="0" u="none" strike="noStrike" cap="none">
                <a:solidFill>
                  <a:srgbClr val="070168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2300"/>
              <a:buFont typeface="Verdana"/>
              <a:buNone/>
              <a:defRPr sz="2300" b="1" i="0" u="none" strike="noStrike" cap="none">
                <a:solidFill>
                  <a:srgbClr val="070168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2300"/>
              <a:buFont typeface="Verdana"/>
              <a:buNone/>
              <a:defRPr sz="2300" b="1" i="0" u="none" strike="noStrike" cap="none">
                <a:solidFill>
                  <a:srgbClr val="070168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/>
          <p:nvPr/>
        </p:nvSpPr>
        <p:spPr>
          <a:xfrm>
            <a:off x="0" y="4907755"/>
            <a:ext cx="9144000" cy="237600"/>
          </a:xfrm>
          <a:prstGeom prst="rect">
            <a:avLst/>
          </a:prstGeom>
          <a:gradFill>
            <a:gsLst>
              <a:gs pos="0">
                <a:srgbClr val="070168"/>
              </a:gs>
              <a:gs pos="50129">
                <a:srgbClr val="070168"/>
              </a:gs>
              <a:gs pos="76369">
                <a:srgbClr val="730368"/>
              </a:gs>
              <a:gs pos="100000">
                <a:srgbClr val="DF0569"/>
              </a:gs>
            </a:gsLst>
            <a:lin ang="8100000" scaled="0"/>
          </a:gradFill>
          <a:ln>
            <a:noFill/>
          </a:ln>
        </p:spPr>
        <p:txBody>
          <a:bodyPr spcFirstLastPara="1" wrap="square" lIns="19050" tIns="19050" rIns="19050" bIns="190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F0569"/>
              </a:buClr>
              <a:buSzPts val="2000"/>
              <a:buFont typeface="Gill Sans"/>
              <a:buNone/>
            </a:pPr>
            <a:endParaRPr sz="2000" b="0" i="0" u="none" strike="noStrike" cap="none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715375" y="4952999"/>
            <a:ext cx="333300" cy="1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b" anchorCtr="0">
            <a:sp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Verdana"/>
              <a:buNone/>
              <a:defRPr sz="8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Verdana"/>
              <a:buNone/>
              <a:defRPr sz="8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Verdana"/>
              <a:buNone/>
              <a:defRPr sz="8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Verdana"/>
              <a:buNone/>
              <a:defRPr sz="8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Verdana"/>
              <a:buNone/>
              <a:defRPr sz="8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Verdana"/>
              <a:buNone/>
              <a:defRPr sz="8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Verdana"/>
              <a:buNone/>
              <a:defRPr sz="8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Verdana"/>
              <a:buNone/>
              <a:defRPr sz="8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Verdana"/>
              <a:buNone/>
              <a:defRPr sz="8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  <p:cxnSp>
        <p:nvCxnSpPr>
          <p:cNvPr id="9" name="Google Shape;9;p1"/>
          <p:cNvCxnSpPr/>
          <p:nvPr/>
        </p:nvCxnSpPr>
        <p:spPr>
          <a:xfrm>
            <a:off x="609406" y="4900613"/>
            <a:ext cx="9144000" cy="0"/>
          </a:xfrm>
          <a:prstGeom prst="straightConnector1">
            <a:avLst/>
          </a:prstGeom>
          <a:noFill/>
          <a:ln w="12700" cap="flat" cmpd="sng">
            <a:solidFill>
              <a:srgbClr val="FFFFFF">
                <a:alpha val="49803"/>
              </a:srgbClr>
            </a:solidFill>
            <a:prstDash val="solid"/>
            <a:miter lim="400000"/>
            <a:headEnd type="none" w="sm" len="sm"/>
            <a:tailEnd type="none" w="sm" len="sm"/>
          </a:ln>
        </p:spPr>
      </p:cxnSp>
      <p:pic>
        <p:nvPicPr>
          <p:cNvPr id="10" name="Google Shape;10;p1" descr="Image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25173" y="4705350"/>
            <a:ext cx="390526" cy="390526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1"/>
          <p:cNvSpPr txBox="1"/>
          <p:nvPr/>
        </p:nvSpPr>
        <p:spPr>
          <a:xfrm>
            <a:off x="7732854" y="4950619"/>
            <a:ext cx="956700" cy="1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Verdana"/>
              <a:buNone/>
            </a:pPr>
            <a:r>
              <a:rPr lang="it" sz="8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Slide  /</a:t>
            </a:r>
            <a:endParaRPr sz="500"/>
          </a:p>
        </p:txBody>
      </p:sp>
      <p:sp>
        <p:nvSpPr>
          <p:cNvPr id="12" name="Google Shape;12;p1"/>
          <p:cNvSpPr txBox="1">
            <a:spLocks noGrp="1"/>
          </p:cNvSpPr>
          <p:nvPr>
            <p:ph type="body" idx="1"/>
          </p:nvPr>
        </p:nvSpPr>
        <p:spPr>
          <a:xfrm>
            <a:off x="252413" y="1438275"/>
            <a:ext cx="8643900" cy="332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Autofit/>
          </a:bodyPr>
          <a:lstStyle>
            <a:lvl1pPr marL="457200" marR="0" lvl="0" indent="-37465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Verdana"/>
              <a:buChar char="•"/>
              <a:defRPr sz="23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68300" algn="l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Verdana"/>
              <a:buChar char="•"/>
              <a:defRPr sz="22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Verdana"/>
              <a:buChar char="•"/>
              <a:defRPr sz="20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3655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Verdana"/>
              <a:buChar char="•"/>
              <a:defRPr sz="17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Verdana"/>
              <a:buChar char="•"/>
              <a:defRPr sz="12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70168"/>
              </a:buClr>
              <a:buSzPts val="2000"/>
              <a:buFont typeface="Verdana"/>
              <a:buChar char="•"/>
              <a:defRPr sz="2400" b="0" i="0" u="none" strike="noStrike" cap="none">
                <a:solidFill>
                  <a:srgbClr val="070168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70168"/>
              </a:buClr>
              <a:buSzPts val="2000"/>
              <a:buFont typeface="Verdana"/>
              <a:buChar char="•"/>
              <a:defRPr sz="2400" b="0" i="0" u="none" strike="noStrike" cap="none">
                <a:solidFill>
                  <a:srgbClr val="070168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70168"/>
              </a:buClr>
              <a:buSzPts val="2000"/>
              <a:buFont typeface="Verdana"/>
              <a:buChar char="•"/>
              <a:defRPr sz="2400" b="0" i="0" u="none" strike="noStrike" cap="none">
                <a:solidFill>
                  <a:srgbClr val="070168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70168"/>
              </a:buClr>
              <a:buSzPts val="2000"/>
              <a:buFont typeface="Verdana"/>
              <a:buChar char="•"/>
              <a:defRPr sz="2400" b="0" i="0" u="none" strike="noStrike" cap="none">
                <a:solidFill>
                  <a:srgbClr val="070168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9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5.png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.png"/><Relationship Id="rId11" Type="http://schemas.openxmlformats.org/officeDocument/2006/relationships/image" Target="../media/image42.svg"/><Relationship Id="rId5" Type="http://schemas.openxmlformats.org/officeDocument/2006/relationships/image" Target="../media/image37.png"/><Relationship Id="rId10" Type="http://schemas.openxmlformats.org/officeDocument/2006/relationships/image" Target="../media/image41.png"/><Relationship Id="rId4" Type="http://schemas.openxmlformats.org/officeDocument/2006/relationships/image" Target="../media/image36.svg"/><Relationship Id="rId9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2.svg"/><Relationship Id="rId7" Type="http://schemas.openxmlformats.org/officeDocument/2006/relationships/image" Target="../media/image47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5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mailto:matteo.canzari@inaf.it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1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9.xml"/><Relationship Id="rId4" Type="http://schemas.openxmlformats.org/officeDocument/2006/relationships/video" Target="../media/media2.mp4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4"/>
          <p:cNvSpPr txBox="1">
            <a:spLocks noGrp="1"/>
          </p:cNvSpPr>
          <p:nvPr>
            <p:ph type="title"/>
          </p:nvPr>
        </p:nvSpPr>
        <p:spPr>
          <a:xfrm>
            <a:off x="-110465" y="902926"/>
            <a:ext cx="8756740" cy="1786710"/>
          </a:xfrm>
          <a:prstGeom prst="rect">
            <a:avLst/>
          </a:prstGeom>
        </p:spPr>
        <p:txBody>
          <a:bodyPr spcFirstLastPara="1" wrap="square" lIns="19050" tIns="0" rIns="19050" bIns="19050" anchor="b" anchorCtr="0">
            <a:noAutofit/>
          </a:bodyPr>
          <a:lstStyle/>
          <a:p>
            <a:r>
              <a:rPr lang="it-IT" dirty="0"/>
              <a:t>Taranta @SKA</a:t>
            </a:r>
          </a:p>
        </p:txBody>
      </p:sp>
      <p:sp>
        <p:nvSpPr>
          <p:cNvPr id="103" name="Google Shape;103;p14"/>
          <p:cNvSpPr txBox="1">
            <a:spLocks noGrp="1"/>
          </p:cNvSpPr>
          <p:nvPr>
            <p:ph type="body" idx="2"/>
          </p:nvPr>
        </p:nvSpPr>
        <p:spPr>
          <a:xfrm>
            <a:off x="3341975" y="3025169"/>
            <a:ext cx="5304300" cy="271200"/>
          </a:xfrm>
          <a:prstGeom prst="rect">
            <a:avLst/>
          </a:prstGeom>
        </p:spPr>
        <p:txBody>
          <a:bodyPr spcFirstLastPara="1" wrap="square" lIns="19050" tIns="19050" rIns="19050" bIns="19050" anchor="t" anchorCtr="0">
            <a:normAutofit fontScale="25000" lnSpcReduction="20000"/>
          </a:bodyPr>
          <a:lstStyle/>
          <a:p>
            <a:pPr marL="0" indent="0">
              <a:lnSpc>
                <a:spcPct val="170000"/>
              </a:lnSpc>
            </a:pPr>
            <a:r>
              <a:rPr lang="it-IT" sz="4000" dirty="0"/>
              <a:t>Matteo </a:t>
            </a:r>
            <a:r>
              <a:rPr lang="it-IT" sz="4000" dirty="0" err="1"/>
              <a:t>Canzari</a:t>
            </a:r>
            <a:br>
              <a:rPr lang="it-IT" sz="4000" dirty="0"/>
            </a:br>
            <a:r>
              <a:rPr lang="it-IT" sz="4000" dirty="0"/>
              <a:t>INAF - Osservatorio Astronomico d’Abruzzo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5;p14"/>
          <p:cNvSpPr txBox="1">
            <a:spLocks noGrp="1"/>
          </p:cNvSpPr>
          <p:nvPr>
            <p:ph type="body" idx="3"/>
          </p:nvPr>
        </p:nvSpPr>
        <p:spPr>
          <a:xfrm>
            <a:off x="2755474" y="3631902"/>
            <a:ext cx="5873051" cy="271200"/>
          </a:xfrm>
          <a:prstGeom prst="rect">
            <a:avLst/>
          </a:prstGeom>
        </p:spPr>
        <p:txBody>
          <a:bodyPr spcFirstLastPara="1" wrap="square" lIns="19050" tIns="19050" rIns="19050" bIns="19050" anchor="t" anchorCtr="0">
            <a:normAutofit/>
          </a:bodyPr>
          <a:lstStyle/>
          <a:p>
            <a:r>
              <a:rPr lang="it-IT" b="1" i="1" dirty="0"/>
              <a:t>2nd F2F Taranta meeting – Lund 29-30 </a:t>
            </a:r>
            <a:r>
              <a:rPr lang="it-IT" b="1" i="1" dirty="0" err="1"/>
              <a:t>May</a:t>
            </a:r>
            <a:r>
              <a:rPr lang="it-IT" b="1" i="1" dirty="0"/>
              <a:t> 2023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B600AAA-416F-C74B-961C-63B9347F5E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Integration </a:t>
            </a:r>
            <a:r>
              <a:rPr lang="it-IT" dirty="0" err="1"/>
              <a:t>environment</a:t>
            </a:r>
            <a:endParaRPr lang="it-IT" dirty="0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77209E5-0CA1-1A44-9113-42A7039A98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/>
              <a:t>Need</a:t>
            </a:r>
            <a:r>
              <a:rPr lang="it-IT" dirty="0"/>
              <a:t> to use a </a:t>
            </a:r>
            <a:r>
              <a:rPr lang="it-IT" dirty="0" err="1"/>
              <a:t>unified</a:t>
            </a:r>
            <a:r>
              <a:rPr lang="it-IT" dirty="0"/>
              <a:t> </a:t>
            </a:r>
            <a:r>
              <a:rPr lang="it-IT" dirty="0" err="1"/>
              <a:t>environment</a:t>
            </a:r>
            <a:r>
              <a:rPr lang="it-IT" dirty="0"/>
              <a:t> to debug software</a:t>
            </a:r>
          </a:p>
          <a:p>
            <a:r>
              <a:rPr lang="it-IT" dirty="0" err="1"/>
              <a:t>each</a:t>
            </a:r>
            <a:r>
              <a:rPr lang="it-IT" dirty="0"/>
              <a:t> </a:t>
            </a:r>
            <a:r>
              <a:rPr lang="it-IT" dirty="0" err="1"/>
              <a:t>subsystem</a:t>
            </a:r>
            <a:r>
              <a:rPr lang="it-IT" dirty="0"/>
              <a:t> must be </a:t>
            </a:r>
            <a:r>
              <a:rPr lang="it-IT" dirty="0" err="1"/>
              <a:t>integrated</a:t>
            </a:r>
            <a:r>
              <a:rPr lang="it-IT" dirty="0"/>
              <a:t> with </a:t>
            </a:r>
            <a:r>
              <a:rPr lang="it-IT" dirty="0" err="1"/>
              <a:t>other</a:t>
            </a:r>
            <a:r>
              <a:rPr lang="it-IT" dirty="0"/>
              <a:t> </a:t>
            </a:r>
            <a:r>
              <a:rPr lang="it-IT" dirty="0" err="1"/>
              <a:t>subsystems</a:t>
            </a:r>
            <a:endParaRPr lang="it-IT" dirty="0"/>
          </a:p>
          <a:p>
            <a:r>
              <a:rPr lang="it-IT" dirty="0"/>
              <a:t>the </a:t>
            </a:r>
            <a:r>
              <a:rPr lang="it-IT" dirty="0" err="1"/>
              <a:t>engineers</a:t>
            </a:r>
            <a:r>
              <a:rPr lang="it-IT" dirty="0"/>
              <a:t> </a:t>
            </a:r>
            <a:r>
              <a:rPr lang="it-IT" dirty="0" err="1"/>
              <a:t>who</a:t>
            </a:r>
            <a:r>
              <a:rPr lang="it-IT" dirty="0"/>
              <a:t> </a:t>
            </a:r>
            <a:r>
              <a:rPr lang="it-IT" dirty="0" err="1"/>
              <a:t>developed</a:t>
            </a:r>
            <a:r>
              <a:rPr lang="it-IT" dirty="0"/>
              <a:t> the </a:t>
            </a:r>
            <a:r>
              <a:rPr lang="it-IT" dirty="0" err="1"/>
              <a:t>different</a:t>
            </a:r>
            <a:r>
              <a:rPr lang="it-IT" dirty="0"/>
              <a:t> </a:t>
            </a:r>
            <a:r>
              <a:rPr lang="it-IT" dirty="0" err="1"/>
              <a:t>subsystems</a:t>
            </a:r>
            <a:r>
              <a:rPr lang="it-IT" dirty="0"/>
              <a:t> </a:t>
            </a:r>
            <a:r>
              <a:rPr lang="it-IT" dirty="0" err="1"/>
              <a:t>may</a:t>
            </a:r>
            <a:r>
              <a:rPr lang="it-IT" dirty="0"/>
              <a:t> </a:t>
            </a:r>
            <a:r>
              <a:rPr lang="it-IT" dirty="0" err="1"/>
              <a:t>have</a:t>
            </a:r>
            <a:r>
              <a:rPr lang="it-IT" dirty="0"/>
              <a:t> </a:t>
            </a:r>
            <a:r>
              <a:rPr lang="it-IT" dirty="0" err="1"/>
              <a:t>different</a:t>
            </a:r>
            <a:r>
              <a:rPr lang="it-IT" dirty="0"/>
              <a:t> skills </a:t>
            </a:r>
          </a:p>
        </p:txBody>
      </p:sp>
    </p:spTree>
    <p:extLst>
      <p:ext uri="{BB962C8B-B14F-4D97-AF65-F5344CB8AC3E}">
        <p14:creationId xmlns:p14="http://schemas.microsoft.com/office/powerpoint/2010/main" val="19194557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B600AAA-416F-C74B-961C-63B9347F5E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Control room </a:t>
            </a:r>
            <a:r>
              <a:rPr lang="it-IT" dirty="0" err="1"/>
              <a:t>problems</a:t>
            </a:r>
            <a:r>
              <a:rPr lang="it-IT" dirty="0"/>
              <a:t> (2016 SKA study)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48251ECF-784C-FCA9-CB6C-F53BC515C8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6870" y="740348"/>
            <a:ext cx="4814514" cy="1267074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D55CF08B-54F6-DD7F-AB29-ECCDAF57FC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4974" y="2035119"/>
            <a:ext cx="2076410" cy="2768546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F2B09E76-756F-E703-6CD7-8F66D3E2C6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6870" y="2321782"/>
            <a:ext cx="2682238" cy="2011679"/>
          </a:xfrm>
          <a:prstGeom prst="rect">
            <a:avLst/>
          </a:prstGeom>
        </p:spPr>
      </p:pic>
      <p:sp>
        <p:nvSpPr>
          <p:cNvPr id="11" name="Segnaposto testo 2">
            <a:extLst>
              <a:ext uri="{FF2B5EF4-FFF2-40B4-BE49-F238E27FC236}">
                <a16:creationId xmlns:a16="http://schemas.microsoft.com/office/drawing/2014/main" id="{E6F2A447-1F1E-D55E-BFF8-B35F9C86A3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8028" y="883046"/>
            <a:ext cx="8572800" cy="3796200"/>
          </a:xfrm>
        </p:spPr>
        <p:txBody>
          <a:bodyPr/>
          <a:lstStyle/>
          <a:p>
            <a:r>
              <a:rPr lang="it-IT" dirty="0" err="1"/>
              <a:t>Fragmentation</a:t>
            </a:r>
            <a:endParaRPr lang="it-IT" dirty="0"/>
          </a:p>
          <a:p>
            <a:r>
              <a:rPr lang="it-IT" dirty="0" err="1"/>
              <a:t>Scalability</a:t>
            </a:r>
            <a:r>
              <a:rPr lang="it-IT" dirty="0"/>
              <a:t> </a:t>
            </a:r>
          </a:p>
          <a:p>
            <a:r>
              <a:rPr lang="it-IT" dirty="0" err="1"/>
              <a:t>Extensibility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6343580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B600AAA-416F-C74B-961C-63B9347F5E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Control room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79BCC168-AF30-93D3-3315-F53CF06D1F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1934" y="2237645"/>
            <a:ext cx="2879460" cy="838255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D11346C9-114E-4B30-7FD4-32ACD7CE0F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822" y="2124463"/>
            <a:ext cx="3100561" cy="1064618"/>
          </a:xfrm>
          <a:prstGeom prst="rect">
            <a:avLst/>
          </a:prstGeom>
        </p:spPr>
      </p:pic>
      <p:sp>
        <p:nvSpPr>
          <p:cNvPr id="10" name="Segnaposto testo 2">
            <a:extLst>
              <a:ext uri="{FF2B5EF4-FFF2-40B4-BE49-F238E27FC236}">
                <a16:creationId xmlns:a16="http://schemas.microsoft.com/office/drawing/2014/main" id="{E2343E4C-F4D5-BE9C-1D67-9BD2D5A56F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0466" y="673650"/>
            <a:ext cx="8572800" cy="3796200"/>
          </a:xfrm>
        </p:spPr>
        <p:txBody>
          <a:bodyPr/>
          <a:lstStyle/>
          <a:p>
            <a:r>
              <a:rPr lang="it-IT" dirty="0" err="1"/>
              <a:t>loss</a:t>
            </a:r>
            <a:r>
              <a:rPr lang="it-IT" dirty="0"/>
              <a:t> of </a:t>
            </a:r>
            <a:r>
              <a:rPr lang="it-IT" dirty="0" err="1"/>
              <a:t>efficiency</a:t>
            </a:r>
            <a:r>
              <a:rPr lang="it-IT" dirty="0"/>
              <a:t> in </a:t>
            </a:r>
            <a:r>
              <a:rPr lang="it-IT" dirty="0" err="1"/>
              <a:t>observation</a:t>
            </a:r>
            <a:r>
              <a:rPr lang="it-IT" dirty="0"/>
              <a:t> time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2636196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B600AAA-416F-C74B-961C-63B9347F5E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SKA </a:t>
            </a:r>
            <a:r>
              <a:rPr lang="it-IT" dirty="0" err="1"/>
              <a:t>needs</a:t>
            </a:r>
            <a:r>
              <a:rPr lang="it-IT" dirty="0"/>
              <a:t> (2017)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77209E5-0CA1-1A44-9113-42A7039A98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  <a:p>
            <a:endParaRPr lang="it-IT" dirty="0"/>
          </a:p>
        </p:txBody>
      </p:sp>
      <p:sp>
        <p:nvSpPr>
          <p:cNvPr id="4" name="Segnaposto testo 2">
            <a:extLst>
              <a:ext uri="{FF2B5EF4-FFF2-40B4-BE49-F238E27FC236}">
                <a16:creationId xmlns:a16="http://schemas.microsoft.com/office/drawing/2014/main" id="{51C9F595-2EB6-B029-B7B4-6F9C2F6E9582}"/>
              </a:ext>
            </a:extLst>
          </p:cNvPr>
          <p:cNvSpPr txBox="1">
            <a:spLocks/>
          </p:cNvSpPr>
          <p:nvPr/>
        </p:nvSpPr>
        <p:spPr>
          <a:xfrm>
            <a:off x="283172" y="673650"/>
            <a:ext cx="8572800" cy="379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7465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Verdana"/>
              <a:buChar char="•"/>
              <a:defRPr sz="23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68300" algn="l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Verdana"/>
              <a:buChar char="•"/>
              <a:defRPr sz="22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Verdana"/>
              <a:buChar char="•"/>
              <a:defRPr sz="20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3655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Verdana"/>
              <a:buChar char="•"/>
              <a:defRPr sz="17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Verdana"/>
              <a:buChar char="•"/>
              <a:defRPr sz="12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2667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70168"/>
              </a:buClr>
              <a:buSzPts val="600"/>
              <a:buFont typeface="Verdana"/>
              <a:buChar char="•"/>
              <a:defRPr sz="2400" b="0" i="0" u="none" strike="noStrike" cap="none">
                <a:solidFill>
                  <a:srgbClr val="070168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marR="0" lvl="6" indent="-2667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70168"/>
              </a:buClr>
              <a:buSzPts val="600"/>
              <a:buFont typeface="Verdana"/>
              <a:buChar char="•"/>
              <a:defRPr sz="2400" b="0" i="0" u="none" strike="noStrike" cap="none">
                <a:solidFill>
                  <a:srgbClr val="070168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marR="0" lvl="7" indent="-2667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70168"/>
              </a:buClr>
              <a:buSzPts val="600"/>
              <a:buFont typeface="Verdana"/>
              <a:buChar char="•"/>
              <a:defRPr sz="2400" b="0" i="0" u="none" strike="noStrike" cap="none">
                <a:solidFill>
                  <a:srgbClr val="070168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marR="0" lvl="8" indent="-2667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70168"/>
              </a:buClr>
              <a:buSzPts val="600"/>
              <a:buFont typeface="Verdana"/>
              <a:buChar char="•"/>
              <a:defRPr sz="2400" b="0" i="0" u="none" strike="noStrike" cap="none">
                <a:solidFill>
                  <a:srgbClr val="070168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82550" indent="0">
              <a:buNone/>
            </a:pPr>
            <a:r>
              <a:rPr lang="it-IT" dirty="0"/>
              <a:t>A software </a:t>
            </a:r>
            <a:r>
              <a:rPr lang="it-IT" dirty="0" err="1"/>
              <a:t>where</a:t>
            </a:r>
            <a:r>
              <a:rPr lang="it-IT" dirty="0"/>
              <a:t> </a:t>
            </a:r>
            <a:r>
              <a:rPr lang="it-IT" dirty="0" err="1"/>
              <a:t>engineers</a:t>
            </a:r>
            <a:r>
              <a:rPr lang="it-IT" dirty="0"/>
              <a:t> can generate and </a:t>
            </a:r>
            <a:r>
              <a:rPr lang="it-IT" dirty="0" err="1"/>
              <a:t>customize</a:t>
            </a:r>
            <a:r>
              <a:rPr lang="it-IT" dirty="0"/>
              <a:t> </a:t>
            </a:r>
            <a:r>
              <a:rPr lang="it-IT" dirty="0" err="1"/>
              <a:t>simple</a:t>
            </a:r>
            <a:r>
              <a:rPr lang="it-IT" dirty="0"/>
              <a:t> user </a:t>
            </a:r>
            <a:r>
              <a:rPr lang="it-IT" dirty="0" err="1"/>
              <a:t>interfaces</a:t>
            </a:r>
            <a:endParaRPr lang="it-IT" dirty="0"/>
          </a:p>
          <a:p>
            <a:r>
              <a:rPr lang="it-IT" dirty="0" err="1"/>
              <a:t>Without</a:t>
            </a:r>
            <a:r>
              <a:rPr lang="it-IT" dirty="0"/>
              <a:t> </a:t>
            </a:r>
            <a:r>
              <a:rPr lang="it-IT" dirty="0" err="1"/>
              <a:t>write</a:t>
            </a:r>
            <a:r>
              <a:rPr lang="it-IT" dirty="0"/>
              <a:t> code, to be intuitive to </a:t>
            </a:r>
            <a:r>
              <a:rPr lang="it-IT" dirty="0" err="1"/>
              <a:t>its</a:t>
            </a:r>
            <a:r>
              <a:rPr lang="it-IT" dirty="0"/>
              <a:t> users, </a:t>
            </a:r>
            <a:r>
              <a:rPr lang="it-IT" dirty="0" err="1"/>
              <a:t>without</a:t>
            </a:r>
            <a:r>
              <a:rPr lang="it-IT" dirty="0"/>
              <a:t> </a:t>
            </a:r>
            <a:r>
              <a:rPr lang="it-IT" dirty="0" err="1"/>
              <a:t>requiring</a:t>
            </a:r>
            <a:r>
              <a:rPr lang="it-IT" dirty="0"/>
              <a:t> a software background, or explicit knowledge of the </a:t>
            </a:r>
            <a:r>
              <a:rPr lang="it-IT" dirty="0" err="1"/>
              <a:t>underlying</a:t>
            </a:r>
            <a:r>
              <a:rPr lang="it-IT" dirty="0"/>
              <a:t> UI framework</a:t>
            </a:r>
          </a:p>
          <a:p>
            <a:r>
              <a:rPr lang="it-IT" dirty="0" err="1"/>
              <a:t>Possibility</a:t>
            </a:r>
            <a:r>
              <a:rPr lang="it-IT" dirty="0"/>
              <a:t> to share the UI with </a:t>
            </a:r>
            <a:r>
              <a:rPr lang="it-IT" dirty="0" err="1"/>
              <a:t>other</a:t>
            </a:r>
            <a:r>
              <a:rPr lang="it-IT" dirty="0"/>
              <a:t> developers or stakeholders</a:t>
            </a:r>
          </a:p>
          <a:p>
            <a:r>
              <a:rPr lang="it-IT" dirty="0"/>
              <a:t>Easy to access </a:t>
            </a:r>
            <a:r>
              <a:rPr lang="it-IT" dirty="0" err="1"/>
              <a:t>remotely</a:t>
            </a:r>
            <a:endParaRPr lang="it-IT" dirty="0"/>
          </a:p>
          <a:p>
            <a:r>
              <a:rPr lang="it-IT" dirty="0"/>
              <a:t>Easy to </a:t>
            </a:r>
            <a:r>
              <a:rPr lang="it-IT" dirty="0" err="1"/>
              <a:t>manage</a:t>
            </a:r>
            <a:r>
              <a:rPr lang="it-IT" dirty="0"/>
              <a:t> in </a:t>
            </a:r>
            <a:r>
              <a:rPr lang="it-IT" dirty="0" err="1"/>
              <a:t>terms</a:t>
            </a:r>
            <a:r>
              <a:rPr lang="it-IT" dirty="0"/>
              <a:t> of </a:t>
            </a:r>
            <a:r>
              <a:rPr lang="it-IT" dirty="0" err="1"/>
              <a:t>portability</a:t>
            </a:r>
            <a:r>
              <a:rPr lang="it-IT" dirty="0"/>
              <a:t> and lifecycle </a:t>
            </a:r>
          </a:p>
          <a:p>
            <a:pPr marL="82550" indent="0">
              <a:buNone/>
            </a:pPr>
            <a:r>
              <a:rPr lang="it-IT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82736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B600AAA-416F-C74B-961C-63B9347F5E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SKA </a:t>
            </a:r>
            <a:r>
              <a:rPr lang="it-IT" dirty="0" err="1"/>
              <a:t>selection</a:t>
            </a:r>
            <a:r>
              <a:rPr lang="it-IT" dirty="0"/>
              <a:t> (2019)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77209E5-0CA1-1A44-9113-42A7039A98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  <a:p>
            <a:endParaRPr lang="it-IT" dirty="0"/>
          </a:p>
        </p:txBody>
      </p:sp>
      <p:sp>
        <p:nvSpPr>
          <p:cNvPr id="4" name="Segnaposto testo 2">
            <a:extLst>
              <a:ext uri="{FF2B5EF4-FFF2-40B4-BE49-F238E27FC236}">
                <a16:creationId xmlns:a16="http://schemas.microsoft.com/office/drawing/2014/main" id="{51C9F595-2EB6-B029-B7B4-6F9C2F6E9582}"/>
              </a:ext>
            </a:extLst>
          </p:cNvPr>
          <p:cNvSpPr txBox="1">
            <a:spLocks/>
          </p:cNvSpPr>
          <p:nvPr/>
        </p:nvSpPr>
        <p:spPr>
          <a:xfrm>
            <a:off x="283172" y="673650"/>
            <a:ext cx="8572800" cy="379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7465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Verdana"/>
              <a:buChar char="•"/>
              <a:defRPr sz="23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68300" algn="l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Verdana"/>
              <a:buChar char="•"/>
              <a:defRPr sz="22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Verdana"/>
              <a:buChar char="•"/>
              <a:defRPr sz="20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3655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Verdana"/>
              <a:buChar char="•"/>
              <a:defRPr sz="17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Verdana"/>
              <a:buChar char="•"/>
              <a:defRPr sz="12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2667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70168"/>
              </a:buClr>
              <a:buSzPts val="600"/>
              <a:buFont typeface="Verdana"/>
              <a:buChar char="•"/>
              <a:defRPr sz="2400" b="0" i="0" u="none" strike="noStrike" cap="none">
                <a:solidFill>
                  <a:srgbClr val="070168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marR="0" lvl="6" indent="-2667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70168"/>
              </a:buClr>
              <a:buSzPts val="600"/>
              <a:buFont typeface="Verdana"/>
              <a:buChar char="•"/>
              <a:defRPr sz="2400" b="0" i="0" u="none" strike="noStrike" cap="none">
                <a:solidFill>
                  <a:srgbClr val="070168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marR="0" lvl="7" indent="-2667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70168"/>
              </a:buClr>
              <a:buSzPts val="600"/>
              <a:buFont typeface="Verdana"/>
              <a:buChar char="•"/>
              <a:defRPr sz="2400" b="0" i="0" u="none" strike="noStrike" cap="none">
                <a:solidFill>
                  <a:srgbClr val="070168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marR="0" lvl="8" indent="-2667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70168"/>
              </a:buClr>
              <a:buSzPts val="600"/>
              <a:buFont typeface="Verdana"/>
              <a:buChar char="•"/>
              <a:defRPr sz="2400" b="0" i="0" u="none" strike="noStrike" cap="none">
                <a:solidFill>
                  <a:srgbClr val="070168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82550" indent="0">
              <a:buNone/>
            </a:pPr>
            <a:r>
              <a:rPr lang="it-IT" dirty="0"/>
              <a:t>2018 - </a:t>
            </a:r>
            <a:r>
              <a:rPr lang="it-IT" dirty="0" err="1"/>
              <a:t>found</a:t>
            </a:r>
            <a:r>
              <a:rPr lang="it-IT" dirty="0"/>
              <a:t> a </a:t>
            </a:r>
            <a:r>
              <a:rPr lang="it-IT" dirty="0" err="1"/>
              <a:t>possible</a:t>
            </a:r>
            <a:r>
              <a:rPr lang="it-IT" dirty="0"/>
              <a:t> candidate: </a:t>
            </a:r>
            <a:r>
              <a:rPr lang="it-IT" dirty="0" err="1"/>
              <a:t>Webjive</a:t>
            </a:r>
            <a:r>
              <a:rPr lang="it-IT" dirty="0"/>
              <a:t> – a </a:t>
            </a:r>
            <a:r>
              <a:rPr lang="it-IT" dirty="0" err="1"/>
              <a:t>prototype</a:t>
            </a:r>
            <a:r>
              <a:rPr lang="it-IT" dirty="0"/>
              <a:t> </a:t>
            </a:r>
            <a:r>
              <a:rPr lang="it-IT" dirty="0" err="1"/>
              <a:t>developed</a:t>
            </a:r>
            <a:r>
              <a:rPr lang="it-IT" dirty="0"/>
              <a:t> by </a:t>
            </a:r>
            <a:r>
              <a:rPr lang="it-IT" dirty="0" err="1"/>
              <a:t>MaxIV</a:t>
            </a:r>
            <a:r>
              <a:rPr lang="it-IT" dirty="0"/>
              <a:t> institute</a:t>
            </a:r>
          </a:p>
          <a:p>
            <a:pPr marL="82550" indent="0">
              <a:buNone/>
            </a:pPr>
            <a:r>
              <a:rPr lang="it-IT" dirty="0"/>
              <a:t>2019 - SKA </a:t>
            </a:r>
            <a:r>
              <a:rPr lang="it-IT" dirty="0" err="1"/>
              <a:t>decided</a:t>
            </a:r>
            <a:r>
              <a:rPr lang="it-IT" dirty="0"/>
              <a:t> to start the </a:t>
            </a:r>
            <a:r>
              <a:rPr lang="it-IT" dirty="0" err="1"/>
              <a:t>development</a:t>
            </a:r>
            <a:r>
              <a:rPr lang="it-IT" dirty="0"/>
              <a:t> after a </a:t>
            </a:r>
            <a:r>
              <a:rPr lang="it-IT" dirty="0" err="1"/>
              <a:t>downselection</a:t>
            </a:r>
            <a:r>
              <a:rPr lang="it-IT" dirty="0"/>
              <a:t> and start the </a:t>
            </a:r>
            <a:r>
              <a:rPr lang="it-IT" dirty="0" err="1"/>
              <a:t>collaboration</a:t>
            </a:r>
            <a:br>
              <a:rPr lang="it-IT" dirty="0"/>
            </a:br>
            <a:r>
              <a:rPr lang="it-IT" sz="1000" i="1" dirty="0"/>
              <a:t>17th Int. Conf. on Acc. and Large </a:t>
            </a:r>
            <a:r>
              <a:rPr lang="it-IT" sz="1000" i="1" dirty="0" err="1"/>
              <a:t>Exp</a:t>
            </a:r>
            <a:r>
              <a:rPr lang="it-IT" sz="1000" i="1" dirty="0"/>
              <a:t>. </a:t>
            </a:r>
            <a:r>
              <a:rPr lang="it-IT" sz="1000" i="1" dirty="0" err="1"/>
              <a:t>Physics</a:t>
            </a:r>
            <a:r>
              <a:rPr lang="it-IT" sz="1000" i="1" dirty="0"/>
              <a:t> Control Systems ICALEPCS2019, New York, NY, USA </a:t>
            </a:r>
            <a:r>
              <a:rPr lang="it-IT" sz="1000" i="1" dirty="0" err="1"/>
              <a:t>JACoW</a:t>
            </a:r>
            <a:r>
              <a:rPr lang="it-IT" sz="1000" i="1" dirty="0"/>
              <a:t> Publishing ISBN: 978-3-95450-209-7 ISSN: 2226-0358 doi:10.18429/JACoW-ICALEPCS2019-WEMPL005</a:t>
            </a:r>
          </a:p>
          <a:p>
            <a:pPr marL="82550" indent="0">
              <a:buNone/>
            </a:pPr>
            <a:r>
              <a:rPr lang="it-IT" dirty="0"/>
              <a:t>2020 - </a:t>
            </a:r>
            <a:r>
              <a:rPr lang="it-IT" dirty="0" err="1"/>
              <a:t>renamed</a:t>
            </a:r>
            <a:r>
              <a:rPr lang="it-IT" dirty="0"/>
              <a:t> Taranta  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D87D7349-6DFC-D9B8-8707-3948325849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8639"/>
          <a:stretch/>
        </p:blipFill>
        <p:spPr>
          <a:xfrm>
            <a:off x="4412974" y="2899331"/>
            <a:ext cx="4085910" cy="1898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6799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B600AAA-416F-C74B-961C-63B9347F5E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Taranta @SKA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77209E5-0CA1-1A44-9113-42A7039A98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5450" y="673650"/>
            <a:ext cx="8572800" cy="3796200"/>
          </a:xfrm>
        </p:spPr>
        <p:txBody>
          <a:bodyPr/>
          <a:lstStyle/>
          <a:p>
            <a:pPr marL="82550" indent="0">
              <a:buNone/>
            </a:pPr>
            <a:r>
              <a:rPr lang="it-IT" dirty="0"/>
              <a:t>Taranta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used</a:t>
            </a:r>
            <a:r>
              <a:rPr lang="it-IT" dirty="0"/>
              <a:t> by </a:t>
            </a:r>
            <a:r>
              <a:rPr lang="it-IT" b="1" dirty="0" err="1"/>
              <a:t>engineers</a:t>
            </a:r>
            <a:r>
              <a:rPr lang="it-IT" dirty="0"/>
              <a:t>, </a:t>
            </a:r>
            <a:r>
              <a:rPr lang="it-IT" b="1" dirty="0" err="1"/>
              <a:t>integrators</a:t>
            </a:r>
            <a:r>
              <a:rPr lang="it-IT" dirty="0"/>
              <a:t> and </a:t>
            </a:r>
            <a:r>
              <a:rPr lang="it-IT" b="1" dirty="0" err="1"/>
              <a:t>commissioners</a:t>
            </a:r>
            <a:r>
              <a:rPr lang="it-IT" dirty="0"/>
              <a:t> for </a:t>
            </a:r>
            <a:r>
              <a:rPr lang="it-IT" dirty="0" err="1"/>
              <a:t>monitoring</a:t>
            </a:r>
            <a:r>
              <a:rPr lang="it-IT" dirty="0"/>
              <a:t>, </a:t>
            </a:r>
            <a:r>
              <a:rPr lang="it-IT" dirty="0" err="1"/>
              <a:t>controlling</a:t>
            </a:r>
            <a:r>
              <a:rPr lang="it-IT" dirty="0"/>
              <a:t> and </a:t>
            </a:r>
            <a:r>
              <a:rPr lang="it-IT" dirty="0" err="1"/>
              <a:t>debugging</a:t>
            </a:r>
            <a:r>
              <a:rPr lang="it-IT" dirty="0"/>
              <a:t> Tango </a:t>
            </a:r>
            <a:r>
              <a:rPr lang="it-IT" dirty="0" err="1"/>
              <a:t>devices</a:t>
            </a:r>
            <a:r>
              <a:rPr lang="it-IT" dirty="0"/>
              <a:t> for the </a:t>
            </a:r>
            <a:r>
              <a:rPr lang="it-IT" dirty="0" err="1"/>
              <a:t>telescope</a:t>
            </a:r>
            <a:r>
              <a:rPr lang="it-IT" dirty="0"/>
              <a:t>.</a:t>
            </a:r>
          </a:p>
          <a:p>
            <a:pPr marL="82550" indent="0">
              <a:buNone/>
            </a:pPr>
            <a:r>
              <a:rPr lang="it-IT" dirty="0" err="1"/>
              <a:t>Key</a:t>
            </a:r>
            <a:r>
              <a:rPr lang="it-IT" dirty="0"/>
              <a:t> </a:t>
            </a:r>
            <a:r>
              <a:rPr lang="it-IT" dirty="0" err="1"/>
              <a:t>selling</a:t>
            </a:r>
            <a:r>
              <a:rPr lang="it-IT" dirty="0"/>
              <a:t> </a:t>
            </a:r>
            <a:r>
              <a:rPr lang="it-IT" dirty="0" err="1"/>
              <a:t>points</a:t>
            </a:r>
            <a:r>
              <a:rPr lang="it-IT" dirty="0"/>
              <a:t>:</a:t>
            </a:r>
          </a:p>
          <a:p>
            <a:pPr fontAlgn="base"/>
            <a:r>
              <a:rPr lang="it-IT" dirty="0" err="1"/>
              <a:t>quick</a:t>
            </a:r>
            <a:r>
              <a:rPr lang="it-IT" dirty="0"/>
              <a:t> </a:t>
            </a:r>
            <a:r>
              <a:rPr lang="it-IT" dirty="0" err="1"/>
              <a:t>development</a:t>
            </a:r>
            <a:r>
              <a:rPr lang="it-IT" dirty="0"/>
              <a:t> of </a:t>
            </a:r>
            <a:r>
              <a:rPr lang="it-IT" dirty="0" err="1"/>
              <a:t>UIs</a:t>
            </a:r>
            <a:endParaRPr lang="it-IT" dirty="0"/>
          </a:p>
          <a:p>
            <a:pPr fontAlgn="base"/>
            <a:r>
              <a:rPr lang="it-IT" dirty="0"/>
              <a:t>easy to </a:t>
            </a:r>
            <a:r>
              <a:rPr lang="it-IT" dirty="0" err="1"/>
              <a:t>modify</a:t>
            </a:r>
            <a:r>
              <a:rPr lang="it-IT" dirty="0"/>
              <a:t> </a:t>
            </a:r>
            <a:r>
              <a:rPr lang="it-IT" dirty="0" err="1"/>
              <a:t>existing</a:t>
            </a:r>
            <a:r>
              <a:rPr lang="it-IT" dirty="0"/>
              <a:t> </a:t>
            </a:r>
            <a:r>
              <a:rPr lang="it-IT" dirty="0" err="1"/>
              <a:t>UIs</a:t>
            </a:r>
            <a:endParaRPr lang="it-IT" dirty="0"/>
          </a:p>
          <a:p>
            <a:pPr fontAlgn="base"/>
            <a:r>
              <a:rPr lang="it-IT" dirty="0"/>
              <a:t>no </a:t>
            </a:r>
            <a:r>
              <a:rPr lang="it-IT" dirty="0" err="1"/>
              <a:t>need</a:t>
            </a:r>
            <a:r>
              <a:rPr lang="it-IT" dirty="0"/>
              <a:t> for UI-</a:t>
            </a:r>
            <a:r>
              <a:rPr lang="it-IT" dirty="0" err="1"/>
              <a:t>related</a:t>
            </a:r>
            <a:r>
              <a:rPr lang="it-IT" dirty="0"/>
              <a:t> </a:t>
            </a:r>
            <a:r>
              <a:rPr lang="it-IT" dirty="0" err="1"/>
              <a:t>skills</a:t>
            </a:r>
            <a:endParaRPr lang="it-IT" dirty="0"/>
          </a:p>
          <a:p>
            <a:pPr fontAlgn="base"/>
            <a:r>
              <a:rPr lang="it-IT" dirty="0"/>
              <a:t>no </a:t>
            </a:r>
            <a:r>
              <a:rPr lang="it-IT" dirty="0" err="1"/>
              <a:t>need</a:t>
            </a:r>
            <a:r>
              <a:rPr lang="it-IT" dirty="0"/>
              <a:t> to use </a:t>
            </a:r>
            <a:r>
              <a:rPr lang="it-IT" dirty="0" err="1"/>
              <a:t>other</a:t>
            </a:r>
            <a:r>
              <a:rPr lang="it-IT" dirty="0"/>
              <a:t> </a:t>
            </a:r>
            <a:r>
              <a:rPr lang="it-IT" dirty="0" err="1"/>
              <a:t>tools</a:t>
            </a:r>
            <a:endParaRPr lang="it-IT" dirty="0"/>
          </a:p>
          <a:p>
            <a:endParaRPr lang="it-IT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064DCD55-C1CA-DF4C-87BE-8164D6FD79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2824" y="1994497"/>
            <a:ext cx="1620891" cy="2888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8C5CFE58-5787-DC4C-A2EC-D83FFA9CA12A}"/>
              </a:ext>
            </a:extLst>
          </p:cNvPr>
          <p:cNvSpPr/>
          <p:nvPr/>
        </p:nvSpPr>
        <p:spPr>
          <a:xfrm>
            <a:off x="6087817" y="2571750"/>
            <a:ext cx="540049" cy="21966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Segnaposto testo 2">
            <a:extLst>
              <a:ext uri="{FF2B5EF4-FFF2-40B4-BE49-F238E27FC236}">
                <a16:creationId xmlns:a16="http://schemas.microsoft.com/office/drawing/2014/main" id="{CF51DBB1-47F8-5246-B46F-4AC639A66D1B}"/>
              </a:ext>
            </a:extLst>
          </p:cNvPr>
          <p:cNvSpPr txBox="1">
            <a:spLocks/>
          </p:cNvSpPr>
          <p:nvPr/>
        </p:nvSpPr>
        <p:spPr>
          <a:xfrm>
            <a:off x="7253715" y="2276514"/>
            <a:ext cx="1187200" cy="760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7465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Verdana"/>
              <a:buChar char="•"/>
              <a:defRPr sz="23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68300" algn="l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Verdana"/>
              <a:buChar char="•"/>
              <a:defRPr sz="22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Verdana"/>
              <a:buChar char="•"/>
              <a:defRPr sz="20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3655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Verdana"/>
              <a:buChar char="•"/>
              <a:defRPr sz="17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Verdana"/>
              <a:buChar char="•"/>
              <a:defRPr sz="12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2667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70168"/>
              </a:buClr>
              <a:buSzPts val="600"/>
              <a:buFont typeface="Verdana"/>
              <a:buChar char="•"/>
              <a:defRPr sz="2400" b="0" i="0" u="none" strike="noStrike" cap="none">
                <a:solidFill>
                  <a:srgbClr val="070168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marR="0" lvl="6" indent="-2667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70168"/>
              </a:buClr>
              <a:buSzPts val="600"/>
              <a:buFont typeface="Verdana"/>
              <a:buChar char="•"/>
              <a:defRPr sz="2400" b="0" i="0" u="none" strike="noStrike" cap="none">
                <a:solidFill>
                  <a:srgbClr val="070168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marR="0" lvl="7" indent="-2667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70168"/>
              </a:buClr>
              <a:buSzPts val="600"/>
              <a:buFont typeface="Verdana"/>
              <a:buChar char="•"/>
              <a:defRPr sz="2400" b="0" i="0" u="none" strike="noStrike" cap="none">
                <a:solidFill>
                  <a:srgbClr val="070168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marR="0" lvl="8" indent="-2667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70168"/>
              </a:buClr>
              <a:buSzPts val="600"/>
              <a:buFont typeface="Verdana"/>
              <a:buChar char="•"/>
              <a:defRPr sz="2400" b="0" i="0" u="none" strike="noStrike" cap="none">
                <a:solidFill>
                  <a:srgbClr val="070168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82550" indent="0">
              <a:buFont typeface="Verdana"/>
              <a:buNone/>
            </a:pPr>
            <a:r>
              <a:rPr lang="it-IT" sz="1000" dirty="0"/>
              <a:t>19 SKA teams use Taranta or</a:t>
            </a:r>
            <a:br>
              <a:rPr lang="it-IT" sz="1000" dirty="0"/>
            </a:br>
            <a:r>
              <a:rPr lang="it-IT" sz="1000" dirty="0" err="1"/>
              <a:t>ask</a:t>
            </a:r>
            <a:r>
              <a:rPr lang="it-IT" sz="1000" dirty="0"/>
              <a:t> to use </a:t>
            </a:r>
            <a:r>
              <a:rPr lang="it-IT" sz="1000" dirty="0" err="1"/>
              <a:t>it</a:t>
            </a:r>
            <a:r>
              <a:rPr lang="it-IT" sz="1000" dirty="0"/>
              <a:t> 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57815626-FF12-3F45-87BB-BF5AA5A392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286"/>
            <a:ext cx="9144000" cy="4384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7803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DB4F9CA-4C4F-B24A-A998-31A56B02DA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Taranta </a:t>
            </a:r>
            <a:r>
              <a:rPr lang="it-IT" dirty="0" err="1"/>
              <a:t>repositories</a:t>
            </a:r>
            <a:r>
              <a:rPr lang="it-IT" dirty="0"/>
              <a:t> and </a:t>
            </a:r>
            <a:r>
              <a:rPr lang="it-IT" dirty="0" err="1"/>
              <a:t>pipelines</a:t>
            </a:r>
            <a:endParaRPr lang="it-IT" dirty="0"/>
          </a:p>
        </p:txBody>
      </p:sp>
      <p:pic>
        <p:nvPicPr>
          <p:cNvPr id="5" name="Elemento grafico 4">
            <a:extLst>
              <a:ext uri="{FF2B5EF4-FFF2-40B4-BE49-F238E27FC236}">
                <a16:creationId xmlns:a16="http://schemas.microsoft.com/office/drawing/2014/main" id="{9932D68A-1C7B-B24E-AC04-F9E918CFE1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90244" y="802545"/>
            <a:ext cx="957358" cy="292313"/>
          </a:xfrm>
          <a:prstGeom prst="rect">
            <a:avLst/>
          </a:prstGeom>
        </p:spPr>
      </p:pic>
      <p:pic>
        <p:nvPicPr>
          <p:cNvPr id="6" name="Google Shape;126;p16">
            <a:extLst>
              <a:ext uri="{FF2B5EF4-FFF2-40B4-BE49-F238E27FC236}">
                <a16:creationId xmlns:a16="http://schemas.microsoft.com/office/drawing/2014/main" id="{5AA2762B-DB77-A841-91DB-6E6A4D2B4B5F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43108" y="797251"/>
            <a:ext cx="861852" cy="258386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Segnaposto testo 2">
            <a:extLst>
              <a:ext uri="{FF2B5EF4-FFF2-40B4-BE49-F238E27FC236}">
                <a16:creationId xmlns:a16="http://schemas.microsoft.com/office/drawing/2014/main" id="{91FFAF47-45CF-BF4E-B101-935EB24461BE}"/>
              </a:ext>
            </a:extLst>
          </p:cNvPr>
          <p:cNvSpPr txBox="1">
            <a:spLocks/>
          </p:cNvSpPr>
          <p:nvPr/>
        </p:nvSpPr>
        <p:spPr>
          <a:xfrm>
            <a:off x="711882" y="1074077"/>
            <a:ext cx="754956" cy="644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7465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Verdana"/>
              <a:buChar char="•"/>
              <a:defRPr sz="23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68300" algn="l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Verdana"/>
              <a:buChar char="•"/>
              <a:defRPr sz="22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Verdana"/>
              <a:buChar char="•"/>
              <a:defRPr sz="20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3655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Verdana"/>
              <a:buChar char="•"/>
              <a:defRPr sz="17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Verdana"/>
              <a:buChar char="•"/>
              <a:defRPr sz="12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2667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70168"/>
              </a:buClr>
              <a:buSzPts val="600"/>
              <a:buFont typeface="Verdana"/>
              <a:buChar char="•"/>
              <a:defRPr sz="2400" b="0" i="0" u="none" strike="noStrike" cap="none">
                <a:solidFill>
                  <a:srgbClr val="070168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marR="0" lvl="6" indent="-2667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70168"/>
              </a:buClr>
              <a:buSzPts val="600"/>
              <a:buFont typeface="Verdana"/>
              <a:buChar char="•"/>
              <a:defRPr sz="2400" b="0" i="0" u="none" strike="noStrike" cap="none">
                <a:solidFill>
                  <a:srgbClr val="070168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marR="0" lvl="7" indent="-2667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70168"/>
              </a:buClr>
              <a:buSzPts val="600"/>
              <a:buFont typeface="Verdana"/>
              <a:buChar char="•"/>
              <a:defRPr sz="2400" b="0" i="0" u="none" strike="noStrike" cap="none">
                <a:solidFill>
                  <a:srgbClr val="070168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marR="0" lvl="8" indent="-2667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70168"/>
              </a:buClr>
              <a:buSzPts val="600"/>
              <a:buFont typeface="Verdana"/>
              <a:buChar char="•"/>
              <a:defRPr sz="2400" b="0" i="0" u="none" strike="noStrike" cap="none">
                <a:solidFill>
                  <a:srgbClr val="070168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82550" indent="0">
              <a:buFont typeface="Verdana"/>
              <a:buNone/>
            </a:pPr>
            <a:r>
              <a:rPr lang="it-IT" sz="1000" dirty="0"/>
              <a:t>Taranta </a:t>
            </a:r>
            <a:r>
              <a:rPr lang="it-IT" sz="1000" dirty="0" err="1"/>
              <a:t>frontend</a:t>
            </a:r>
            <a:endParaRPr lang="it-IT" sz="1000" dirty="0"/>
          </a:p>
        </p:txBody>
      </p:sp>
      <p:pic>
        <p:nvPicPr>
          <p:cNvPr id="15" name="Google Shape;126;p16">
            <a:extLst>
              <a:ext uri="{FF2B5EF4-FFF2-40B4-BE49-F238E27FC236}">
                <a16:creationId xmlns:a16="http://schemas.microsoft.com/office/drawing/2014/main" id="{F411174E-22F8-CE4E-9346-6FF4CD6398F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72630"/>
          <a:stretch/>
        </p:blipFill>
        <p:spPr>
          <a:xfrm>
            <a:off x="535195" y="1489822"/>
            <a:ext cx="195097" cy="213706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Segnaposto testo 2">
            <a:extLst>
              <a:ext uri="{FF2B5EF4-FFF2-40B4-BE49-F238E27FC236}">
                <a16:creationId xmlns:a16="http://schemas.microsoft.com/office/drawing/2014/main" id="{B92B108C-FC21-AF4D-80D3-5B637ABE6A8D}"/>
              </a:ext>
            </a:extLst>
          </p:cNvPr>
          <p:cNvSpPr txBox="1">
            <a:spLocks/>
          </p:cNvSpPr>
          <p:nvPr/>
        </p:nvSpPr>
        <p:spPr>
          <a:xfrm>
            <a:off x="748703" y="1557093"/>
            <a:ext cx="754956" cy="644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7465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Verdana"/>
              <a:buChar char="•"/>
              <a:defRPr sz="23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68300" algn="l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Verdana"/>
              <a:buChar char="•"/>
              <a:defRPr sz="22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Verdana"/>
              <a:buChar char="•"/>
              <a:defRPr sz="20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3655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Verdana"/>
              <a:buChar char="•"/>
              <a:defRPr sz="17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Verdana"/>
              <a:buChar char="•"/>
              <a:defRPr sz="12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2667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70168"/>
              </a:buClr>
              <a:buSzPts val="600"/>
              <a:buFont typeface="Verdana"/>
              <a:buChar char="•"/>
              <a:defRPr sz="2400" b="0" i="0" u="none" strike="noStrike" cap="none">
                <a:solidFill>
                  <a:srgbClr val="070168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marR="0" lvl="6" indent="-2667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70168"/>
              </a:buClr>
              <a:buSzPts val="600"/>
              <a:buFont typeface="Verdana"/>
              <a:buChar char="•"/>
              <a:defRPr sz="2400" b="0" i="0" u="none" strike="noStrike" cap="none">
                <a:solidFill>
                  <a:srgbClr val="070168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marR="0" lvl="7" indent="-2667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70168"/>
              </a:buClr>
              <a:buSzPts val="600"/>
              <a:buFont typeface="Verdana"/>
              <a:buChar char="•"/>
              <a:defRPr sz="2400" b="0" i="0" u="none" strike="noStrike" cap="none">
                <a:solidFill>
                  <a:srgbClr val="070168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marR="0" lvl="8" indent="-2667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70168"/>
              </a:buClr>
              <a:buSzPts val="600"/>
              <a:buFont typeface="Verdana"/>
              <a:buChar char="•"/>
              <a:defRPr sz="2400" b="0" i="0" u="none" strike="noStrike" cap="none">
                <a:solidFill>
                  <a:srgbClr val="070168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82550" indent="0">
              <a:buFont typeface="Verdana"/>
              <a:buNone/>
            </a:pPr>
            <a:r>
              <a:rPr lang="it-IT" sz="1000" dirty="0"/>
              <a:t>Taranta </a:t>
            </a:r>
            <a:r>
              <a:rPr lang="it-IT" sz="1000" dirty="0" err="1"/>
              <a:t>Auth</a:t>
            </a:r>
            <a:endParaRPr lang="it-IT" sz="1000" dirty="0"/>
          </a:p>
        </p:txBody>
      </p:sp>
      <p:sp>
        <p:nvSpPr>
          <p:cNvPr id="12" name="Segnaposto testo 2">
            <a:extLst>
              <a:ext uri="{FF2B5EF4-FFF2-40B4-BE49-F238E27FC236}">
                <a16:creationId xmlns:a16="http://schemas.microsoft.com/office/drawing/2014/main" id="{8CB91F8A-2D21-924E-9359-896837A27997}"/>
              </a:ext>
            </a:extLst>
          </p:cNvPr>
          <p:cNvSpPr txBox="1">
            <a:spLocks/>
          </p:cNvSpPr>
          <p:nvPr/>
        </p:nvSpPr>
        <p:spPr>
          <a:xfrm>
            <a:off x="748702" y="2067834"/>
            <a:ext cx="861851" cy="644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7465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Verdana"/>
              <a:buChar char="•"/>
              <a:defRPr sz="23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68300" algn="l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Verdana"/>
              <a:buChar char="•"/>
              <a:defRPr sz="22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Verdana"/>
              <a:buChar char="•"/>
              <a:defRPr sz="20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3655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Verdana"/>
              <a:buChar char="•"/>
              <a:defRPr sz="17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Verdana"/>
              <a:buChar char="•"/>
              <a:defRPr sz="12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2667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70168"/>
              </a:buClr>
              <a:buSzPts val="600"/>
              <a:buFont typeface="Verdana"/>
              <a:buChar char="•"/>
              <a:defRPr sz="2400" b="0" i="0" u="none" strike="noStrike" cap="none">
                <a:solidFill>
                  <a:srgbClr val="070168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marR="0" lvl="6" indent="-2667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70168"/>
              </a:buClr>
              <a:buSzPts val="600"/>
              <a:buFont typeface="Verdana"/>
              <a:buChar char="•"/>
              <a:defRPr sz="2400" b="0" i="0" u="none" strike="noStrike" cap="none">
                <a:solidFill>
                  <a:srgbClr val="070168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marR="0" lvl="7" indent="-2667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70168"/>
              </a:buClr>
              <a:buSzPts val="600"/>
              <a:buFont typeface="Verdana"/>
              <a:buChar char="•"/>
              <a:defRPr sz="2400" b="0" i="0" u="none" strike="noStrike" cap="none">
                <a:solidFill>
                  <a:srgbClr val="070168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marR="0" lvl="8" indent="-2667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70168"/>
              </a:buClr>
              <a:buSzPts val="600"/>
              <a:buFont typeface="Verdana"/>
              <a:buChar char="•"/>
              <a:defRPr sz="2400" b="0" i="0" u="none" strike="noStrike" cap="none">
                <a:solidFill>
                  <a:srgbClr val="070168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82550" indent="0">
              <a:buFont typeface="Verdana"/>
              <a:buNone/>
            </a:pPr>
            <a:r>
              <a:rPr lang="it-IT" sz="1000" dirty="0"/>
              <a:t>Taranta Dashboard</a:t>
            </a:r>
          </a:p>
        </p:txBody>
      </p:sp>
      <p:pic>
        <p:nvPicPr>
          <p:cNvPr id="7" name="Elemento grafico 6">
            <a:extLst>
              <a:ext uri="{FF2B5EF4-FFF2-40B4-BE49-F238E27FC236}">
                <a16:creationId xmlns:a16="http://schemas.microsoft.com/office/drawing/2014/main" id="{E69A8ED8-192E-7A4F-9C49-1D108F54EF9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3822"/>
          <a:stretch/>
        </p:blipFill>
        <p:spPr>
          <a:xfrm>
            <a:off x="365530" y="1283508"/>
            <a:ext cx="346352" cy="292313"/>
          </a:xfrm>
          <a:prstGeom prst="rect">
            <a:avLst/>
          </a:prstGeom>
        </p:spPr>
      </p:pic>
      <p:sp>
        <p:nvSpPr>
          <p:cNvPr id="14" name="Segnaposto testo 2">
            <a:extLst>
              <a:ext uri="{FF2B5EF4-FFF2-40B4-BE49-F238E27FC236}">
                <a16:creationId xmlns:a16="http://schemas.microsoft.com/office/drawing/2014/main" id="{A50B1D6C-4A17-DA44-AAD0-F4994BED6D10}"/>
              </a:ext>
            </a:extLst>
          </p:cNvPr>
          <p:cNvSpPr txBox="1">
            <a:spLocks/>
          </p:cNvSpPr>
          <p:nvPr/>
        </p:nvSpPr>
        <p:spPr>
          <a:xfrm>
            <a:off x="726682" y="2607973"/>
            <a:ext cx="861851" cy="644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7465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Verdana"/>
              <a:buChar char="•"/>
              <a:defRPr sz="23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68300" algn="l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Verdana"/>
              <a:buChar char="•"/>
              <a:defRPr sz="22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Verdana"/>
              <a:buChar char="•"/>
              <a:defRPr sz="20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3655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Verdana"/>
              <a:buChar char="•"/>
              <a:defRPr sz="17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Verdana"/>
              <a:buChar char="•"/>
              <a:defRPr sz="12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2667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70168"/>
              </a:buClr>
              <a:buSzPts val="600"/>
              <a:buFont typeface="Verdana"/>
              <a:buChar char="•"/>
              <a:defRPr sz="2400" b="0" i="0" u="none" strike="noStrike" cap="none">
                <a:solidFill>
                  <a:srgbClr val="070168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marR="0" lvl="6" indent="-2667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70168"/>
              </a:buClr>
              <a:buSzPts val="600"/>
              <a:buFont typeface="Verdana"/>
              <a:buChar char="•"/>
              <a:defRPr sz="2400" b="0" i="0" u="none" strike="noStrike" cap="none">
                <a:solidFill>
                  <a:srgbClr val="070168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marR="0" lvl="7" indent="-2667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70168"/>
              </a:buClr>
              <a:buSzPts val="600"/>
              <a:buFont typeface="Verdana"/>
              <a:buChar char="•"/>
              <a:defRPr sz="2400" b="0" i="0" u="none" strike="noStrike" cap="none">
                <a:solidFill>
                  <a:srgbClr val="070168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marR="0" lvl="8" indent="-2667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70168"/>
              </a:buClr>
              <a:buSzPts val="600"/>
              <a:buFont typeface="Verdana"/>
              <a:buChar char="•"/>
              <a:defRPr sz="2400" b="0" i="0" u="none" strike="noStrike" cap="none">
                <a:solidFill>
                  <a:srgbClr val="070168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82550" indent="0">
              <a:buFont typeface="Verdana"/>
              <a:buNone/>
            </a:pPr>
            <a:r>
              <a:rPr lang="it-IT" sz="1000" dirty="0" err="1"/>
              <a:t>TangoGQL</a:t>
            </a:r>
            <a:endParaRPr lang="it-IT" sz="1000" dirty="0"/>
          </a:p>
        </p:txBody>
      </p:sp>
      <p:pic>
        <p:nvPicPr>
          <p:cNvPr id="17" name="Google Shape;126;p16">
            <a:extLst>
              <a:ext uri="{FF2B5EF4-FFF2-40B4-BE49-F238E27FC236}">
                <a16:creationId xmlns:a16="http://schemas.microsoft.com/office/drawing/2014/main" id="{E60D54A6-4200-384A-A18B-9CAD8679697D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72630"/>
          <a:stretch/>
        </p:blipFill>
        <p:spPr>
          <a:xfrm>
            <a:off x="553605" y="1941215"/>
            <a:ext cx="195097" cy="2137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Elemento grafico 17">
            <a:extLst>
              <a:ext uri="{FF2B5EF4-FFF2-40B4-BE49-F238E27FC236}">
                <a16:creationId xmlns:a16="http://schemas.microsoft.com/office/drawing/2014/main" id="{EF4A78EF-3D54-C142-8B18-64CC338A33C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3822"/>
          <a:stretch/>
        </p:blipFill>
        <p:spPr>
          <a:xfrm>
            <a:off x="383940" y="1734901"/>
            <a:ext cx="346352" cy="292313"/>
          </a:xfrm>
          <a:prstGeom prst="rect">
            <a:avLst/>
          </a:prstGeom>
        </p:spPr>
      </p:pic>
      <p:pic>
        <p:nvPicPr>
          <p:cNvPr id="19" name="Google Shape;126;p16">
            <a:extLst>
              <a:ext uri="{FF2B5EF4-FFF2-40B4-BE49-F238E27FC236}">
                <a16:creationId xmlns:a16="http://schemas.microsoft.com/office/drawing/2014/main" id="{D6AE2153-C3E7-B340-9512-918B6CC7CC18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72630"/>
          <a:stretch/>
        </p:blipFill>
        <p:spPr>
          <a:xfrm>
            <a:off x="553605" y="2439436"/>
            <a:ext cx="195097" cy="2137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Elemento grafico 19">
            <a:extLst>
              <a:ext uri="{FF2B5EF4-FFF2-40B4-BE49-F238E27FC236}">
                <a16:creationId xmlns:a16="http://schemas.microsoft.com/office/drawing/2014/main" id="{B6E4FA53-CCD4-9E41-B080-4C675709205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3822"/>
          <a:stretch/>
        </p:blipFill>
        <p:spPr>
          <a:xfrm>
            <a:off x="383940" y="2233122"/>
            <a:ext cx="346352" cy="292313"/>
          </a:xfrm>
          <a:prstGeom prst="rect">
            <a:avLst/>
          </a:prstGeom>
        </p:spPr>
      </p:pic>
      <p:pic>
        <p:nvPicPr>
          <p:cNvPr id="21" name="Google Shape;126;p16">
            <a:extLst>
              <a:ext uri="{FF2B5EF4-FFF2-40B4-BE49-F238E27FC236}">
                <a16:creationId xmlns:a16="http://schemas.microsoft.com/office/drawing/2014/main" id="{0FB694A2-B616-C148-AEFD-F8A9327F98B0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72630"/>
          <a:stretch/>
        </p:blipFill>
        <p:spPr>
          <a:xfrm>
            <a:off x="572014" y="2990459"/>
            <a:ext cx="195097" cy="2137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Elemento grafico 21">
            <a:extLst>
              <a:ext uri="{FF2B5EF4-FFF2-40B4-BE49-F238E27FC236}">
                <a16:creationId xmlns:a16="http://schemas.microsoft.com/office/drawing/2014/main" id="{923329D3-AE56-DA4F-9258-C6D422BE880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3822"/>
          <a:stretch/>
        </p:blipFill>
        <p:spPr>
          <a:xfrm>
            <a:off x="402349" y="2784145"/>
            <a:ext cx="346352" cy="292313"/>
          </a:xfrm>
          <a:prstGeom prst="rect">
            <a:avLst/>
          </a:prstGeom>
        </p:spPr>
      </p:pic>
      <p:pic>
        <p:nvPicPr>
          <p:cNvPr id="23" name="Elemento grafico 22">
            <a:extLst>
              <a:ext uri="{FF2B5EF4-FFF2-40B4-BE49-F238E27FC236}">
                <a16:creationId xmlns:a16="http://schemas.microsoft.com/office/drawing/2014/main" id="{983AB8BF-69AE-5B4E-B39F-BC39BFE47B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75380" y="782009"/>
            <a:ext cx="957358" cy="292313"/>
          </a:xfrm>
          <a:prstGeom prst="rect">
            <a:avLst/>
          </a:prstGeom>
        </p:spPr>
      </p:pic>
      <p:pic>
        <p:nvPicPr>
          <p:cNvPr id="25" name="Picture 9">
            <a:extLst>
              <a:ext uri="{FF2B5EF4-FFF2-40B4-BE49-F238E27FC236}">
                <a16:creationId xmlns:a16="http://schemas.microsoft.com/office/drawing/2014/main" id="{FD9E3114-A327-E04D-A5B4-D34E4BE7DB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6723" y="770947"/>
            <a:ext cx="808060" cy="284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Segnaposto testo 2">
            <a:extLst>
              <a:ext uri="{FF2B5EF4-FFF2-40B4-BE49-F238E27FC236}">
                <a16:creationId xmlns:a16="http://schemas.microsoft.com/office/drawing/2014/main" id="{5549DC76-9FA5-FD46-82FC-C7347EF1F836}"/>
              </a:ext>
            </a:extLst>
          </p:cNvPr>
          <p:cNvSpPr txBox="1">
            <a:spLocks/>
          </p:cNvSpPr>
          <p:nvPr/>
        </p:nvSpPr>
        <p:spPr>
          <a:xfrm>
            <a:off x="3730220" y="1110735"/>
            <a:ext cx="754956" cy="644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7465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Verdana"/>
              <a:buChar char="•"/>
              <a:defRPr sz="23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68300" algn="l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Verdana"/>
              <a:buChar char="•"/>
              <a:defRPr sz="22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Verdana"/>
              <a:buChar char="•"/>
              <a:defRPr sz="20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3655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Verdana"/>
              <a:buChar char="•"/>
              <a:defRPr sz="17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Verdana"/>
              <a:buChar char="•"/>
              <a:defRPr sz="12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2667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70168"/>
              </a:buClr>
              <a:buSzPts val="600"/>
              <a:buFont typeface="Verdana"/>
              <a:buChar char="•"/>
              <a:defRPr sz="2400" b="0" i="0" u="none" strike="noStrike" cap="none">
                <a:solidFill>
                  <a:srgbClr val="070168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marR="0" lvl="6" indent="-2667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70168"/>
              </a:buClr>
              <a:buSzPts val="600"/>
              <a:buFont typeface="Verdana"/>
              <a:buChar char="•"/>
              <a:defRPr sz="2400" b="0" i="0" u="none" strike="noStrike" cap="none">
                <a:solidFill>
                  <a:srgbClr val="070168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marR="0" lvl="7" indent="-2667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70168"/>
              </a:buClr>
              <a:buSzPts val="600"/>
              <a:buFont typeface="Verdana"/>
              <a:buChar char="•"/>
              <a:defRPr sz="2400" b="0" i="0" u="none" strike="noStrike" cap="none">
                <a:solidFill>
                  <a:srgbClr val="070168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marR="0" lvl="8" indent="-2667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70168"/>
              </a:buClr>
              <a:buSzPts val="600"/>
              <a:buFont typeface="Verdana"/>
              <a:buChar char="•"/>
              <a:defRPr sz="2400" b="0" i="0" u="none" strike="noStrike" cap="none">
                <a:solidFill>
                  <a:srgbClr val="070168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82550" indent="0">
              <a:buFont typeface="Verdana"/>
              <a:buNone/>
            </a:pPr>
            <a:r>
              <a:rPr lang="it-IT" sz="1000" dirty="0"/>
              <a:t>Taranta </a:t>
            </a:r>
            <a:r>
              <a:rPr lang="it-IT" sz="1000" dirty="0" err="1"/>
              <a:t>frontend</a:t>
            </a:r>
            <a:endParaRPr lang="it-IT" sz="1000" dirty="0"/>
          </a:p>
        </p:txBody>
      </p:sp>
      <p:sp>
        <p:nvSpPr>
          <p:cNvPr id="63" name="Segnaposto testo 2">
            <a:extLst>
              <a:ext uri="{FF2B5EF4-FFF2-40B4-BE49-F238E27FC236}">
                <a16:creationId xmlns:a16="http://schemas.microsoft.com/office/drawing/2014/main" id="{4053141C-FE70-9A47-B0B3-CBF8F216BB66}"/>
              </a:ext>
            </a:extLst>
          </p:cNvPr>
          <p:cNvSpPr txBox="1">
            <a:spLocks/>
          </p:cNvSpPr>
          <p:nvPr/>
        </p:nvSpPr>
        <p:spPr>
          <a:xfrm>
            <a:off x="3767041" y="1593751"/>
            <a:ext cx="754956" cy="644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7465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Verdana"/>
              <a:buChar char="•"/>
              <a:defRPr sz="23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68300" algn="l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Verdana"/>
              <a:buChar char="•"/>
              <a:defRPr sz="22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Verdana"/>
              <a:buChar char="•"/>
              <a:defRPr sz="20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3655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Verdana"/>
              <a:buChar char="•"/>
              <a:defRPr sz="17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Verdana"/>
              <a:buChar char="•"/>
              <a:defRPr sz="12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2667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70168"/>
              </a:buClr>
              <a:buSzPts val="600"/>
              <a:buFont typeface="Verdana"/>
              <a:buChar char="•"/>
              <a:defRPr sz="2400" b="0" i="0" u="none" strike="noStrike" cap="none">
                <a:solidFill>
                  <a:srgbClr val="070168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marR="0" lvl="6" indent="-2667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70168"/>
              </a:buClr>
              <a:buSzPts val="600"/>
              <a:buFont typeface="Verdana"/>
              <a:buChar char="•"/>
              <a:defRPr sz="2400" b="0" i="0" u="none" strike="noStrike" cap="none">
                <a:solidFill>
                  <a:srgbClr val="070168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marR="0" lvl="7" indent="-2667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70168"/>
              </a:buClr>
              <a:buSzPts val="600"/>
              <a:buFont typeface="Verdana"/>
              <a:buChar char="•"/>
              <a:defRPr sz="2400" b="0" i="0" u="none" strike="noStrike" cap="none">
                <a:solidFill>
                  <a:srgbClr val="070168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marR="0" lvl="8" indent="-2667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70168"/>
              </a:buClr>
              <a:buSzPts val="600"/>
              <a:buFont typeface="Verdana"/>
              <a:buChar char="•"/>
              <a:defRPr sz="2400" b="0" i="0" u="none" strike="noStrike" cap="none">
                <a:solidFill>
                  <a:srgbClr val="070168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82550" indent="0">
              <a:buFont typeface="Verdana"/>
              <a:buNone/>
            </a:pPr>
            <a:r>
              <a:rPr lang="it-IT" sz="1000" dirty="0"/>
              <a:t>Taranta </a:t>
            </a:r>
            <a:r>
              <a:rPr lang="it-IT" sz="1000" dirty="0" err="1"/>
              <a:t>Auth</a:t>
            </a:r>
            <a:endParaRPr lang="it-IT" sz="1000" dirty="0"/>
          </a:p>
        </p:txBody>
      </p:sp>
      <p:sp>
        <p:nvSpPr>
          <p:cNvPr id="64" name="Segnaposto testo 2">
            <a:extLst>
              <a:ext uri="{FF2B5EF4-FFF2-40B4-BE49-F238E27FC236}">
                <a16:creationId xmlns:a16="http://schemas.microsoft.com/office/drawing/2014/main" id="{D67273B9-20EA-4545-AD8C-C5E8AA9C4B26}"/>
              </a:ext>
            </a:extLst>
          </p:cNvPr>
          <p:cNvSpPr txBox="1">
            <a:spLocks/>
          </p:cNvSpPr>
          <p:nvPr/>
        </p:nvSpPr>
        <p:spPr>
          <a:xfrm>
            <a:off x="3767040" y="2104492"/>
            <a:ext cx="861851" cy="644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7465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Verdana"/>
              <a:buChar char="•"/>
              <a:defRPr sz="23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68300" algn="l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Verdana"/>
              <a:buChar char="•"/>
              <a:defRPr sz="22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Verdana"/>
              <a:buChar char="•"/>
              <a:defRPr sz="20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3655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Verdana"/>
              <a:buChar char="•"/>
              <a:defRPr sz="17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Verdana"/>
              <a:buChar char="•"/>
              <a:defRPr sz="12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2667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70168"/>
              </a:buClr>
              <a:buSzPts val="600"/>
              <a:buFont typeface="Verdana"/>
              <a:buChar char="•"/>
              <a:defRPr sz="2400" b="0" i="0" u="none" strike="noStrike" cap="none">
                <a:solidFill>
                  <a:srgbClr val="070168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marR="0" lvl="6" indent="-2667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70168"/>
              </a:buClr>
              <a:buSzPts val="600"/>
              <a:buFont typeface="Verdana"/>
              <a:buChar char="•"/>
              <a:defRPr sz="2400" b="0" i="0" u="none" strike="noStrike" cap="none">
                <a:solidFill>
                  <a:srgbClr val="070168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marR="0" lvl="7" indent="-2667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70168"/>
              </a:buClr>
              <a:buSzPts val="600"/>
              <a:buFont typeface="Verdana"/>
              <a:buChar char="•"/>
              <a:defRPr sz="2400" b="0" i="0" u="none" strike="noStrike" cap="none">
                <a:solidFill>
                  <a:srgbClr val="070168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marR="0" lvl="8" indent="-2667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70168"/>
              </a:buClr>
              <a:buSzPts val="600"/>
              <a:buFont typeface="Verdana"/>
              <a:buChar char="•"/>
              <a:defRPr sz="2400" b="0" i="0" u="none" strike="noStrike" cap="none">
                <a:solidFill>
                  <a:srgbClr val="070168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82550" indent="0">
              <a:buFont typeface="Verdana"/>
              <a:buNone/>
            </a:pPr>
            <a:r>
              <a:rPr lang="it-IT" sz="1000" dirty="0"/>
              <a:t>Taranta Dashboard</a:t>
            </a:r>
          </a:p>
        </p:txBody>
      </p:sp>
      <p:sp>
        <p:nvSpPr>
          <p:cNvPr id="66" name="Segnaposto testo 2">
            <a:extLst>
              <a:ext uri="{FF2B5EF4-FFF2-40B4-BE49-F238E27FC236}">
                <a16:creationId xmlns:a16="http://schemas.microsoft.com/office/drawing/2014/main" id="{EDD876BE-393C-DA44-8450-B554FA2132F1}"/>
              </a:ext>
            </a:extLst>
          </p:cNvPr>
          <p:cNvSpPr txBox="1">
            <a:spLocks/>
          </p:cNvSpPr>
          <p:nvPr/>
        </p:nvSpPr>
        <p:spPr>
          <a:xfrm>
            <a:off x="3767040" y="2676716"/>
            <a:ext cx="861851" cy="644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7465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Verdana"/>
              <a:buChar char="•"/>
              <a:defRPr sz="23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68300" algn="l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Verdana"/>
              <a:buChar char="•"/>
              <a:defRPr sz="22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Verdana"/>
              <a:buChar char="•"/>
              <a:defRPr sz="20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3655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Verdana"/>
              <a:buChar char="•"/>
              <a:defRPr sz="17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Verdana"/>
              <a:buChar char="•"/>
              <a:defRPr sz="12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2667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70168"/>
              </a:buClr>
              <a:buSzPts val="600"/>
              <a:buFont typeface="Verdana"/>
              <a:buChar char="•"/>
              <a:defRPr sz="2400" b="0" i="0" u="none" strike="noStrike" cap="none">
                <a:solidFill>
                  <a:srgbClr val="070168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marR="0" lvl="6" indent="-2667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70168"/>
              </a:buClr>
              <a:buSzPts val="600"/>
              <a:buFont typeface="Verdana"/>
              <a:buChar char="•"/>
              <a:defRPr sz="2400" b="0" i="0" u="none" strike="noStrike" cap="none">
                <a:solidFill>
                  <a:srgbClr val="070168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marR="0" lvl="7" indent="-2667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70168"/>
              </a:buClr>
              <a:buSzPts val="600"/>
              <a:buFont typeface="Verdana"/>
              <a:buChar char="•"/>
              <a:defRPr sz="2400" b="0" i="0" u="none" strike="noStrike" cap="none">
                <a:solidFill>
                  <a:srgbClr val="070168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marR="0" lvl="8" indent="-2667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70168"/>
              </a:buClr>
              <a:buSzPts val="600"/>
              <a:buFont typeface="Verdana"/>
              <a:buChar char="•"/>
              <a:defRPr sz="2400" b="0" i="0" u="none" strike="noStrike" cap="none">
                <a:solidFill>
                  <a:srgbClr val="070168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82550" indent="0">
              <a:buFont typeface="Verdana"/>
              <a:buNone/>
            </a:pPr>
            <a:r>
              <a:rPr lang="it-IT" sz="1000" dirty="0" err="1"/>
              <a:t>TangoGQL</a:t>
            </a:r>
            <a:endParaRPr lang="it-IT" sz="1000" dirty="0"/>
          </a:p>
        </p:txBody>
      </p:sp>
      <p:pic>
        <p:nvPicPr>
          <p:cNvPr id="74" name="Immagine 73">
            <a:extLst>
              <a:ext uri="{FF2B5EF4-FFF2-40B4-BE49-F238E27FC236}">
                <a16:creationId xmlns:a16="http://schemas.microsoft.com/office/drawing/2014/main" id="{F71554C4-3B5F-3840-8D89-C6ED9732DA7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45882" y="1418125"/>
            <a:ext cx="231916" cy="243512"/>
          </a:xfrm>
          <a:prstGeom prst="rect">
            <a:avLst/>
          </a:prstGeom>
        </p:spPr>
      </p:pic>
      <p:pic>
        <p:nvPicPr>
          <p:cNvPr id="65" name="Elemento grafico 64">
            <a:extLst>
              <a:ext uri="{FF2B5EF4-FFF2-40B4-BE49-F238E27FC236}">
                <a16:creationId xmlns:a16="http://schemas.microsoft.com/office/drawing/2014/main" id="{EC026922-74BB-634D-B297-6CB5D0DD64C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3822"/>
          <a:stretch/>
        </p:blipFill>
        <p:spPr>
          <a:xfrm>
            <a:off x="3383867" y="1233886"/>
            <a:ext cx="346352" cy="292313"/>
          </a:xfrm>
          <a:prstGeom prst="rect">
            <a:avLst/>
          </a:prstGeom>
        </p:spPr>
      </p:pic>
      <p:pic>
        <p:nvPicPr>
          <p:cNvPr id="75" name="Immagine 74">
            <a:extLst>
              <a:ext uri="{FF2B5EF4-FFF2-40B4-BE49-F238E27FC236}">
                <a16:creationId xmlns:a16="http://schemas.microsoft.com/office/drawing/2014/main" id="{D9A3DAA6-94E8-7F4C-9879-80465846BAD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31584" y="1901141"/>
            <a:ext cx="231916" cy="243512"/>
          </a:xfrm>
          <a:prstGeom prst="rect">
            <a:avLst/>
          </a:prstGeom>
        </p:spPr>
      </p:pic>
      <p:pic>
        <p:nvPicPr>
          <p:cNvPr id="76" name="Elemento grafico 75">
            <a:extLst>
              <a:ext uri="{FF2B5EF4-FFF2-40B4-BE49-F238E27FC236}">
                <a16:creationId xmlns:a16="http://schemas.microsoft.com/office/drawing/2014/main" id="{D4A4E4B2-93D5-044C-8610-923D0791EAD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3822"/>
          <a:stretch/>
        </p:blipFill>
        <p:spPr>
          <a:xfrm>
            <a:off x="3369569" y="1716902"/>
            <a:ext cx="346352" cy="292313"/>
          </a:xfrm>
          <a:prstGeom prst="rect">
            <a:avLst/>
          </a:prstGeom>
        </p:spPr>
      </p:pic>
      <p:pic>
        <p:nvPicPr>
          <p:cNvPr id="77" name="Immagine 76">
            <a:extLst>
              <a:ext uri="{FF2B5EF4-FFF2-40B4-BE49-F238E27FC236}">
                <a16:creationId xmlns:a16="http://schemas.microsoft.com/office/drawing/2014/main" id="{B52CDA62-00F5-5E42-AC55-296B452B3C9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45882" y="2353851"/>
            <a:ext cx="231916" cy="243512"/>
          </a:xfrm>
          <a:prstGeom prst="rect">
            <a:avLst/>
          </a:prstGeom>
        </p:spPr>
      </p:pic>
      <p:pic>
        <p:nvPicPr>
          <p:cNvPr id="78" name="Elemento grafico 77">
            <a:extLst>
              <a:ext uri="{FF2B5EF4-FFF2-40B4-BE49-F238E27FC236}">
                <a16:creationId xmlns:a16="http://schemas.microsoft.com/office/drawing/2014/main" id="{1FF1200E-125D-B742-9341-B9E6B9EECDA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3822"/>
          <a:stretch/>
        </p:blipFill>
        <p:spPr>
          <a:xfrm>
            <a:off x="3383867" y="2169612"/>
            <a:ext cx="346352" cy="292313"/>
          </a:xfrm>
          <a:prstGeom prst="rect">
            <a:avLst/>
          </a:prstGeom>
        </p:spPr>
      </p:pic>
      <p:pic>
        <p:nvPicPr>
          <p:cNvPr id="79" name="Immagine 78">
            <a:extLst>
              <a:ext uri="{FF2B5EF4-FFF2-40B4-BE49-F238E27FC236}">
                <a16:creationId xmlns:a16="http://schemas.microsoft.com/office/drawing/2014/main" id="{6768D958-121D-EF4A-A179-992C2F3DFE8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79163" y="2908605"/>
            <a:ext cx="231916" cy="243512"/>
          </a:xfrm>
          <a:prstGeom prst="rect">
            <a:avLst/>
          </a:prstGeom>
        </p:spPr>
      </p:pic>
      <p:pic>
        <p:nvPicPr>
          <p:cNvPr id="80" name="Elemento grafico 79">
            <a:extLst>
              <a:ext uri="{FF2B5EF4-FFF2-40B4-BE49-F238E27FC236}">
                <a16:creationId xmlns:a16="http://schemas.microsoft.com/office/drawing/2014/main" id="{2E71E917-FA8C-5142-ABBD-0CD1D3EECE0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3822"/>
          <a:stretch/>
        </p:blipFill>
        <p:spPr>
          <a:xfrm>
            <a:off x="3417148" y="2770470"/>
            <a:ext cx="346352" cy="292313"/>
          </a:xfrm>
          <a:prstGeom prst="rect">
            <a:avLst/>
          </a:prstGeom>
        </p:spPr>
      </p:pic>
      <p:cxnSp>
        <p:nvCxnSpPr>
          <p:cNvPr id="82" name="Connettore 2 81">
            <a:extLst>
              <a:ext uri="{FF2B5EF4-FFF2-40B4-BE49-F238E27FC236}">
                <a16:creationId xmlns:a16="http://schemas.microsoft.com/office/drawing/2014/main" id="{93EDB121-2FDB-D741-BA41-2054D833A313}"/>
              </a:ext>
            </a:extLst>
          </p:cNvPr>
          <p:cNvCxnSpPr/>
          <p:nvPr/>
        </p:nvCxnSpPr>
        <p:spPr>
          <a:xfrm>
            <a:off x="1503659" y="1418125"/>
            <a:ext cx="166216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Connettore 2 82">
            <a:extLst>
              <a:ext uri="{FF2B5EF4-FFF2-40B4-BE49-F238E27FC236}">
                <a16:creationId xmlns:a16="http://schemas.microsoft.com/office/drawing/2014/main" id="{94CF09DE-6E10-9749-A314-B8A66501E1CE}"/>
              </a:ext>
            </a:extLst>
          </p:cNvPr>
          <p:cNvCxnSpPr/>
          <p:nvPr/>
        </p:nvCxnSpPr>
        <p:spPr>
          <a:xfrm>
            <a:off x="1503659" y="1941215"/>
            <a:ext cx="166216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Connettore 2 83">
            <a:extLst>
              <a:ext uri="{FF2B5EF4-FFF2-40B4-BE49-F238E27FC236}">
                <a16:creationId xmlns:a16="http://schemas.microsoft.com/office/drawing/2014/main" id="{83373756-9D1B-814B-82BF-FF751BFE4792}"/>
              </a:ext>
            </a:extLst>
          </p:cNvPr>
          <p:cNvCxnSpPr>
            <a:cxnSpLocks/>
          </p:cNvCxnSpPr>
          <p:nvPr/>
        </p:nvCxnSpPr>
        <p:spPr>
          <a:xfrm>
            <a:off x="1675119" y="2472591"/>
            <a:ext cx="149070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Connettore 2 85">
            <a:extLst>
              <a:ext uri="{FF2B5EF4-FFF2-40B4-BE49-F238E27FC236}">
                <a16:creationId xmlns:a16="http://schemas.microsoft.com/office/drawing/2014/main" id="{15E54C80-F63D-7844-8A35-7F6321362A2E}"/>
              </a:ext>
            </a:extLst>
          </p:cNvPr>
          <p:cNvCxnSpPr>
            <a:cxnSpLocks/>
          </p:cNvCxnSpPr>
          <p:nvPr/>
        </p:nvCxnSpPr>
        <p:spPr>
          <a:xfrm>
            <a:off x="1675119" y="2908605"/>
            <a:ext cx="149070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9" name="Immagine 88">
            <a:extLst>
              <a:ext uri="{FF2B5EF4-FFF2-40B4-BE49-F238E27FC236}">
                <a16:creationId xmlns:a16="http://schemas.microsoft.com/office/drawing/2014/main" id="{8FE854CE-B3F0-2C47-B4C2-7832D3180C1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846" y="4093839"/>
            <a:ext cx="9144000" cy="792260"/>
          </a:xfrm>
          <a:prstGeom prst="rect">
            <a:avLst/>
          </a:prstGeom>
        </p:spPr>
      </p:pic>
      <p:pic>
        <p:nvPicPr>
          <p:cNvPr id="90" name="Picture 9">
            <a:extLst>
              <a:ext uri="{FF2B5EF4-FFF2-40B4-BE49-F238E27FC236}">
                <a16:creationId xmlns:a16="http://schemas.microsoft.com/office/drawing/2014/main" id="{9F3D2142-9267-424D-A32C-A310CB5697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165" y="3705681"/>
            <a:ext cx="808060" cy="284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" name="Segnaposto testo 2">
            <a:extLst>
              <a:ext uri="{FF2B5EF4-FFF2-40B4-BE49-F238E27FC236}">
                <a16:creationId xmlns:a16="http://schemas.microsoft.com/office/drawing/2014/main" id="{E08F1D60-9F09-8B4D-99DB-B90E64705A44}"/>
              </a:ext>
            </a:extLst>
          </p:cNvPr>
          <p:cNvSpPr txBox="1">
            <a:spLocks/>
          </p:cNvSpPr>
          <p:nvPr/>
        </p:nvSpPr>
        <p:spPr>
          <a:xfrm>
            <a:off x="1324473" y="3769155"/>
            <a:ext cx="699122" cy="3314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7465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Verdana"/>
              <a:buChar char="•"/>
              <a:defRPr sz="23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68300" algn="l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Verdana"/>
              <a:buChar char="•"/>
              <a:defRPr sz="22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Verdana"/>
              <a:buChar char="•"/>
              <a:defRPr sz="20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3655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Verdana"/>
              <a:buChar char="•"/>
              <a:defRPr sz="17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Verdana"/>
              <a:buChar char="•"/>
              <a:defRPr sz="12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2667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70168"/>
              </a:buClr>
              <a:buSzPts val="600"/>
              <a:buFont typeface="Verdana"/>
              <a:buChar char="•"/>
              <a:defRPr sz="2400" b="0" i="0" u="none" strike="noStrike" cap="none">
                <a:solidFill>
                  <a:srgbClr val="070168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marR="0" lvl="6" indent="-2667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70168"/>
              </a:buClr>
              <a:buSzPts val="600"/>
              <a:buFont typeface="Verdana"/>
              <a:buChar char="•"/>
              <a:defRPr sz="2400" b="0" i="0" u="none" strike="noStrike" cap="none">
                <a:solidFill>
                  <a:srgbClr val="070168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marR="0" lvl="7" indent="-2667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70168"/>
              </a:buClr>
              <a:buSzPts val="600"/>
              <a:buFont typeface="Verdana"/>
              <a:buChar char="•"/>
              <a:defRPr sz="2400" b="0" i="0" u="none" strike="noStrike" cap="none">
                <a:solidFill>
                  <a:srgbClr val="070168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marR="0" lvl="8" indent="-2667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70168"/>
              </a:buClr>
              <a:buSzPts val="600"/>
              <a:buFont typeface="Verdana"/>
              <a:buChar char="•"/>
              <a:defRPr sz="2400" b="0" i="0" u="none" strike="noStrike" cap="none">
                <a:solidFill>
                  <a:srgbClr val="070168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82550" indent="0">
              <a:buFont typeface="Verdana"/>
              <a:buNone/>
            </a:pPr>
            <a:r>
              <a:rPr lang="it-IT" sz="1000" b="1" dirty="0"/>
              <a:t>CLONE</a:t>
            </a:r>
          </a:p>
        </p:txBody>
      </p:sp>
      <p:sp>
        <p:nvSpPr>
          <p:cNvPr id="95" name="Freccia giù 94">
            <a:extLst>
              <a:ext uri="{FF2B5EF4-FFF2-40B4-BE49-F238E27FC236}">
                <a16:creationId xmlns:a16="http://schemas.microsoft.com/office/drawing/2014/main" id="{412A8423-5A42-524B-9862-467275F504BE}"/>
              </a:ext>
            </a:extLst>
          </p:cNvPr>
          <p:cNvSpPr/>
          <p:nvPr/>
        </p:nvSpPr>
        <p:spPr>
          <a:xfrm>
            <a:off x="1549883" y="3617083"/>
            <a:ext cx="248301" cy="30414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6" name="Segnaposto testo 2">
            <a:extLst>
              <a:ext uri="{FF2B5EF4-FFF2-40B4-BE49-F238E27FC236}">
                <a16:creationId xmlns:a16="http://schemas.microsoft.com/office/drawing/2014/main" id="{50B60E10-2386-6343-B67D-9334ACC456C1}"/>
              </a:ext>
            </a:extLst>
          </p:cNvPr>
          <p:cNvSpPr txBox="1">
            <a:spLocks/>
          </p:cNvSpPr>
          <p:nvPr/>
        </p:nvSpPr>
        <p:spPr>
          <a:xfrm>
            <a:off x="2067778" y="3743752"/>
            <a:ext cx="1255574" cy="3314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7465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Verdana"/>
              <a:buChar char="•"/>
              <a:defRPr sz="23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68300" algn="l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Verdana"/>
              <a:buChar char="•"/>
              <a:defRPr sz="22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Verdana"/>
              <a:buChar char="•"/>
              <a:defRPr sz="20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3655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Verdana"/>
              <a:buChar char="•"/>
              <a:defRPr sz="17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Verdana"/>
              <a:buChar char="•"/>
              <a:defRPr sz="12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2667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70168"/>
              </a:buClr>
              <a:buSzPts val="600"/>
              <a:buFont typeface="Verdana"/>
              <a:buChar char="•"/>
              <a:defRPr sz="2400" b="0" i="0" u="none" strike="noStrike" cap="none">
                <a:solidFill>
                  <a:srgbClr val="070168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marR="0" lvl="6" indent="-2667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70168"/>
              </a:buClr>
              <a:buSzPts val="600"/>
              <a:buFont typeface="Verdana"/>
              <a:buChar char="•"/>
              <a:defRPr sz="2400" b="0" i="0" u="none" strike="noStrike" cap="none">
                <a:solidFill>
                  <a:srgbClr val="070168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marR="0" lvl="7" indent="-2667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70168"/>
              </a:buClr>
              <a:buSzPts val="600"/>
              <a:buFont typeface="Verdana"/>
              <a:buChar char="•"/>
              <a:defRPr sz="2400" b="0" i="0" u="none" strike="noStrike" cap="none">
                <a:solidFill>
                  <a:srgbClr val="070168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marR="0" lvl="8" indent="-2667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70168"/>
              </a:buClr>
              <a:buSzPts val="600"/>
              <a:buFont typeface="Verdana"/>
              <a:buChar char="•"/>
              <a:defRPr sz="2400" b="0" i="0" u="none" strike="noStrike" cap="none">
                <a:solidFill>
                  <a:srgbClr val="070168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82550" indent="0" algn="ctr">
              <a:buFont typeface="Verdana"/>
              <a:buNone/>
            </a:pPr>
            <a:r>
              <a:rPr lang="it-IT" sz="1000" b="1" dirty="0"/>
              <a:t>TEST &amp; LINTING</a:t>
            </a:r>
          </a:p>
        </p:txBody>
      </p:sp>
      <p:sp>
        <p:nvSpPr>
          <p:cNvPr id="97" name="Freccia giù 96">
            <a:extLst>
              <a:ext uri="{FF2B5EF4-FFF2-40B4-BE49-F238E27FC236}">
                <a16:creationId xmlns:a16="http://schemas.microsoft.com/office/drawing/2014/main" id="{CDCCF97A-254D-EF40-8FAB-1C72C668D85D}"/>
              </a:ext>
            </a:extLst>
          </p:cNvPr>
          <p:cNvSpPr/>
          <p:nvPr/>
        </p:nvSpPr>
        <p:spPr>
          <a:xfrm>
            <a:off x="2634253" y="3597744"/>
            <a:ext cx="248301" cy="30414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8" name="Segnaposto testo 2">
            <a:extLst>
              <a:ext uri="{FF2B5EF4-FFF2-40B4-BE49-F238E27FC236}">
                <a16:creationId xmlns:a16="http://schemas.microsoft.com/office/drawing/2014/main" id="{A4F016A7-DD54-794B-9BFD-0954A23EBF4A}"/>
              </a:ext>
            </a:extLst>
          </p:cNvPr>
          <p:cNvSpPr txBox="1">
            <a:spLocks/>
          </p:cNvSpPr>
          <p:nvPr/>
        </p:nvSpPr>
        <p:spPr>
          <a:xfrm>
            <a:off x="4455481" y="3639868"/>
            <a:ext cx="1255574" cy="3314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7465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Verdana"/>
              <a:buChar char="•"/>
              <a:defRPr sz="23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68300" algn="l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Verdana"/>
              <a:buChar char="•"/>
              <a:defRPr sz="22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Verdana"/>
              <a:buChar char="•"/>
              <a:defRPr sz="20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3655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Verdana"/>
              <a:buChar char="•"/>
              <a:defRPr sz="17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Verdana"/>
              <a:buChar char="•"/>
              <a:defRPr sz="12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2667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70168"/>
              </a:buClr>
              <a:buSzPts val="600"/>
              <a:buFont typeface="Verdana"/>
              <a:buChar char="•"/>
              <a:defRPr sz="2400" b="0" i="0" u="none" strike="noStrike" cap="none">
                <a:solidFill>
                  <a:srgbClr val="070168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marR="0" lvl="6" indent="-2667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70168"/>
              </a:buClr>
              <a:buSzPts val="600"/>
              <a:buFont typeface="Verdana"/>
              <a:buChar char="•"/>
              <a:defRPr sz="2400" b="0" i="0" u="none" strike="noStrike" cap="none">
                <a:solidFill>
                  <a:srgbClr val="070168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marR="0" lvl="7" indent="-2667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70168"/>
              </a:buClr>
              <a:buSzPts val="600"/>
              <a:buFont typeface="Verdana"/>
              <a:buChar char="•"/>
              <a:defRPr sz="2400" b="0" i="0" u="none" strike="noStrike" cap="none">
                <a:solidFill>
                  <a:srgbClr val="070168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marR="0" lvl="8" indent="-2667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70168"/>
              </a:buClr>
              <a:buSzPts val="600"/>
              <a:buFont typeface="Verdana"/>
              <a:buChar char="•"/>
              <a:defRPr sz="2400" b="0" i="0" u="none" strike="noStrike" cap="none">
                <a:solidFill>
                  <a:srgbClr val="070168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82550" indent="0" algn="ctr">
              <a:buFont typeface="Verdana"/>
              <a:buNone/>
            </a:pPr>
            <a:r>
              <a:rPr lang="it-IT" sz="1000" b="1" dirty="0"/>
              <a:t>BUID DOCKER IMAGE</a:t>
            </a:r>
          </a:p>
        </p:txBody>
      </p:sp>
      <p:sp>
        <p:nvSpPr>
          <p:cNvPr id="99" name="Freccia giù 98">
            <a:extLst>
              <a:ext uri="{FF2B5EF4-FFF2-40B4-BE49-F238E27FC236}">
                <a16:creationId xmlns:a16="http://schemas.microsoft.com/office/drawing/2014/main" id="{73D5E35C-09B3-5040-99F4-5F1EFA9AF032}"/>
              </a:ext>
            </a:extLst>
          </p:cNvPr>
          <p:cNvSpPr/>
          <p:nvPr/>
        </p:nvSpPr>
        <p:spPr>
          <a:xfrm>
            <a:off x="5021956" y="3493860"/>
            <a:ext cx="248301" cy="30414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01" name="Immagine 100">
            <a:extLst>
              <a:ext uri="{FF2B5EF4-FFF2-40B4-BE49-F238E27FC236}">
                <a16:creationId xmlns:a16="http://schemas.microsoft.com/office/drawing/2014/main" id="{E48D7F54-E701-6C49-9B69-9E4D34742CF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4046" t="22718" r="10727" b="16975"/>
          <a:stretch/>
        </p:blipFill>
        <p:spPr>
          <a:xfrm>
            <a:off x="5021956" y="4545596"/>
            <a:ext cx="447936" cy="359099"/>
          </a:xfrm>
          <a:prstGeom prst="rect">
            <a:avLst/>
          </a:prstGeom>
        </p:spPr>
      </p:pic>
      <p:sp>
        <p:nvSpPr>
          <p:cNvPr id="102" name="Segnaposto testo 2">
            <a:extLst>
              <a:ext uri="{FF2B5EF4-FFF2-40B4-BE49-F238E27FC236}">
                <a16:creationId xmlns:a16="http://schemas.microsoft.com/office/drawing/2014/main" id="{3140E5C1-10C7-424D-B7F3-A627E7405FE0}"/>
              </a:ext>
            </a:extLst>
          </p:cNvPr>
          <p:cNvSpPr txBox="1">
            <a:spLocks/>
          </p:cNvSpPr>
          <p:nvPr/>
        </p:nvSpPr>
        <p:spPr>
          <a:xfrm>
            <a:off x="6719033" y="3590154"/>
            <a:ext cx="1255574" cy="3314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7465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Verdana"/>
              <a:buChar char="•"/>
              <a:defRPr sz="23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68300" algn="l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Verdana"/>
              <a:buChar char="•"/>
              <a:defRPr sz="22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Verdana"/>
              <a:buChar char="•"/>
              <a:defRPr sz="20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3655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Verdana"/>
              <a:buChar char="•"/>
              <a:defRPr sz="17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Verdana"/>
              <a:buChar char="•"/>
              <a:defRPr sz="12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2667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70168"/>
              </a:buClr>
              <a:buSzPts val="600"/>
              <a:buFont typeface="Verdana"/>
              <a:buChar char="•"/>
              <a:defRPr sz="2400" b="0" i="0" u="none" strike="noStrike" cap="none">
                <a:solidFill>
                  <a:srgbClr val="070168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marR="0" lvl="6" indent="-2667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70168"/>
              </a:buClr>
              <a:buSzPts val="600"/>
              <a:buFont typeface="Verdana"/>
              <a:buChar char="•"/>
              <a:defRPr sz="2400" b="0" i="0" u="none" strike="noStrike" cap="none">
                <a:solidFill>
                  <a:srgbClr val="070168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marR="0" lvl="7" indent="-2667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70168"/>
              </a:buClr>
              <a:buSzPts val="600"/>
              <a:buFont typeface="Verdana"/>
              <a:buChar char="•"/>
              <a:defRPr sz="2400" b="0" i="0" u="none" strike="noStrike" cap="none">
                <a:solidFill>
                  <a:srgbClr val="070168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marR="0" lvl="8" indent="-2667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70168"/>
              </a:buClr>
              <a:buSzPts val="600"/>
              <a:buFont typeface="Verdana"/>
              <a:buChar char="•"/>
              <a:defRPr sz="2400" b="0" i="0" u="none" strike="noStrike" cap="none">
                <a:solidFill>
                  <a:srgbClr val="070168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82550" indent="0" algn="ctr">
              <a:buFont typeface="Verdana"/>
              <a:buNone/>
            </a:pPr>
            <a:r>
              <a:rPr lang="it-IT" sz="1000" b="1" dirty="0"/>
              <a:t>BUID HELM CHART</a:t>
            </a:r>
          </a:p>
        </p:txBody>
      </p:sp>
      <p:sp>
        <p:nvSpPr>
          <p:cNvPr id="103" name="Freccia giù 102">
            <a:extLst>
              <a:ext uri="{FF2B5EF4-FFF2-40B4-BE49-F238E27FC236}">
                <a16:creationId xmlns:a16="http://schemas.microsoft.com/office/drawing/2014/main" id="{B6262EDE-2C50-CC4D-944A-3BA1DCE6E6EF}"/>
              </a:ext>
            </a:extLst>
          </p:cNvPr>
          <p:cNvSpPr/>
          <p:nvPr/>
        </p:nvSpPr>
        <p:spPr>
          <a:xfrm>
            <a:off x="7285508" y="3444146"/>
            <a:ext cx="248301" cy="30414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05" name="Elemento grafico 104">
            <a:extLst>
              <a:ext uri="{FF2B5EF4-FFF2-40B4-BE49-F238E27FC236}">
                <a16:creationId xmlns:a16="http://schemas.microsoft.com/office/drawing/2014/main" id="{1CF792AD-5441-D04A-83C4-D26C80AF98D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216107" y="4491937"/>
            <a:ext cx="382819" cy="441585"/>
          </a:xfrm>
          <a:prstGeom prst="rect">
            <a:avLst/>
          </a:prstGeom>
        </p:spPr>
      </p:pic>
      <p:pic>
        <p:nvPicPr>
          <p:cNvPr id="106" name="Picture 9">
            <a:extLst>
              <a:ext uri="{FF2B5EF4-FFF2-40B4-BE49-F238E27FC236}">
                <a16:creationId xmlns:a16="http://schemas.microsoft.com/office/drawing/2014/main" id="{EEF2C182-7840-B543-815F-3BF0FAD963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7696" y="782009"/>
            <a:ext cx="808060" cy="284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" name="Immagine 107">
            <a:extLst>
              <a:ext uri="{FF2B5EF4-FFF2-40B4-BE49-F238E27FC236}">
                <a16:creationId xmlns:a16="http://schemas.microsoft.com/office/drawing/2014/main" id="{91352A32-F0C7-8745-AFAC-F9305AD827E7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2866" t="23200" r="15963" b="25880"/>
          <a:stretch/>
        </p:blipFill>
        <p:spPr>
          <a:xfrm>
            <a:off x="6002067" y="660938"/>
            <a:ext cx="1596859" cy="469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249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4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8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9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4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3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1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29 0.00185 C 0.05764 -0.24815 0.12274 -0.49784 0.15417 -0.60772 " pathEditMode="relative" ptsTypes="AA">
                                      <p:cBhvr>
                                        <p:cTn id="184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8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5 -0.00463 L 0.06198 -0.60216 " pathEditMode="relative" rAng="0" ptsTypes="AA">
                                      <p:cBhvr>
                                        <p:cTn id="186" dur="2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3" y="-298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/>
      <p:bldP spid="14" grpId="0"/>
      <p:bldP spid="61" grpId="0"/>
      <p:bldP spid="63" grpId="0"/>
      <p:bldP spid="64" grpId="0"/>
      <p:bldP spid="66" grpId="0"/>
      <p:bldP spid="92" grpId="0"/>
      <p:bldP spid="92" grpId="1"/>
      <p:bldP spid="92" grpId="2"/>
      <p:bldP spid="95" grpId="0" animBg="1"/>
      <p:bldP spid="95" grpId="1" animBg="1"/>
      <p:bldP spid="96" grpId="0"/>
      <p:bldP spid="96" grpId="1"/>
      <p:bldP spid="97" grpId="0" animBg="1"/>
      <p:bldP spid="97" grpId="1" animBg="1"/>
      <p:bldP spid="97" grpId="2" animBg="1"/>
      <p:bldP spid="98" grpId="0"/>
      <p:bldP spid="98" grpId="1"/>
      <p:bldP spid="99" grpId="0" animBg="1"/>
      <p:bldP spid="99" grpId="1" animBg="1"/>
      <p:bldP spid="99" grpId="2" animBg="1"/>
      <p:bldP spid="102" grpId="0"/>
      <p:bldP spid="102" grpId="1"/>
      <p:bldP spid="103" grpId="0" animBg="1"/>
      <p:bldP spid="103" grpId="1" animBg="1"/>
      <p:bldP spid="103" grpId="2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ttangolo con angoli arrotondati 49">
            <a:extLst>
              <a:ext uri="{FF2B5EF4-FFF2-40B4-BE49-F238E27FC236}">
                <a16:creationId xmlns:a16="http://schemas.microsoft.com/office/drawing/2014/main" id="{B8AEBBF0-760A-DC43-AEB5-C41E5A182B95}"/>
              </a:ext>
            </a:extLst>
          </p:cNvPr>
          <p:cNvSpPr/>
          <p:nvPr/>
        </p:nvSpPr>
        <p:spPr>
          <a:xfrm>
            <a:off x="2850776" y="591671"/>
            <a:ext cx="6192112" cy="442003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5384B223-A7A6-7B40-ABF4-C68B628046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Taranta </a:t>
            </a:r>
            <a:r>
              <a:rPr lang="it-IT" dirty="0" err="1"/>
              <a:t>deployment</a:t>
            </a:r>
            <a:endParaRPr lang="it-IT" dirty="0"/>
          </a:p>
        </p:txBody>
      </p:sp>
      <p:sp>
        <p:nvSpPr>
          <p:cNvPr id="6" name="Segnaposto testo 2">
            <a:extLst>
              <a:ext uri="{FF2B5EF4-FFF2-40B4-BE49-F238E27FC236}">
                <a16:creationId xmlns:a16="http://schemas.microsoft.com/office/drawing/2014/main" id="{63861113-091A-0343-8F1A-BA55EEF06F69}"/>
              </a:ext>
            </a:extLst>
          </p:cNvPr>
          <p:cNvSpPr txBox="1">
            <a:spLocks/>
          </p:cNvSpPr>
          <p:nvPr/>
        </p:nvSpPr>
        <p:spPr>
          <a:xfrm>
            <a:off x="556714" y="843695"/>
            <a:ext cx="754956" cy="644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7465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Verdana"/>
              <a:buChar char="•"/>
              <a:defRPr sz="23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68300" algn="l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Verdana"/>
              <a:buChar char="•"/>
              <a:defRPr sz="22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Verdana"/>
              <a:buChar char="•"/>
              <a:defRPr sz="20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3655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Verdana"/>
              <a:buChar char="•"/>
              <a:defRPr sz="17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Verdana"/>
              <a:buChar char="•"/>
              <a:defRPr sz="12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2667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70168"/>
              </a:buClr>
              <a:buSzPts val="600"/>
              <a:buFont typeface="Verdana"/>
              <a:buChar char="•"/>
              <a:defRPr sz="2400" b="0" i="0" u="none" strike="noStrike" cap="none">
                <a:solidFill>
                  <a:srgbClr val="070168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marR="0" lvl="6" indent="-2667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70168"/>
              </a:buClr>
              <a:buSzPts val="600"/>
              <a:buFont typeface="Verdana"/>
              <a:buChar char="•"/>
              <a:defRPr sz="2400" b="0" i="0" u="none" strike="noStrike" cap="none">
                <a:solidFill>
                  <a:srgbClr val="070168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marR="0" lvl="7" indent="-2667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70168"/>
              </a:buClr>
              <a:buSzPts val="600"/>
              <a:buFont typeface="Verdana"/>
              <a:buChar char="•"/>
              <a:defRPr sz="2400" b="0" i="0" u="none" strike="noStrike" cap="none">
                <a:solidFill>
                  <a:srgbClr val="070168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marR="0" lvl="8" indent="-2667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70168"/>
              </a:buClr>
              <a:buSzPts val="600"/>
              <a:buFont typeface="Verdana"/>
              <a:buChar char="•"/>
              <a:defRPr sz="2400" b="0" i="0" u="none" strike="noStrike" cap="none">
                <a:solidFill>
                  <a:srgbClr val="070168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82550" indent="0">
              <a:buFont typeface="Verdana"/>
              <a:buNone/>
            </a:pPr>
            <a:r>
              <a:rPr lang="it-IT" sz="1000" dirty="0"/>
              <a:t>Taranta </a:t>
            </a:r>
            <a:r>
              <a:rPr lang="it-IT" sz="1000" dirty="0" err="1"/>
              <a:t>frontend</a:t>
            </a:r>
            <a:endParaRPr lang="it-IT" sz="1000" dirty="0"/>
          </a:p>
        </p:txBody>
      </p:sp>
      <p:sp>
        <p:nvSpPr>
          <p:cNvPr id="7" name="Segnaposto testo 2">
            <a:extLst>
              <a:ext uri="{FF2B5EF4-FFF2-40B4-BE49-F238E27FC236}">
                <a16:creationId xmlns:a16="http://schemas.microsoft.com/office/drawing/2014/main" id="{08CD5845-60C6-904D-8E3A-BCF21D89E427}"/>
              </a:ext>
            </a:extLst>
          </p:cNvPr>
          <p:cNvSpPr txBox="1">
            <a:spLocks/>
          </p:cNvSpPr>
          <p:nvPr/>
        </p:nvSpPr>
        <p:spPr>
          <a:xfrm>
            <a:off x="607833" y="1380277"/>
            <a:ext cx="754956" cy="644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7465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Verdana"/>
              <a:buChar char="•"/>
              <a:defRPr sz="23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68300" algn="l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Verdana"/>
              <a:buChar char="•"/>
              <a:defRPr sz="22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Verdana"/>
              <a:buChar char="•"/>
              <a:defRPr sz="20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3655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Verdana"/>
              <a:buChar char="•"/>
              <a:defRPr sz="17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Verdana"/>
              <a:buChar char="•"/>
              <a:defRPr sz="12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2667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70168"/>
              </a:buClr>
              <a:buSzPts val="600"/>
              <a:buFont typeface="Verdana"/>
              <a:buChar char="•"/>
              <a:defRPr sz="2400" b="0" i="0" u="none" strike="noStrike" cap="none">
                <a:solidFill>
                  <a:srgbClr val="070168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marR="0" lvl="6" indent="-2667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70168"/>
              </a:buClr>
              <a:buSzPts val="600"/>
              <a:buFont typeface="Verdana"/>
              <a:buChar char="•"/>
              <a:defRPr sz="2400" b="0" i="0" u="none" strike="noStrike" cap="none">
                <a:solidFill>
                  <a:srgbClr val="070168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marR="0" lvl="7" indent="-2667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70168"/>
              </a:buClr>
              <a:buSzPts val="600"/>
              <a:buFont typeface="Verdana"/>
              <a:buChar char="•"/>
              <a:defRPr sz="2400" b="0" i="0" u="none" strike="noStrike" cap="none">
                <a:solidFill>
                  <a:srgbClr val="070168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marR="0" lvl="8" indent="-2667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70168"/>
              </a:buClr>
              <a:buSzPts val="600"/>
              <a:buFont typeface="Verdana"/>
              <a:buChar char="•"/>
              <a:defRPr sz="2400" b="0" i="0" u="none" strike="noStrike" cap="none">
                <a:solidFill>
                  <a:srgbClr val="070168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82550" indent="0">
              <a:buFont typeface="Verdana"/>
              <a:buNone/>
            </a:pPr>
            <a:r>
              <a:rPr lang="it-IT" sz="1000" dirty="0"/>
              <a:t>Taranta </a:t>
            </a:r>
            <a:r>
              <a:rPr lang="it-IT" sz="1000" dirty="0" err="1"/>
              <a:t>Auth</a:t>
            </a:r>
            <a:endParaRPr lang="it-IT" sz="1000" dirty="0"/>
          </a:p>
        </p:txBody>
      </p:sp>
      <p:sp>
        <p:nvSpPr>
          <p:cNvPr id="8" name="Segnaposto testo 2">
            <a:extLst>
              <a:ext uri="{FF2B5EF4-FFF2-40B4-BE49-F238E27FC236}">
                <a16:creationId xmlns:a16="http://schemas.microsoft.com/office/drawing/2014/main" id="{D1B47305-B21B-5542-B0B6-31C47B170BA7}"/>
              </a:ext>
            </a:extLst>
          </p:cNvPr>
          <p:cNvSpPr txBox="1">
            <a:spLocks/>
          </p:cNvSpPr>
          <p:nvPr/>
        </p:nvSpPr>
        <p:spPr>
          <a:xfrm>
            <a:off x="596006" y="1976980"/>
            <a:ext cx="861851" cy="644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7465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Verdana"/>
              <a:buChar char="•"/>
              <a:defRPr sz="23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68300" algn="l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Verdana"/>
              <a:buChar char="•"/>
              <a:defRPr sz="22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Verdana"/>
              <a:buChar char="•"/>
              <a:defRPr sz="20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3655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Verdana"/>
              <a:buChar char="•"/>
              <a:defRPr sz="17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Verdana"/>
              <a:buChar char="•"/>
              <a:defRPr sz="12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2667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70168"/>
              </a:buClr>
              <a:buSzPts val="600"/>
              <a:buFont typeface="Verdana"/>
              <a:buChar char="•"/>
              <a:defRPr sz="2400" b="0" i="0" u="none" strike="noStrike" cap="none">
                <a:solidFill>
                  <a:srgbClr val="070168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marR="0" lvl="6" indent="-2667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70168"/>
              </a:buClr>
              <a:buSzPts val="600"/>
              <a:buFont typeface="Verdana"/>
              <a:buChar char="•"/>
              <a:defRPr sz="2400" b="0" i="0" u="none" strike="noStrike" cap="none">
                <a:solidFill>
                  <a:srgbClr val="070168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marR="0" lvl="7" indent="-2667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70168"/>
              </a:buClr>
              <a:buSzPts val="600"/>
              <a:buFont typeface="Verdana"/>
              <a:buChar char="•"/>
              <a:defRPr sz="2400" b="0" i="0" u="none" strike="noStrike" cap="none">
                <a:solidFill>
                  <a:srgbClr val="070168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marR="0" lvl="8" indent="-2667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70168"/>
              </a:buClr>
              <a:buSzPts val="600"/>
              <a:buFont typeface="Verdana"/>
              <a:buChar char="•"/>
              <a:defRPr sz="2400" b="0" i="0" u="none" strike="noStrike" cap="none">
                <a:solidFill>
                  <a:srgbClr val="070168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82550" indent="0">
              <a:buFont typeface="Verdana"/>
              <a:buNone/>
            </a:pPr>
            <a:r>
              <a:rPr lang="it-IT" sz="1000" dirty="0"/>
              <a:t>Taranta Dashboard</a:t>
            </a:r>
          </a:p>
        </p:txBody>
      </p:sp>
      <p:sp>
        <p:nvSpPr>
          <p:cNvPr id="9" name="Segnaposto testo 2">
            <a:extLst>
              <a:ext uri="{FF2B5EF4-FFF2-40B4-BE49-F238E27FC236}">
                <a16:creationId xmlns:a16="http://schemas.microsoft.com/office/drawing/2014/main" id="{F1AEA56C-B5E1-E841-AE3B-79EEC2D91E4D}"/>
              </a:ext>
            </a:extLst>
          </p:cNvPr>
          <p:cNvSpPr txBox="1">
            <a:spLocks/>
          </p:cNvSpPr>
          <p:nvPr/>
        </p:nvSpPr>
        <p:spPr>
          <a:xfrm>
            <a:off x="607832" y="2591298"/>
            <a:ext cx="861851" cy="644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7465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Verdana"/>
              <a:buChar char="•"/>
              <a:defRPr sz="23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68300" algn="l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Verdana"/>
              <a:buChar char="•"/>
              <a:defRPr sz="22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Verdana"/>
              <a:buChar char="•"/>
              <a:defRPr sz="20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3655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Verdana"/>
              <a:buChar char="•"/>
              <a:defRPr sz="17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Verdana"/>
              <a:buChar char="•"/>
              <a:defRPr sz="12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2667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70168"/>
              </a:buClr>
              <a:buSzPts val="600"/>
              <a:buFont typeface="Verdana"/>
              <a:buChar char="•"/>
              <a:defRPr sz="2400" b="0" i="0" u="none" strike="noStrike" cap="none">
                <a:solidFill>
                  <a:srgbClr val="070168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marR="0" lvl="6" indent="-2667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70168"/>
              </a:buClr>
              <a:buSzPts val="600"/>
              <a:buFont typeface="Verdana"/>
              <a:buChar char="•"/>
              <a:defRPr sz="2400" b="0" i="0" u="none" strike="noStrike" cap="none">
                <a:solidFill>
                  <a:srgbClr val="070168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marR="0" lvl="7" indent="-2667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70168"/>
              </a:buClr>
              <a:buSzPts val="600"/>
              <a:buFont typeface="Verdana"/>
              <a:buChar char="•"/>
              <a:defRPr sz="2400" b="0" i="0" u="none" strike="noStrike" cap="none">
                <a:solidFill>
                  <a:srgbClr val="070168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marR="0" lvl="8" indent="-2667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70168"/>
              </a:buClr>
              <a:buSzPts val="600"/>
              <a:buFont typeface="Verdana"/>
              <a:buChar char="•"/>
              <a:defRPr sz="2400" b="0" i="0" u="none" strike="noStrike" cap="none">
                <a:solidFill>
                  <a:srgbClr val="070168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82550" indent="0">
              <a:buFont typeface="Verdana"/>
              <a:buNone/>
            </a:pPr>
            <a:r>
              <a:rPr lang="it-IT" sz="1000" dirty="0" err="1"/>
              <a:t>TangoGQL</a:t>
            </a:r>
            <a:endParaRPr lang="it-IT" sz="1000" dirty="0"/>
          </a:p>
        </p:txBody>
      </p:sp>
      <p:pic>
        <p:nvPicPr>
          <p:cNvPr id="11" name="Elemento grafico 10">
            <a:extLst>
              <a:ext uri="{FF2B5EF4-FFF2-40B4-BE49-F238E27FC236}">
                <a16:creationId xmlns:a16="http://schemas.microsoft.com/office/drawing/2014/main" id="{8E44EC13-BC98-474F-84A5-EC121702CF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3417" b="13417"/>
          <a:stretch/>
        </p:blipFill>
        <p:spPr>
          <a:xfrm>
            <a:off x="248781" y="1074422"/>
            <a:ext cx="346352" cy="292313"/>
          </a:xfrm>
          <a:prstGeom prst="rect">
            <a:avLst/>
          </a:prstGeom>
        </p:spPr>
      </p:pic>
      <p:pic>
        <p:nvPicPr>
          <p:cNvPr id="13" name="Elemento grafico 12">
            <a:extLst>
              <a:ext uri="{FF2B5EF4-FFF2-40B4-BE49-F238E27FC236}">
                <a16:creationId xmlns:a16="http://schemas.microsoft.com/office/drawing/2014/main" id="{091CF202-0443-244A-BB4B-31A00ABC5C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3417" b="13417"/>
          <a:stretch/>
        </p:blipFill>
        <p:spPr>
          <a:xfrm>
            <a:off x="248781" y="1564900"/>
            <a:ext cx="346352" cy="292313"/>
          </a:xfrm>
          <a:prstGeom prst="rect">
            <a:avLst/>
          </a:prstGeom>
        </p:spPr>
      </p:pic>
      <p:pic>
        <p:nvPicPr>
          <p:cNvPr id="15" name="Elemento grafico 14">
            <a:extLst>
              <a:ext uri="{FF2B5EF4-FFF2-40B4-BE49-F238E27FC236}">
                <a16:creationId xmlns:a16="http://schemas.microsoft.com/office/drawing/2014/main" id="{E74A8A40-A714-0D44-8150-0156FB25AC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3417" b="13417"/>
          <a:stretch/>
        </p:blipFill>
        <p:spPr>
          <a:xfrm>
            <a:off x="266621" y="2141992"/>
            <a:ext cx="346352" cy="292313"/>
          </a:xfrm>
          <a:prstGeom prst="rect">
            <a:avLst/>
          </a:prstGeom>
        </p:spPr>
      </p:pic>
      <p:pic>
        <p:nvPicPr>
          <p:cNvPr id="17" name="Elemento grafico 16">
            <a:extLst>
              <a:ext uri="{FF2B5EF4-FFF2-40B4-BE49-F238E27FC236}">
                <a16:creationId xmlns:a16="http://schemas.microsoft.com/office/drawing/2014/main" id="{904EE915-5B7C-6041-85EA-EA9664EDA1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3417" b="13417"/>
          <a:stretch/>
        </p:blipFill>
        <p:spPr>
          <a:xfrm>
            <a:off x="273308" y="2738840"/>
            <a:ext cx="346352" cy="292313"/>
          </a:xfrm>
          <a:prstGeom prst="rect">
            <a:avLst/>
          </a:prstGeom>
        </p:spPr>
      </p:pic>
      <p:sp>
        <p:nvSpPr>
          <p:cNvPr id="44" name="Rettangolo con angoli arrotondati 43">
            <a:extLst>
              <a:ext uri="{FF2B5EF4-FFF2-40B4-BE49-F238E27FC236}">
                <a16:creationId xmlns:a16="http://schemas.microsoft.com/office/drawing/2014/main" id="{BDEBAEBB-33DB-2D4C-B131-36C1CE9B94CE}"/>
              </a:ext>
            </a:extLst>
          </p:cNvPr>
          <p:cNvSpPr/>
          <p:nvPr/>
        </p:nvSpPr>
        <p:spPr>
          <a:xfrm>
            <a:off x="3104350" y="966845"/>
            <a:ext cx="5664802" cy="1856341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5" name="Rettangolo con angoli arrotondati 44">
            <a:extLst>
              <a:ext uri="{FF2B5EF4-FFF2-40B4-BE49-F238E27FC236}">
                <a16:creationId xmlns:a16="http://schemas.microsoft.com/office/drawing/2014/main" id="{4133C7AA-6C8F-8B46-83C4-1562A62CFED8}"/>
              </a:ext>
            </a:extLst>
          </p:cNvPr>
          <p:cNvSpPr/>
          <p:nvPr/>
        </p:nvSpPr>
        <p:spPr>
          <a:xfrm>
            <a:off x="3093856" y="2942620"/>
            <a:ext cx="5664802" cy="1856341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6" name="Segnaposto testo 2">
            <a:extLst>
              <a:ext uri="{FF2B5EF4-FFF2-40B4-BE49-F238E27FC236}">
                <a16:creationId xmlns:a16="http://schemas.microsoft.com/office/drawing/2014/main" id="{89DEB1F2-2A13-2347-93C2-FDDF9199B7E8}"/>
              </a:ext>
            </a:extLst>
          </p:cNvPr>
          <p:cNvSpPr txBox="1">
            <a:spLocks/>
          </p:cNvSpPr>
          <p:nvPr/>
        </p:nvSpPr>
        <p:spPr>
          <a:xfrm>
            <a:off x="3283786" y="936831"/>
            <a:ext cx="1764623" cy="644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7465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Verdana"/>
              <a:buChar char="•"/>
              <a:defRPr sz="23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68300" algn="l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Verdana"/>
              <a:buChar char="•"/>
              <a:defRPr sz="22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Verdana"/>
              <a:buChar char="•"/>
              <a:defRPr sz="20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3655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Verdana"/>
              <a:buChar char="•"/>
              <a:defRPr sz="17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Verdana"/>
              <a:buChar char="•"/>
              <a:defRPr sz="12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2667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70168"/>
              </a:buClr>
              <a:buSzPts val="600"/>
              <a:buFont typeface="Verdana"/>
              <a:buChar char="•"/>
              <a:defRPr sz="2400" b="0" i="0" u="none" strike="noStrike" cap="none">
                <a:solidFill>
                  <a:srgbClr val="070168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marR="0" lvl="6" indent="-2667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70168"/>
              </a:buClr>
              <a:buSzPts val="600"/>
              <a:buFont typeface="Verdana"/>
              <a:buChar char="•"/>
              <a:defRPr sz="2400" b="0" i="0" u="none" strike="noStrike" cap="none">
                <a:solidFill>
                  <a:srgbClr val="070168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marR="0" lvl="7" indent="-2667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70168"/>
              </a:buClr>
              <a:buSzPts val="600"/>
              <a:buFont typeface="Verdana"/>
              <a:buChar char="•"/>
              <a:defRPr sz="2400" b="0" i="0" u="none" strike="noStrike" cap="none">
                <a:solidFill>
                  <a:srgbClr val="070168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marR="0" lvl="8" indent="-2667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70168"/>
              </a:buClr>
              <a:buSzPts val="600"/>
              <a:buFont typeface="Verdana"/>
              <a:buChar char="•"/>
              <a:defRPr sz="2400" b="0" i="0" u="none" strike="noStrike" cap="none">
                <a:solidFill>
                  <a:srgbClr val="070168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82550" indent="0">
              <a:buFont typeface="Verdana"/>
              <a:buNone/>
            </a:pPr>
            <a:r>
              <a:rPr lang="it-IT" sz="1000" b="1" dirty="0">
                <a:solidFill>
                  <a:schemeClr val="accent1"/>
                </a:solidFill>
              </a:rPr>
              <a:t>Private Environment</a:t>
            </a:r>
          </a:p>
        </p:txBody>
      </p:sp>
      <p:sp>
        <p:nvSpPr>
          <p:cNvPr id="47" name="Segnaposto testo 2">
            <a:extLst>
              <a:ext uri="{FF2B5EF4-FFF2-40B4-BE49-F238E27FC236}">
                <a16:creationId xmlns:a16="http://schemas.microsoft.com/office/drawing/2014/main" id="{6DBBFE68-306D-1045-8AEF-BDD50CAD0C8B}"/>
              </a:ext>
            </a:extLst>
          </p:cNvPr>
          <p:cNvSpPr txBox="1">
            <a:spLocks/>
          </p:cNvSpPr>
          <p:nvPr/>
        </p:nvSpPr>
        <p:spPr>
          <a:xfrm>
            <a:off x="3183894" y="2939915"/>
            <a:ext cx="1764623" cy="644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7465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Verdana"/>
              <a:buChar char="•"/>
              <a:defRPr sz="23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68300" algn="l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Verdana"/>
              <a:buChar char="•"/>
              <a:defRPr sz="22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Verdana"/>
              <a:buChar char="•"/>
              <a:defRPr sz="20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3655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Verdana"/>
              <a:buChar char="•"/>
              <a:defRPr sz="17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Verdana"/>
              <a:buChar char="•"/>
              <a:defRPr sz="12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2667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70168"/>
              </a:buClr>
              <a:buSzPts val="600"/>
              <a:buFont typeface="Verdana"/>
              <a:buChar char="•"/>
              <a:defRPr sz="2400" b="0" i="0" u="none" strike="noStrike" cap="none">
                <a:solidFill>
                  <a:srgbClr val="070168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marR="0" lvl="6" indent="-2667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70168"/>
              </a:buClr>
              <a:buSzPts val="600"/>
              <a:buFont typeface="Verdana"/>
              <a:buChar char="•"/>
              <a:defRPr sz="2400" b="0" i="0" u="none" strike="noStrike" cap="none">
                <a:solidFill>
                  <a:srgbClr val="070168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marR="0" lvl="7" indent="-2667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70168"/>
              </a:buClr>
              <a:buSzPts val="600"/>
              <a:buFont typeface="Verdana"/>
              <a:buChar char="•"/>
              <a:defRPr sz="2400" b="0" i="0" u="none" strike="noStrike" cap="none">
                <a:solidFill>
                  <a:srgbClr val="070168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marR="0" lvl="8" indent="-2667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70168"/>
              </a:buClr>
              <a:buSzPts val="600"/>
              <a:buFont typeface="Verdana"/>
              <a:buChar char="•"/>
              <a:defRPr sz="2400" b="0" i="0" u="none" strike="noStrike" cap="none">
                <a:solidFill>
                  <a:srgbClr val="070168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82550" indent="0">
              <a:buNone/>
            </a:pPr>
            <a:r>
              <a:rPr lang="it-IT" sz="1000" b="1" dirty="0" err="1">
                <a:solidFill>
                  <a:schemeClr val="accent1"/>
                </a:solidFill>
              </a:rPr>
              <a:t>Shared</a:t>
            </a:r>
            <a:r>
              <a:rPr lang="it-IT" sz="1000" b="1" dirty="0">
                <a:solidFill>
                  <a:schemeClr val="accent1"/>
                </a:solidFill>
              </a:rPr>
              <a:t> Environment</a:t>
            </a:r>
          </a:p>
        </p:txBody>
      </p:sp>
      <p:sp>
        <p:nvSpPr>
          <p:cNvPr id="48" name="Rettangolo con angoli arrotondati 47">
            <a:extLst>
              <a:ext uri="{FF2B5EF4-FFF2-40B4-BE49-F238E27FC236}">
                <a16:creationId xmlns:a16="http://schemas.microsoft.com/office/drawing/2014/main" id="{8709F678-97BF-0B42-976A-74804E1F201A}"/>
              </a:ext>
            </a:extLst>
          </p:cNvPr>
          <p:cNvSpPr/>
          <p:nvPr/>
        </p:nvSpPr>
        <p:spPr>
          <a:xfrm>
            <a:off x="3365606" y="2109816"/>
            <a:ext cx="5182387" cy="48148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49" name="Segnaposto testo 2">
            <a:extLst>
              <a:ext uri="{FF2B5EF4-FFF2-40B4-BE49-F238E27FC236}">
                <a16:creationId xmlns:a16="http://schemas.microsoft.com/office/drawing/2014/main" id="{111C23F5-3357-2D4E-9B60-A162D74CB9CA}"/>
              </a:ext>
            </a:extLst>
          </p:cNvPr>
          <p:cNvSpPr txBox="1">
            <a:spLocks/>
          </p:cNvSpPr>
          <p:nvPr/>
        </p:nvSpPr>
        <p:spPr>
          <a:xfrm>
            <a:off x="5379936" y="2042100"/>
            <a:ext cx="1764623" cy="644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7465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Verdana"/>
              <a:buChar char="•"/>
              <a:defRPr sz="23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68300" algn="l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Verdana"/>
              <a:buChar char="•"/>
              <a:defRPr sz="22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Verdana"/>
              <a:buChar char="•"/>
              <a:defRPr sz="20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3655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Verdana"/>
              <a:buChar char="•"/>
              <a:defRPr sz="17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Verdana"/>
              <a:buChar char="•"/>
              <a:defRPr sz="12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2667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70168"/>
              </a:buClr>
              <a:buSzPts val="600"/>
              <a:buFont typeface="Verdana"/>
              <a:buChar char="•"/>
              <a:defRPr sz="2400" b="0" i="0" u="none" strike="noStrike" cap="none">
                <a:solidFill>
                  <a:srgbClr val="070168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marR="0" lvl="6" indent="-2667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70168"/>
              </a:buClr>
              <a:buSzPts val="600"/>
              <a:buFont typeface="Verdana"/>
              <a:buChar char="•"/>
              <a:defRPr sz="2400" b="0" i="0" u="none" strike="noStrike" cap="none">
                <a:solidFill>
                  <a:srgbClr val="070168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marR="0" lvl="7" indent="-2667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70168"/>
              </a:buClr>
              <a:buSzPts val="600"/>
              <a:buFont typeface="Verdana"/>
              <a:buChar char="•"/>
              <a:defRPr sz="2400" b="0" i="0" u="none" strike="noStrike" cap="none">
                <a:solidFill>
                  <a:srgbClr val="070168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marR="0" lvl="8" indent="-2667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70168"/>
              </a:buClr>
              <a:buSzPts val="600"/>
              <a:buFont typeface="Verdana"/>
              <a:buChar char="•"/>
              <a:defRPr sz="2400" b="0" i="0" u="none" strike="noStrike" cap="none">
                <a:solidFill>
                  <a:srgbClr val="070168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82550" indent="0">
              <a:buFont typeface="Verdana"/>
              <a:buNone/>
            </a:pPr>
            <a:r>
              <a:rPr lang="it-IT" sz="1000" b="1" dirty="0"/>
              <a:t>Subsystem 1</a:t>
            </a:r>
          </a:p>
        </p:txBody>
      </p:sp>
      <p:sp>
        <p:nvSpPr>
          <p:cNvPr id="51" name="Segnaposto testo 2">
            <a:extLst>
              <a:ext uri="{FF2B5EF4-FFF2-40B4-BE49-F238E27FC236}">
                <a16:creationId xmlns:a16="http://schemas.microsoft.com/office/drawing/2014/main" id="{4379D982-4970-6B4F-93C3-9DEAC6F8566B}"/>
              </a:ext>
            </a:extLst>
          </p:cNvPr>
          <p:cNvSpPr txBox="1">
            <a:spLocks/>
          </p:cNvSpPr>
          <p:nvPr/>
        </p:nvSpPr>
        <p:spPr>
          <a:xfrm>
            <a:off x="3250730" y="480580"/>
            <a:ext cx="1764623" cy="644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7465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Verdana"/>
              <a:buChar char="•"/>
              <a:defRPr sz="23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68300" algn="l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Verdana"/>
              <a:buChar char="•"/>
              <a:defRPr sz="22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Verdana"/>
              <a:buChar char="•"/>
              <a:defRPr sz="20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3655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Verdana"/>
              <a:buChar char="•"/>
              <a:defRPr sz="17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Verdana"/>
              <a:buChar char="•"/>
              <a:defRPr sz="12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2667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70168"/>
              </a:buClr>
              <a:buSzPts val="600"/>
              <a:buFont typeface="Verdana"/>
              <a:buChar char="•"/>
              <a:defRPr sz="2400" b="0" i="0" u="none" strike="noStrike" cap="none">
                <a:solidFill>
                  <a:srgbClr val="070168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marR="0" lvl="6" indent="-2667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70168"/>
              </a:buClr>
              <a:buSzPts val="600"/>
              <a:buFont typeface="Verdana"/>
              <a:buChar char="•"/>
              <a:defRPr sz="2400" b="0" i="0" u="none" strike="noStrike" cap="none">
                <a:solidFill>
                  <a:srgbClr val="070168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marR="0" lvl="7" indent="-2667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70168"/>
              </a:buClr>
              <a:buSzPts val="600"/>
              <a:buFont typeface="Verdana"/>
              <a:buChar char="•"/>
              <a:defRPr sz="2400" b="0" i="0" u="none" strike="noStrike" cap="none">
                <a:solidFill>
                  <a:srgbClr val="070168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marR="0" lvl="8" indent="-2667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70168"/>
              </a:buClr>
              <a:buSzPts val="600"/>
              <a:buFont typeface="Verdana"/>
              <a:buChar char="•"/>
              <a:defRPr sz="2400" b="0" i="0" u="none" strike="noStrike" cap="none">
                <a:solidFill>
                  <a:srgbClr val="070168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82550" indent="0">
              <a:buFont typeface="Verdana"/>
              <a:buNone/>
            </a:pPr>
            <a:r>
              <a:rPr lang="it-IT" sz="1000" b="1" dirty="0"/>
              <a:t>SKA Cluster</a:t>
            </a:r>
          </a:p>
        </p:txBody>
      </p:sp>
      <p:sp>
        <p:nvSpPr>
          <p:cNvPr id="23" name="Ovale 22">
            <a:extLst>
              <a:ext uri="{FF2B5EF4-FFF2-40B4-BE49-F238E27FC236}">
                <a16:creationId xmlns:a16="http://schemas.microsoft.com/office/drawing/2014/main" id="{9B56DF9E-5573-D642-A1F6-BC205E8CA90F}"/>
              </a:ext>
            </a:extLst>
          </p:cNvPr>
          <p:cNvSpPr/>
          <p:nvPr/>
        </p:nvSpPr>
        <p:spPr>
          <a:xfrm>
            <a:off x="1455385" y="977890"/>
            <a:ext cx="504557" cy="44130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8" name="Immagine 27">
            <a:extLst>
              <a:ext uri="{FF2B5EF4-FFF2-40B4-BE49-F238E27FC236}">
                <a16:creationId xmlns:a16="http://schemas.microsoft.com/office/drawing/2014/main" id="{E6C22DE6-AB5E-FB43-B0CA-C77B0807F7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8846" y="1033781"/>
            <a:ext cx="339739" cy="295425"/>
          </a:xfrm>
          <a:prstGeom prst="rect">
            <a:avLst/>
          </a:prstGeom>
        </p:spPr>
      </p:pic>
      <p:sp>
        <p:nvSpPr>
          <p:cNvPr id="29" name="Ovale 28">
            <a:extLst>
              <a:ext uri="{FF2B5EF4-FFF2-40B4-BE49-F238E27FC236}">
                <a16:creationId xmlns:a16="http://schemas.microsoft.com/office/drawing/2014/main" id="{776F2FFE-A5F6-2E43-8245-C7397D5E62F3}"/>
              </a:ext>
            </a:extLst>
          </p:cNvPr>
          <p:cNvSpPr/>
          <p:nvPr/>
        </p:nvSpPr>
        <p:spPr>
          <a:xfrm>
            <a:off x="1455385" y="1557755"/>
            <a:ext cx="504557" cy="44130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2" name="Immagine 31">
            <a:extLst>
              <a:ext uri="{FF2B5EF4-FFF2-40B4-BE49-F238E27FC236}">
                <a16:creationId xmlns:a16="http://schemas.microsoft.com/office/drawing/2014/main" id="{664685D6-3A8E-7D40-8003-CAE20839F1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1729" y="1590207"/>
            <a:ext cx="508213" cy="381160"/>
          </a:xfrm>
          <a:prstGeom prst="rect">
            <a:avLst/>
          </a:prstGeom>
        </p:spPr>
      </p:pic>
      <p:sp>
        <p:nvSpPr>
          <p:cNvPr id="33" name="Ovale 32">
            <a:extLst>
              <a:ext uri="{FF2B5EF4-FFF2-40B4-BE49-F238E27FC236}">
                <a16:creationId xmlns:a16="http://schemas.microsoft.com/office/drawing/2014/main" id="{B7E45B80-B69F-BE44-8CE7-FB9C81B537D2}"/>
              </a:ext>
            </a:extLst>
          </p:cNvPr>
          <p:cNvSpPr/>
          <p:nvPr/>
        </p:nvSpPr>
        <p:spPr>
          <a:xfrm>
            <a:off x="1474175" y="2109816"/>
            <a:ext cx="504557" cy="44130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5" name="Ovale 34">
            <a:extLst>
              <a:ext uri="{FF2B5EF4-FFF2-40B4-BE49-F238E27FC236}">
                <a16:creationId xmlns:a16="http://schemas.microsoft.com/office/drawing/2014/main" id="{BBBEA1AA-A147-D045-88EF-197EBF2D6790}"/>
              </a:ext>
            </a:extLst>
          </p:cNvPr>
          <p:cNvSpPr/>
          <p:nvPr/>
        </p:nvSpPr>
        <p:spPr>
          <a:xfrm>
            <a:off x="1474175" y="2689681"/>
            <a:ext cx="504557" cy="44130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7" name="Immagine 36">
            <a:extLst>
              <a:ext uri="{FF2B5EF4-FFF2-40B4-BE49-F238E27FC236}">
                <a16:creationId xmlns:a16="http://schemas.microsoft.com/office/drawing/2014/main" id="{E7792FB5-5C87-6340-8D4C-965A65B7D65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84665"/>
          <a:stretch/>
        </p:blipFill>
        <p:spPr>
          <a:xfrm>
            <a:off x="1629840" y="2163867"/>
            <a:ext cx="189570" cy="333202"/>
          </a:xfrm>
          <a:prstGeom prst="rect">
            <a:avLst/>
          </a:prstGeom>
        </p:spPr>
      </p:pic>
      <p:sp>
        <p:nvSpPr>
          <p:cNvPr id="38" name="Ovale 37">
            <a:extLst>
              <a:ext uri="{FF2B5EF4-FFF2-40B4-BE49-F238E27FC236}">
                <a16:creationId xmlns:a16="http://schemas.microsoft.com/office/drawing/2014/main" id="{6C447A34-0DE3-4744-A328-C7FF70864E72}"/>
              </a:ext>
            </a:extLst>
          </p:cNvPr>
          <p:cNvSpPr/>
          <p:nvPr/>
        </p:nvSpPr>
        <p:spPr>
          <a:xfrm>
            <a:off x="2117323" y="2114835"/>
            <a:ext cx="504557" cy="44130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0" name="Immagine 39">
            <a:extLst>
              <a:ext uri="{FF2B5EF4-FFF2-40B4-BE49-F238E27FC236}">
                <a16:creationId xmlns:a16="http://schemas.microsoft.com/office/drawing/2014/main" id="{5E15FB81-18EC-1A43-A834-154765139CA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5676" t="20439" r="9571" b="24321"/>
          <a:stretch/>
        </p:blipFill>
        <p:spPr>
          <a:xfrm>
            <a:off x="2247490" y="2244120"/>
            <a:ext cx="231386" cy="225731"/>
          </a:xfrm>
          <a:prstGeom prst="rect">
            <a:avLst/>
          </a:prstGeom>
        </p:spPr>
      </p:pic>
      <p:pic>
        <p:nvPicPr>
          <p:cNvPr id="43" name="Immagine 42">
            <a:extLst>
              <a:ext uri="{FF2B5EF4-FFF2-40B4-BE49-F238E27FC236}">
                <a16:creationId xmlns:a16="http://schemas.microsoft.com/office/drawing/2014/main" id="{977B934C-12A0-F94D-B069-58118220451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60407" y="2745572"/>
            <a:ext cx="323137" cy="323137"/>
          </a:xfrm>
          <a:prstGeom prst="rect">
            <a:avLst/>
          </a:prstGeom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19100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3681 0.08334 " pathEditMode="relative" ptsTypes="AA">
                                      <p:cBhvr>
                                        <p:cTn id="6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5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3681 0.08334 " pathEditMode="relative" ptsTypes="AA">
                                      <p:cBhvr>
                                        <p:cTn id="6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7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7.40741E-7 L 0.63298 -0.25247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649" y="-12623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3.45679E-6 L 0.63351 -0.24691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667" y="-12346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6823 0.4247 " pathEditMode="relative" ptsTypes="AA">
                                      <p:cBhvr>
                                        <p:cTn id="7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6823 0.4247 " pathEditMode="relative" ptsTypes="AA">
                                      <p:cBhvr>
                                        <p:cTn id="74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5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5566 0.30957 " pathEditMode="relative" ptsTypes="AA">
                                      <p:cBhvr>
                                        <p:cTn id="7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5566 0.30957 " pathEditMode="relative" ptsTypes="AA">
                                      <p:cBhvr>
                                        <p:cTn id="7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9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5566 0.30957 " pathEditMode="relative" ptsTypes="AA">
                                      <p:cBhvr>
                                        <p:cTn id="80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5566 0.30957 " pathEditMode="relative" ptsTypes="AA">
                                      <p:cBhvr>
                                        <p:cTn id="82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44" grpId="0" animBg="1"/>
      <p:bldP spid="45" grpId="0" animBg="1"/>
      <p:bldP spid="46" grpId="0"/>
      <p:bldP spid="47" grpId="0"/>
      <p:bldP spid="48" grpId="0" animBg="1"/>
      <p:bldP spid="49" grpId="0"/>
      <p:bldP spid="51" grpId="0"/>
      <p:bldP spid="23" grpId="0" animBg="1"/>
      <p:bldP spid="23" grpId="1" animBg="1"/>
      <p:bldP spid="29" grpId="0" animBg="1"/>
      <p:bldP spid="29" grpId="1" animBg="1"/>
      <p:bldP spid="33" grpId="0" animBg="1"/>
      <p:bldP spid="33" grpId="1" animBg="1"/>
      <p:bldP spid="35" grpId="0" animBg="1"/>
      <p:bldP spid="35" grpId="1" animBg="1"/>
      <p:bldP spid="38" grpId="0" animBg="1"/>
      <p:bldP spid="38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Rettangolo con angoli arrotondati 93">
            <a:extLst>
              <a:ext uri="{FF2B5EF4-FFF2-40B4-BE49-F238E27FC236}">
                <a16:creationId xmlns:a16="http://schemas.microsoft.com/office/drawing/2014/main" id="{F1FA67E8-0430-8E43-9DA6-A33BB3C915EB}"/>
              </a:ext>
            </a:extLst>
          </p:cNvPr>
          <p:cNvSpPr/>
          <p:nvPr/>
        </p:nvSpPr>
        <p:spPr>
          <a:xfrm>
            <a:off x="282170" y="591671"/>
            <a:ext cx="8757438" cy="442003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695C34B3-1B70-9A42-B7FE-4F2F8851DB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Taranta in the SKA </a:t>
            </a:r>
            <a:r>
              <a:rPr lang="it-IT" dirty="0" err="1"/>
              <a:t>integration</a:t>
            </a:r>
            <a:r>
              <a:rPr lang="it-IT" dirty="0"/>
              <a:t> </a:t>
            </a:r>
            <a:r>
              <a:rPr lang="it-IT" dirty="0" err="1"/>
              <a:t>environment</a:t>
            </a:r>
            <a:endParaRPr lang="it-IT" dirty="0"/>
          </a:p>
        </p:txBody>
      </p:sp>
      <p:sp>
        <p:nvSpPr>
          <p:cNvPr id="5" name="Rettangolo con angoli arrotondati 4">
            <a:extLst>
              <a:ext uri="{FF2B5EF4-FFF2-40B4-BE49-F238E27FC236}">
                <a16:creationId xmlns:a16="http://schemas.microsoft.com/office/drawing/2014/main" id="{CD9D1F78-3D1E-364D-A049-0A56E758E6F8}"/>
              </a:ext>
            </a:extLst>
          </p:cNvPr>
          <p:cNvSpPr/>
          <p:nvPr/>
        </p:nvSpPr>
        <p:spPr>
          <a:xfrm>
            <a:off x="598745" y="1037737"/>
            <a:ext cx="1329948" cy="125979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con angoli arrotondati 5">
            <a:extLst>
              <a:ext uri="{FF2B5EF4-FFF2-40B4-BE49-F238E27FC236}">
                <a16:creationId xmlns:a16="http://schemas.microsoft.com/office/drawing/2014/main" id="{F3A432F4-625B-5F40-817A-83CD99C23FA9}"/>
              </a:ext>
            </a:extLst>
          </p:cNvPr>
          <p:cNvSpPr/>
          <p:nvPr/>
        </p:nvSpPr>
        <p:spPr>
          <a:xfrm>
            <a:off x="556144" y="4230606"/>
            <a:ext cx="3631654" cy="56835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Segnaposto testo 2">
            <a:extLst>
              <a:ext uri="{FF2B5EF4-FFF2-40B4-BE49-F238E27FC236}">
                <a16:creationId xmlns:a16="http://schemas.microsoft.com/office/drawing/2014/main" id="{15A944CD-F889-C243-856B-16C277699746}"/>
              </a:ext>
            </a:extLst>
          </p:cNvPr>
          <p:cNvSpPr txBox="1">
            <a:spLocks/>
          </p:cNvSpPr>
          <p:nvPr/>
        </p:nvSpPr>
        <p:spPr>
          <a:xfrm>
            <a:off x="633736" y="912894"/>
            <a:ext cx="2555137" cy="644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7465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Verdana"/>
              <a:buChar char="•"/>
              <a:defRPr sz="23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68300" algn="l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Verdana"/>
              <a:buChar char="•"/>
              <a:defRPr sz="22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Verdana"/>
              <a:buChar char="•"/>
              <a:defRPr sz="20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3655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Verdana"/>
              <a:buChar char="•"/>
              <a:defRPr sz="17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Verdana"/>
              <a:buChar char="•"/>
              <a:defRPr sz="12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2667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70168"/>
              </a:buClr>
              <a:buSzPts val="600"/>
              <a:buFont typeface="Verdana"/>
              <a:buChar char="•"/>
              <a:defRPr sz="2400" b="0" i="0" u="none" strike="noStrike" cap="none">
                <a:solidFill>
                  <a:srgbClr val="070168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marR="0" lvl="6" indent="-2667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70168"/>
              </a:buClr>
              <a:buSzPts val="600"/>
              <a:buFont typeface="Verdana"/>
              <a:buChar char="•"/>
              <a:defRPr sz="2400" b="0" i="0" u="none" strike="noStrike" cap="none">
                <a:solidFill>
                  <a:srgbClr val="070168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marR="0" lvl="7" indent="-2667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70168"/>
              </a:buClr>
              <a:buSzPts val="600"/>
              <a:buFont typeface="Verdana"/>
              <a:buChar char="•"/>
              <a:defRPr sz="2400" b="0" i="0" u="none" strike="noStrike" cap="none">
                <a:solidFill>
                  <a:srgbClr val="070168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marR="0" lvl="8" indent="-2667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70168"/>
              </a:buClr>
              <a:buSzPts val="600"/>
              <a:buFont typeface="Verdana"/>
              <a:buChar char="•"/>
              <a:defRPr sz="2400" b="0" i="0" u="none" strike="noStrike" cap="none">
                <a:solidFill>
                  <a:srgbClr val="070168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82550" indent="0">
              <a:buFont typeface="Verdana"/>
              <a:buNone/>
            </a:pPr>
            <a:r>
              <a:rPr lang="it-IT" sz="1000" b="1" dirty="0">
                <a:solidFill>
                  <a:schemeClr val="accent1"/>
                </a:solidFill>
              </a:rPr>
              <a:t>Private </a:t>
            </a:r>
            <a:r>
              <a:rPr lang="it-IT" sz="1000" b="1" dirty="0" err="1">
                <a:solidFill>
                  <a:schemeClr val="accent1"/>
                </a:solidFill>
              </a:rPr>
              <a:t>env</a:t>
            </a:r>
            <a:r>
              <a:rPr lang="it-IT" sz="1000" b="1" dirty="0">
                <a:solidFill>
                  <a:schemeClr val="accent1"/>
                </a:solidFill>
              </a:rPr>
              <a:t> 1</a:t>
            </a:r>
          </a:p>
        </p:txBody>
      </p:sp>
      <p:sp>
        <p:nvSpPr>
          <p:cNvPr id="8" name="Segnaposto testo 2">
            <a:extLst>
              <a:ext uri="{FF2B5EF4-FFF2-40B4-BE49-F238E27FC236}">
                <a16:creationId xmlns:a16="http://schemas.microsoft.com/office/drawing/2014/main" id="{A35FF3FC-93AC-5C49-9F34-1DA066F91A38}"/>
              </a:ext>
            </a:extLst>
          </p:cNvPr>
          <p:cNvSpPr txBox="1">
            <a:spLocks/>
          </p:cNvSpPr>
          <p:nvPr/>
        </p:nvSpPr>
        <p:spPr>
          <a:xfrm>
            <a:off x="598744" y="4235220"/>
            <a:ext cx="2555137" cy="644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7465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Verdana"/>
              <a:buChar char="•"/>
              <a:defRPr sz="23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68300" algn="l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Verdana"/>
              <a:buChar char="•"/>
              <a:defRPr sz="22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Verdana"/>
              <a:buChar char="•"/>
              <a:defRPr sz="20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3655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Verdana"/>
              <a:buChar char="•"/>
              <a:defRPr sz="17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Verdana"/>
              <a:buChar char="•"/>
              <a:defRPr sz="12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2667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70168"/>
              </a:buClr>
              <a:buSzPts val="600"/>
              <a:buFont typeface="Verdana"/>
              <a:buChar char="•"/>
              <a:defRPr sz="2400" b="0" i="0" u="none" strike="noStrike" cap="none">
                <a:solidFill>
                  <a:srgbClr val="070168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marR="0" lvl="6" indent="-2667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70168"/>
              </a:buClr>
              <a:buSzPts val="600"/>
              <a:buFont typeface="Verdana"/>
              <a:buChar char="•"/>
              <a:defRPr sz="2400" b="0" i="0" u="none" strike="noStrike" cap="none">
                <a:solidFill>
                  <a:srgbClr val="070168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marR="0" lvl="7" indent="-2667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70168"/>
              </a:buClr>
              <a:buSzPts val="600"/>
              <a:buFont typeface="Verdana"/>
              <a:buChar char="•"/>
              <a:defRPr sz="2400" b="0" i="0" u="none" strike="noStrike" cap="none">
                <a:solidFill>
                  <a:srgbClr val="070168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marR="0" lvl="8" indent="-2667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70168"/>
              </a:buClr>
              <a:buSzPts val="600"/>
              <a:buFont typeface="Verdana"/>
              <a:buChar char="•"/>
              <a:defRPr sz="2400" b="0" i="0" u="none" strike="noStrike" cap="none">
                <a:solidFill>
                  <a:srgbClr val="070168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82550" indent="0">
              <a:buNone/>
            </a:pPr>
            <a:r>
              <a:rPr lang="it-IT" sz="1000" b="1" dirty="0" err="1">
                <a:solidFill>
                  <a:schemeClr val="accent1"/>
                </a:solidFill>
              </a:rPr>
              <a:t>Shared</a:t>
            </a:r>
            <a:r>
              <a:rPr lang="it-IT" sz="1000" b="1" dirty="0">
                <a:solidFill>
                  <a:schemeClr val="accent1"/>
                </a:solidFill>
              </a:rPr>
              <a:t> Environment</a:t>
            </a:r>
          </a:p>
        </p:txBody>
      </p:sp>
      <p:sp>
        <p:nvSpPr>
          <p:cNvPr id="9" name="Rettangolo con angoli arrotondati 8">
            <a:extLst>
              <a:ext uri="{FF2B5EF4-FFF2-40B4-BE49-F238E27FC236}">
                <a16:creationId xmlns:a16="http://schemas.microsoft.com/office/drawing/2014/main" id="{673CDDAE-EE95-8245-8341-816F69A3B416}"/>
              </a:ext>
            </a:extLst>
          </p:cNvPr>
          <p:cNvSpPr/>
          <p:nvPr/>
        </p:nvSpPr>
        <p:spPr>
          <a:xfrm>
            <a:off x="729819" y="1803093"/>
            <a:ext cx="1046051" cy="33370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0" name="Segnaposto testo 2">
            <a:extLst>
              <a:ext uri="{FF2B5EF4-FFF2-40B4-BE49-F238E27FC236}">
                <a16:creationId xmlns:a16="http://schemas.microsoft.com/office/drawing/2014/main" id="{E33E3643-68F3-5F4A-9466-FA6AA3B86DC0}"/>
              </a:ext>
            </a:extLst>
          </p:cNvPr>
          <p:cNvSpPr txBox="1">
            <a:spLocks/>
          </p:cNvSpPr>
          <p:nvPr/>
        </p:nvSpPr>
        <p:spPr>
          <a:xfrm>
            <a:off x="662957" y="1712418"/>
            <a:ext cx="2555137" cy="644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7465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Verdana"/>
              <a:buChar char="•"/>
              <a:defRPr sz="23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68300" algn="l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Verdana"/>
              <a:buChar char="•"/>
              <a:defRPr sz="22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Verdana"/>
              <a:buChar char="•"/>
              <a:defRPr sz="20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3655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Verdana"/>
              <a:buChar char="•"/>
              <a:defRPr sz="17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Verdana"/>
              <a:buChar char="•"/>
              <a:defRPr sz="12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2667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70168"/>
              </a:buClr>
              <a:buSzPts val="600"/>
              <a:buFont typeface="Verdana"/>
              <a:buChar char="•"/>
              <a:defRPr sz="2400" b="0" i="0" u="none" strike="noStrike" cap="none">
                <a:solidFill>
                  <a:srgbClr val="070168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marR="0" lvl="6" indent="-2667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70168"/>
              </a:buClr>
              <a:buSzPts val="600"/>
              <a:buFont typeface="Verdana"/>
              <a:buChar char="•"/>
              <a:defRPr sz="2400" b="0" i="0" u="none" strike="noStrike" cap="none">
                <a:solidFill>
                  <a:srgbClr val="070168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marR="0" lvl="7" indent="-2667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70168"/>
              </a:buClr>
              <a:buSzPts val="600"/>
              <a:buFont typeface="Verdana"/>
              <a:buChar char="•"/>
              <a:defRPr sz="2400" b="0" i="0" u="none" strike="noStrike" cap="none">
                <a:solidFill>
                  <a:srgbClr val="070168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marR="0" lvl="8" indent="-2667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70168"/>
              </a:buClr>
              <a:buSzPts val="600"/>
              <a:buFont typeface="Verdana"/>
              <a:buChar char="•"/>
              <a:defRPr sz="2400" b="0" i="0" u="none" strike="noStrike" cap="none">
                <a:solidFill>
                  <a:srgbClr val="070168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82550" indent="0">
              <a:buFont typeface="Verdana"/>
              <a:buNone/>
            </a:pPr>
            <a:r>
              <a:rPr lang="it-IT" sz="1000" b="1" dirty="0"/>
              <a:t>Subsystem 1</a:t>
            </a:r>
          </a:p>
        </p:txBody>
      </p:sp>
      <p:sp>
        <p:nvSpPr>
          <p:cNvPr id="11" name="Ovale 10">
            <a:extLst>
              <a:ext uri="{FF2B5EF4-FFF2-40B4-BE49-F238E27FC236}">
                <a16:creationId xmlns:a16="http://schemas.microsoft.com/office/drawing/2014/main" id="{9A2A1234-7463-7A4A-B0EF-19F9E14F2986}"/>
              </a:ext>
            </a:extLst>
          </p:cNvPr>
          <p:cNvSpPr/>
          <p:nvPr/>
        </p:nvSpPr>
        <p:spPr>
          <a:xfrm>
            <a:off x="729819" y="1355611"/>
            <a:ext cx="357512" cy="31269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80BF7216-202B-6F41-828B-37D40612EA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911" y="1399724"/>
            <a:ext cx="240727" cy="209328"/>
          </a:xfrm>
          <a:prstGeom prst="rect">
            <a:avLst/>
          </a:prstGeom>
        </p:spPr>
      </p:pic>
      <p:sp>
        <p:nvSpPr>
          <p:cNvPr id="13" name="Ovale 12">
            <a:extLst>
              <a:ext uri="{FF2B5EF4-FFF2-40B4-BE49-F238E27FC236}">
                <a16:creationId xmlns:a16="http://schemas.microsoft.com/office/drawing/2014/main" id="{8D82D527-3ECF-E04B-BD32-1A004C4BC318}"/>
              </a:ext>
            </a:extLst>
          </p:cNvPr>
          <p:cNvSpPr/>
          <p:nvPr/>
        </p:nvSpPr>
        <p:spPr>
          <a:xfrm>
            <a:off x="1249142" y="1350771"/>
            <a:ext cx="381537" cy="33370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5EC4B7C3-4EC8-D44C-B898-E556BB5717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0007" y="1400903"/>
            <a:ext cx="244350" cy="244350"/>
          </a:xfrm>
          <a:prstGeom prst="rect">
            <a:avLst/>
          </a:prstGeom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9" name="Ovale 28">
            <a:extLst>
              <a:ext uri="{FF2B5EF4-FFF2-40B4-BE49-F238E27FC236}">
                <a16:creationId xmlns:a16="http://schemas.microsoft.com/office/drawing/2014/main" id="{A80D6519-F0F8-904D-9CAA-AA9F64515C23}"/>
              </a:ext>
            </a:extLst>
          </p:cNvPr>
          <p:cNvSpPr/>
          <p:nvPr/>
        </p:nvSpPr>
        <p:spPr>
          <a:xfrm>
            <a:off x="2936594" y="4290153"/>
            <a:ext cx="504557" cy="44130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0" name="Immagine 29">
            <a:extLst>
              <a:ext uri="{FF2B5EF4-FFF2-40B4-BE49-F238E27FC236}">
                <a16:creationId xmlns:a16="http://schemas.microsoft.com/office/drawing/2014/main" id="{DC23A3E2-C53F-4340-98DF-DD2D6881845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84665"/>
          <a:stretch/>
        </p:blipFill>
        <p:spPr>
          <a:xfrm>
            <a:off x="3092259" y="4344204"/>
            <a:ext cx="189570" cy="333202"/>
          </a:xfrm>
          <a:prstGeom prst="rect">
            <a:avLst/>
          </a:prstGeom>
        </p:spPr>
      </p:pic>
      <p:sp>
        <p:nvSpPr>
          <p:cNvPr id="31" name="Ovale 30">
            <a:extLst>
              <a:ext uri="{FF2B5EF4-FFF2-40B4-BE49-F238E27FC236}">
                <a16:creationId xmlns:a16="http://schemas.microsoft.com/office/drawing/2014/main" id="{36C7049B-A62E-6A48-A65F-EB4A5ABF0C2E}"/>
              </a:ext>
            </a:extLst>
          </p:cNvPr>
          <p:cNvSpPr/>
          <p:nvPr/>
        </p:nvSpPr>
        <p:spPr>
          <a:xfrm>
            <a:off x="3579742" y="4295172"/>
            <a:ext cx="504557" cy="44130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2" name="Immagine 31">
            <a:extLst>
              <a:ext uri="{FF2B5EF4-FFF2-40B4-BE49-F238E27FC236}">
                <a16:creationId xmlns:a16="http://schemas.microsoft.com/office/drawing/2014/main" id="{71DEB0C3-C9F2-794B-85AF-F9BC623128A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5676" t="20439" r="9571" b="24321"/>
          <a:stretch/>
        </p:blipFill>
        <p:spPr>
          <a:xfrm>
            <a:off x="3709909" y="4424457"/>
            <a:ext cx="231386" cy="225731"/>
          </a:xfrm>
          <a:prstGeom prst="rect">
            <a:avLst/>
          </a:prstGeom>
        </p:spPr>
      </p:pic>
      <p:sp>
        <p:nvSpPr>
          <p:cNvPr id="33" name="Ovale 32">
            <a:extLst>
              <a:ext uri="{FF2B5EF4-FFF2-40B4-BE49-F238E27FC236}">
                <a16:creationId xmlns:a16="http://schemas.microsoft.com/office/drawing/2014/main" id="{E99A8D09-1482-2A43-8FB6-E2502522D404}"/>
              </a:ext>
            </a:extLst>
          </p:cNvPr>
          <p:cNvSpPr/>
          <p:nvPr/>
        </p:nvSpPr>
        <p:spPr>
          <a:xfrm>
            <a:off x="2289033" y="4295209"/>
            <a:ext cx="504557" cy="44130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4" name="Immagine 33">
            <a:extLst>
              <a:ext uri="{FF2B5EF4-FFF2-40B4-BE49-F238E27FC236}">
                <a16:creationId xmlns:a16="http://schemas.microsoft.com/office/drawing/2014/main" id="{D4B339D6-3856-0644-9E0E-712152F93A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5377" y="4327661"/>
            <a:ext cx="508213" cy="381160"/>
          </a:xfrm>
          <a:prstGeom prst="rect">
            <a:avLst/>
          </a:prstGeom>
        </p:spPr>
      </p:pic>
      <p:sp>
        <p:nvSpPr>
          <p:cNvPr id="41" name="Rettangolo con angoli arrotondati 40">
            <a:extLst>
              <a:ext uri="{FF2B5EF4-FFF2-40B4-BE49-F238E27FC236}">
                <a16:creationId xmlns:a16="http://schemas.microsoft.com/office/drawing/2014/main" id="{FB3C4611-6CA1-634A-AFCC-C6A39DA001CA}"/>
              </a:ext>
            </a:extLst>
          </p:cNvPr>
          <p:cNvSpPr/>
          <p:nvPr/>
        </p:nvSpPr>
        <p:spPr>
          <a:xfrm>
            <a:off x="2429697" y="1043112"/>
            <a:ext cx="1329948" cy="125979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2" name="Segnaposto testo 2">
            <a:extLst>
              <a:ext uri="{FF2B5EF4-FFF2-40B4-BE49-F238E27FC236}">
                <a16:creationId xmlns:a16="http://schemas.microsoft.com/office/drawing/2014/main" id="{A08965D6-5A80-2A46-B1D8-9D5911AB4E09}"/>
              </a:ext>
            </a:extLst>
          </p:cNvPr>
          <p:cNvSpPr txBox="1">
            <a:spLocks/>
          </p:cNvSpPr>
          <p:nvPr/>
        </p:nvSpPr>
        <p:spPr>
          <a:xfrm>
            <a:off x="2464688" y="918269"/>
            <a:ext cx="2555137" cy="644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7465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Verdana"/>
              <a:buChar char="•"/>
              <a:defRPr sz="23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68300" algn="l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Verdana"/>
              <a:buChar char="•"/>
              <a:defRPr sz="22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Verdana"/>
              <a:buChar char="•"/>
              <a:defRPr sz="20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3655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Verdana"/>
              <a:buChar char="•"/>
              <a:defRPr sz="17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Verdana"/>
              <a:buChar char="•"/>
              <a:defRPr sz="12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2667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70168"/>
              </a:buClr>
              <a:buSzPts val="600"/>
              <a:buFont typeface="Verdana"/>
              <a:buChar char="•"/>
              <a:defRPr sz="2400" b="0" i="0" u="none" strike="noStrike" cap="none">
                <a:solidFill>
                  <a:srgbClr val="070168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marR="0" lvl="6" indent="-2667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70168"/>
              </a:buClr>
              <a:buSzPts val="600"/>
              <a:buFont typeface="Verdana"/>
              <a:buChar char="•"/>
              <a:defRPr sz="2400" b="0" i="0" u="none" strike="noStrike" cap="none">
                <a:solidFill>
                  <a:srgbClr val="070168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marR="0" lvl="7" indent="-2667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70168"/>
              </a:buClr>
              <a:buSzPts val="600"/>
              <a:buFont typeface="Verdana"/>
              <a:buChar char="•"/>
              <a:defRPr sz="2400" b="0" i="0" u="none" strike="noStrike" cap="none">
                <a:solidFill>
                  <a:srgbClr val="070168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marR="0" lvl="8" indent="-2667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70168"/>
              </a:buClr>
              <a:buSzPts val="600"/>
              <a:buFont typeface="Verdana"/>
              <a:buChar char="•"/>
              <a:defRPr sz="2400" b="0" i="0" u="none" strike="noStrike" cap="none">
                <a:solidFill>
                  <a:srgbClr val="070168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82550" indent="0">
              <a:buFont typeface="Verdana"/>
              <a:buNone/>
            </a:pPr>
            <a:r>
              <a:rPr lang="it-IT" sz="1000" b="1" dirty="0">
                <a:solidFill>
                  <a:schemeClr val="accent1"/>
                </a:solidFill>
              </a:rPr>
              <a:t>Private </a:t>
            </a:r>
            <a:r>
              <a:rPr lang="it-IT" sz="1000" b="1" dirty="0" err="1">
                <a:solidFill>
                  <a:schemeClr val="accent1"/>
                </a:solidFill>
              </a:rPr>
              <a:t>env</a:t>
            </a:r>
            <a:r>
              <a:rPr lang="it-IT" sz="1000" b="1" dirty="0">
                <a:solidFill>
                  <a:schemeClr val="accent1"/>
                </a:solidFill>
              </a:rPr>
              <a:t> 2</a:t>
            </a:r>
          </a:p>
        </p:txBody>
      </p:sp>
      <p:sp>
        <p:nvSpPr>
          <p:cNvPr id="43" name="Rettangolo con angoli arrotondati 42">
            <a:extLst>
              <a:ext uri="{FF2B5EF4-FFF2-40B4-BE49-F238E27FC236}">
                <a16:creationId xmlns:a16="http://schemas.microsoft.com/office/drawing/2014/main" id="{EAD17F98-182C-2243-8BF1-EB7D4765DF20}"/>
              </a:ext>
            </a:extLst>
          </p:cNvPr>
          <p:cNvSpPr/>
          <p:nvPr/>
        </p:nvSpPr>
        <p:spPr>
          <a:xfrm>
            <a:off x="2560771" y="1808468"/>
            <a:ext cx="1046051" cy="33370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44" name="Segnaposto testo 2">
            <a:extLst>
              <a:ext uri="{FF2B5EF4-FFF2-40B4-BE49-F238E27FC236}">
                <a16:creationId xmlns:a16="http://schemas.microsoft.com/office/drawing/2014/main" id="{84210DC3-25B2-B946-A2F4-BB255E91B142}"/>
              </a:ext>
            </a:extLst>
          </p:cNvPr>
          <p:cNvSpPr txBox="1">
            <a:spLocks/>
          </p:cNvSpPr>
          <p:nvPr/>
        </p:nvSpPr>
        <p:spPr>
          <a:xfrm>
            <a:off x="2493909" y="1717793"/>
            <a:ext cx="2555137" cy="644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7465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Verdana"/>
              <a:buChar char="•"/>
              <a:defRPr sz="23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68300" algn="l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Verdana"/>
              <a:buChar char="•"/>
              <a:defRPr sz="22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Verdana"/>
              <a:buChar char="•"/>
              <a:defRPr sz="20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3655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Verdana"/>
              <a:buChar char="•"/>
              <a:defRPr sz="17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Verdana"/>
              <a:buChar char="•"/>
              <a:defRPr sz="12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2667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70168"/>
              </a:buClr>
              <a:buSzPts val="600"/>
              <a:buFont typeface="Verdana"/>
              <a:buChar char="•"/>
              <a:defRPr sz="2400" b="0" i="0" u="none" strike="noStrike" cap="none">
                <a:solidFill>
                  <a:srgbClr val="070168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marR="0" lvl="6" indent="-2667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70168"/>
              </a:buClr>
              <a:buSzPts val="600"/>
              <a:buFont typeface="Verdana"/>
              <a:buChar char="•"/>
              <a:defRPr sz="2400" b="0" i="0" u="none" strike="noStrike" cap="none">
                <a:solidFill>
                  <a:srgbClr val="070168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marR="0" lvl="7" indent="-2667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70168"/>
              </a:buClr>
              <a:buSzPts val="600"/>
              <a:buFont typeface="Verdana"/>
              <a:buChar char="•"/>
              <a:defRPr sz="2400" b="0" i="0" u="none" strike="noStrike" cap="none">
                <a:solidFill>
                  <a:srgbClr val="070168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marR="0" lvl="8" indent="-2667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70168"/>
              </a:buClr>
              <a:buSzPts val="600"/>
              <a:buFont typeface="Verdana"/>
              <a:buChar char="•"/>
              <a:defRPr sz="2400" b="0" i="0" u="none" strike="noStrike" cap="none">
                <a:solidFill>
                  <a:srgbClr val="070168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82550" indent="0">
              <a:buFont typeface="Verdana"/>
              <a:buNone/>
            </a:pPr>
            <a:r>
              <a:rPr lang="it-IT" sz="1000" b="1" dirty="0"/>
              <a:t>Subsystem 2</a:t>
            </a:r>
          </a:p>
        </p:txBody>
      </p:sp>
      <p:sp>
        <p:nvSpPr>
          <p:cNvPr id="45" name="Ovale 44">
            <a:extLst>
              <a:ext uri="{FF2B5EF4-FFF2-40B4-BE49-F238E27FC236}">
                <a16:creationId xmlns:a16="http://schemas.microsoft.com/office/drawing/2014/main" id="{488E2B42-4510-8740-9992-6597F1C2AA44}"/>
              </a:ext>
            </a:extLst>
          </p:cNvPr>
          <p:cNvSpPr/>
          <p:nvPr/>
        </p:nvSpPr>
        <p:spPr>
          <a:xfrm>
            <a:off x="2560771" y="1360986"/>
            <a:ext cx="357512" cy="31269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6" name="Immagine 45">
            <a:extLst>
              <a:ext uri="{FF2B5EF4-FFF2-40B4-BE49-F238E27FC236}">
                <a16:creationId xmlns:a16="http://schemas.microsoft.com/office/drawing/2014/main" id="{CFFEAB69-EB8C-6D41-B2E8-19DD3E3381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8863" y="1405099"/>
            <a:ext cx="240727" cy="209328"/>
          </a:xfrm>
          <a:prstGeom prst="rect">
            <a:avLst/>
          </a:prstGeom>
        </p:spPr>
      </p:pic>
      <p:sp>
        <p:nvSpPr>
          <p:cNvPr id="47" name="Ovale 46">
            <a:extLst>
              <a:ext uri="{FF2B5EF4-FFF2-40B4-BE49-F238E27FC236}">
                <a16:creationId xmlns:a16="http://schemas.microsoft.com/office/drawing/2014/main" id="{CB167FF6-2B71-AC4D-A61B-E219723B9376}"/>
              </a:ext>
            </a:extLst>
          </p:cNvPr>
          <p:cNvSpPr/>
          <p:nvPr/>
        </p:nvSpPr>
        <p:spPr>
          <a:xfrm>
            <a:off x="3080094" y="1356146"/>
            <a:ext cx="381537" cy="33370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8" name="Immagine 47">
            <a:extLst>
              <a:ext uri="{FF2B5EF4-FFF2-40B4-BE49-F238E27FC236}">
                <a16:creationId xmlns:a16="http://schemas.microsoft.com/office/drawing/2014/main" id="{48F9D6B9-701B-2047-993A-F80AFAF66D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0959" y="1406278"/>
            <a:ext cx="244350" cy="244350"/>
          </a:xfrm>
          <a:prstGeom prst="rect">
            <a:avLst/>
          </a:prstGeom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9" name="Rettangolo con angoli arrotondati 48">
            <a:extLst>
              <a:ext uri="{FF2B5EF4-FFF2-40B4-BE49-F238E27FC236}">
                <a16:creationId xmlns:a16="http://schemas.microsoft.com/office/drawing/2014/main" id="{E1EC09B4-002C-4744-AEDD-2529E8259D69}"/>
              </a:ext>
            </a:extLst>
          </p:cNvPr>
          <p:cNvSpPr/>
          <p:nvPr/>
        </p:nvSpPr>
        <p:spPr>
          <a:xfrm>
            <a:off x="598745" y="2571863"/>
            <a:ext cx="1329948" cy="125979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0" name="Segnaposto testo 2">
            <a:extLst>
              <a:ext uri="{FF2B5EF4-FFF2-40B4-BE49-F238E27FC236}">
                <a16:creationId xmlns:a16="http://schemas.microsoft.com/office/drawing/2014/main" id="{2F21C790-59BE-5E4D-B9CB-27674C637041}"/>
              </a:ext>
            </a:extLst>
          </p:cNvPr>
          <p:cNvSpPr txBox="1">
            <a:spLocks/>
          </p:cNvSpPr>
          <p:nvPr/>
        </p:nvSpPr>
        <p:spPr>
          <a:xfrm>
            <a:off x="633736" y="2447020"/>
            <a:ext cx="2555137" cy="644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7465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Verdana"/>
              <a:buChar char="•"/>
              <a:defRPr sz="23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68300" algn="l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Verdana"/>
              <a:buChar char="•"/>
              <a:defRPr sz="22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Verdana"/>
              <a:buChar char="•"/>
              <a:defRPr sz="20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3655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Verdana"/>
              <a:buChar char="•"/>
              <a:defRPr sz="17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Verdana"/>
              <a:buChar char="•"/>
              <a:defRPr sz="12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2667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70168"/>
              </a:buClr>
              <a:buSzPts val="600"/>
              <a:buFont typeface="Verdana"/>
              <a:buChar char="•"/>
              <a:defRPr sz="2400" b="0" i="0" u="none" strike="noStrike" cap="none">
                <a:solidFill>
                  <a:srgbClr val="070168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marR="0" lvl="6" indent="-2667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70168"/>
              </a:buClr>
              <a:buSzPts val="600"/>
              <a:buFont typeface="Verdana"/>
              <a:buChar char="•"/>
              <a:defRPr sz="2400" b="0" i="0" u="none" strike="noStrike" cap="none">
                <a:solidFill>
                  <a:srgbClr val="070168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marR="0" lvl="7" indent="-2667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70168"/>
              </a:buClr>
              <a:buSzPts val="600"/>
              <a:buFont typeface="Verdana"/>
              <a:buChar char="•"/>
              <a:defRPr sz="2400" b="0" i="0" u="none" strike="noStrike" cap="none">
                <a:solidFill>
                  <a:srgbClr val="070168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marR="0" lvl="8" indent="-2667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70168"/>
              </a:buClr>
              <a:buSzPts val="600"/>
              <a:buFont typeface="Verdana"/>
              <a:buChar char="•"/>
              <a:defRPr sz="2400" b="0" i="0" u="none" strike="noStrike" cap="none">
                <a:solidFill>
                  <a:srgbClr val="070168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82550" indent="0">
              <a:buFont typeface="Verdana"/>
              <a:buNone/>
            </a:pPr>
            <a:r>
              <a:rPr lang="it-IT" sz="1000" b="1" dirty="0">
                <a:solidFill>
                  <a:schemeClr val="accent1"/>
                </a:solidFill>
              </a:rPr>
              <a:t>Private </a:t>
            </a:r>
            <a:r>
              <a:rPr lang="it-IT" sz="1000" b="1" dirty="0" err="1">
                <a:solidFill>
                  <a:schemeClr val="accent1"/>
                </a:solidFill>
              </a:rPr>
              <a:t>env</a:t>
            </a:r>
            <a:r>
              <a:rPr lang="it-IT" sz="1000" b="1" dirty="0">
                <a:solidFill>
                  <a:schemeClr val="accent1"/>
                </a:solidFill>
              </a:rPr>
              <a:t> 3</a:t>
            </a:r>
          </a:p>
        </p:txBody>
      </p:sp>
      <p:sp>
        <p:nvSpPr>
          <p:cNvPr id="51" name="Rettangolo con angoli arrotondati 50">
            <a:extLst>
              <a:ext uri="{FF2B5EF4-FFF2-40B4-BE49-F238E27FC236}">
                <a16:creationId xmlns:a16="http://schemas.microsoft.com/office/drawing/2014/main" id="{F186DF61-5C92-4D4E-8991-F5F1C2384771}"/>
              </a:ext>
            </a:extLst>
          </p:cNvPr>
          <p:cNvSpPr/>
          <p:nvPr/>
        </p:nvSpPr>
        <p:spPr>
          <a:xfrm>
            <a:off x="729819" y="3337219"/>
            <a:ext cx="1046051" cy="33370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52" name="Segnaposto testo 2">
            <a:extLst>
              <a:ext uri="{FF2B5EF4-FFF2-40B4-BE49-F238E27FC236}">
                <a16:creationId xmlns:a16="http://schemas.microsoft.com/office/drawing/2014/main" id="{208D2721-7707-E94E-A091-F5767098DE6F}"/>
              </a:ext>
            </a:extLst>
          </p:cNvPr>
          <p:cNvSpPr txBox="1">
            <a:spLocks/>
          </p:cNvSpPr>
          <p:nvPr/>
        </p:nvSpPr>
        <p:spPr>
          <a:xfrm>
            <a:off x="662957" y="3246544"/>
            <a:ext cx="2555137" cy="644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7465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Verdana"/>
              <a:buChar char="•"/>
              <a:defRPr sz="23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68300" algn="l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Verdana"/>
              <a:buChar char="•"/>
              <a:defRPr sz="22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Verdana"/>
              <a:buChar char="•"/>
              <a:defRPr sz="20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3655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Verdana"/>
              <a:buChar char="•"/>
              <a:defRPr sz="17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Verdana"/>
              <a:buChar char="•"/>
              <a:defRPr sz="12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2667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70168"/>
              </a:buClr>
              <a:buSzPts val="600"/>
              <a:buFont typeface="Verdana"/>
              <a:buChar char="•"/>
              <a:defRPr sz="2400" b="0" i="0" u="none" strike="noStrike" cap="none">
                <a:solidFill>
                  <a:srgbClr val="070168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marR="0" lvl="6" indent="-2667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70168"/>
              </a:buClr>
              <a:buSzPts val="600"/>
              <a:buFont typeface="Verdana"/>
              <a:buChar char="•"/>
              <a:defRPr sz="2400" b="0" i="0" u="none" strike="noStrike" cap="none">
                <a:solidFill>
                  <a:srgbClr val="070168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marR="0" lvl="7" indent="-2667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70168"/>
              </a:buClr>
              <a:buSzPts val="600"/>
              <a:buFont typeface="Verdana"/>
              <a:buChar char="•"/>
              <a:defRPr sz="2400" b="0" i="0" u="none" strike="noStrike" cap="none">
                <a:solidFill>
                  <a:srgbClr val="070168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marR="0" lvl="8" indent="-2667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70168"/>
              </a:buClr>
              <a:buSzPts val="600"/>
              <a:buFont typeface="Verdana"/>
              <a:buChar char="•"/>
              <a:defRPr sz="2400" b="0" i="0" u="none" strike="noStrike" cap="none">
                <a:solidFill>
                  <a:srgbClr val="070168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82550" indent="0">
              <a:buFont typeface="Verdana"/>
              <a:buNone/>
            </a:pPr>
            <a:r>
              <a:rPr lang="it-IT" sz="1000" b="1" dirty="0"/>
              <a:t>Subsystem 3</a:t>
            </a:r>
          </a:p>
        </p:txBody>
      </p:sp>
      <p:sp>
        <p:nvSpPr>
          <p:cNvPr id="53" name="Ovale 52">
            <a:extLst>
              <a:ext uri="{FF2B5EF4-FFF2-40B4-BE49-F238E27FC236}">
                <a16:creationId xmlns:a16="http://schemas.microsoft.com/office/drawing/2014/main" id="{43AAD8EF-DF7A-B943-B40A-4E40B0B53F27}"/>
              </a:ext>
            </a:extLst>
          </p:cNvPr>
          <p:cNvSpPr/>
          <p:nvPr/>
        </p:nvSpPr>
        <p:spPr>
          <a:xfrm>
            <a:off x="729819" y="2889737"/>
            <a:ext cx="357512" cy="31269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4" name="Immagine 53">
            <a:extLst>
              <a:ext uri="{FF2B5EF4-FFF2-40B4-BE49-F238E27FC236}">
                <a16:creationId xmlns:a16="http://schemas.microsoft.com/office/drawing/2014/main" id="{B9C339EA-D392-F24B-9FD6-120ACAF469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911" y="2933850"/>
            <a:ext cx="240727" cy="209328"/>
          </a:xfrm>
          <a:prstGeom prst="rect">
            <a:avLst/>
          </a:prstGeom>
        </p:spPr>
      </p:pic>
      <p:sp>
        <p:nvSpPr>
          <p:cNvPr id="55" name="Ovale 54">
            <a:extLst>
              <a:ext uri="{FF2B5EF4-FFF2-40B4-BE49-F238E27FC236}">
                <a16:creationId xmlns:a16="http://schemas.microsoft.com/office/drawing/2014/main" id="{EFAE820B-0775-A444-8F85-514704BBCDD9}"/>
              </a:ext>
            </a:extLst>
          </p:cNvPr>
          <p:cNvSpPr/>
          <p:nvPr/>
        </p:nvSpPr>
        <p:spPr>
          <a:xfrm>
            <a:off x="1249142" y="2884897"/>
            <a:ext cx="381537" cy="33370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6" name="Immagine 55">
            <a:extLst>
              <a:ext uri="{FF2B5EF4-FFF2-40B4-BE49-F238E27FC236}">
                <a16:creationId xmlns:a16="http://schemas.microsoft.com/office/drawing/2014/main" id="{9C3F2A02-1A17-6246-AE9E-C91C3E54D8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0007" y="2935029"/>
            <a:ext cx="244350" cy="244350"/>
          </a:xfrm>
          <a:prstGeom prst="rect">
            <a:avLst/>
          </a:prstGeom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7" name="Rettangolo con angoli arrotondati 56">
            <a:extLst>
              <a:ext uri="{FF2B5EF4-FFF2-40B4-BE49-F238E27FC236}">
                <a16:creationId xmlns:a16="http://schemas.microsoft.com/office/drawing/2014/main" id="{54D20E99-5167-EB46-B993-6072E7F6FC96}"/>
              </a:ext>
            </a:extLst>
          </p:cNvPr>
          <p:cNvSpPr/>
          <p:nvPr/>
        </p:nvSpPr>
        <p:spPr>
          <a:xfrm>
            <a:off x="2429697" y="2558542"/>
            <a:ext cx="1329948" cy="125979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8" name="Segnaposto testo 2">
            <a:extLst>
              <a:ext uri="{FF2B5EF4-FFF2-40B4-BE49-F238E27FC236}">
                <a16:creationId xmlns:a16="http://schemas.microsoft.com/office/drawing/2014/main" id="{E72E2858-B2AF-9F42-83C0-B6526A274866}"/>
              </a:ext>
            </a:extLst>
          </p:cNvPr>
          <p:cNvSpPr txBox="1">
            <a:spLocks/>
          </p:cNvSpPr>
          <p:nvPr/>
        </p:nvSpPr>
        <p:spPr>
          <a:xfrm>
            <a:off x="2464688" y="2433699"/>
            <a:ext cx="2555137" cy="644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7465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Verdana"/>
              <a:buChar char="•"/>
              <a:defRPr sz="23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68300" algn="l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Verdana"/>
              <a:buChar char="•"/>
              <a:defRPr sz="22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Verdana"/>
              <a:buChar char="•"/>
              <a:defRPr sz="20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3655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Verdana"/>
              <a:buChar char="•"/>
              <a:defRPr sz="17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Verdana"/>
              <a:buChar char="•"/>
              <a:defRPr sz="12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2667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70168"/>
              </a:buClr>
              <a:buSzPts val="600"/>
              <a:buFont typeface="Verdana"/>
              <a:buChar char="•"/>
              <a:defRPr sz="2400" b="0" i="0" u="none" strike="noStrike" cap="none">
                <a:solidFill>
                  <a:srgbClr val="070168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marR="0" lvl="6" indent="-2667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70168"/>
              </a:buClr>
              <a:buSzPts val="600"/>
              <a:buFont typeface="Verdana"/>
              <a:buChar char="•"/>
              <a:defRPr sz="2400" b="0" i="0" u="none" strike="noStrike" cap="none">
                <a:solidFill>
                  <a:srgbClr val="070168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marR="0" lvl="7" indent="-2667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70168"/>
              </a:buClr>
              <a:buSzPts val="600"/>
              <a:buFont typeface="Verdana"/>
              <a:buChar char="•"/>
              <a:defRPr sz="2400" b="0" i="0" u="none" strike="noStrike" cap="none">
                <a:solidFill>
                  <a:srgbClr val="070168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marR="0" lvl="8" indent="-2667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70168"/>
              </a:buClr>
              <a:buSzPts val="600"/>
              <a:buFont typeface="Verdana"/>
              <a:buChar char="•"/>
              <a:defRPr sz="2400" b="0" i="0" u="none" strike="noStrike" cap="none">
                <a:solidFill>
                  <a:srgbClr val="070168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82550" indent="0">
              <a:buFont typeface="Verdana"/>
              <a:buNone/>
            </a:pPr>
            <a:r>
              <a:rPr lang="it-IT" sz="1000" b="1" dirty="0">
                <a:solidFill>
                  <a:schemeClr val="accent1"/>
                </a:solidFill>
              </a:rPr>
              <a:t>Private </a:t>
            </a:r>
            <a:r>
              <a:rPr lang="it-IT" sz="1000" b="1" dirty="0" err="1">
                <a:solidFill>
                  <a:schemeClr val="accent1"/>
                </a:solidFill>
              </a:rPr>
              <a:t>env</a:t>
            </a:r>
            <a:r>
              <a:rPr lang="it-IT" sz="1000" b="1" dirty="0">
                <a:solidFill>
                  <a:schemeClr val="accent1"/>
                </a:solidFill>
              </a:rPr>
              <a:t> 4</a:t>
            </a:r>
          </a:p>
        </p:txBody>
      </p:sp>
      <p:sp>
        <p:nvSpPr>
          <p:cNvPr id="59" name="Rettangolo con angoli arrotondati 58">
            <a:extLst>
              <a:ext uri="{FF2B5EF4-FFF2-40B4-BE49-F238E27FC236}">
                <a16:creationId xmlns:a16="http://schemas.microsoft.com/office/drawing/2014/main" id="{2D7C381B-6CED-2449-B217-8CA53E1B81D5}"/>
              </a:ext>
            </a:extLst>
          </p:cNvPr>
          <p:cNvSpPr/>
          <p:nvPr/>
        </p:nvSpPr>
        <p:spPr>
          <a:xfrm>
            <a:off x="2560771" y="3323898"/>
            <a:ext cx="1046051" cy="33370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60" name="Segnaposto testo 2">
            <a:extLst>
              <a:ext uri="{FF2B5EF4-FFF2-40B4-BE49-F238E27FC236}">
                <a16:creationId xmlns:a16="http://schemas.microsoft.com/office/drawing/2014/main" id="{A2555C13-DEBE-BC4B-A081-3BF220A52663}"/>
              </a:ext>
            </a:extLst>
          </p:cNvPr>
          <p:cNvSpPr txBox="1">
            <a:spLocks/>
          </p:cNvSpPr>
          <p:nvPr/>
        </p:nvSpPr>
        <p:spPr>
          <a:xfrm>
            <a:off x="2493909" y="3233223"/>
            <a:ext cx="2555137" cy="644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7465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Verdana"/>
              <a:buChar char="•"/>
              <a:defRPr sz="23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68300" algn="l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Verdana"/>
              <a:buChar char="•"/>
              <a:defRPr sz="22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Verdana"/>
              <a:buChar char="•"/>
              <a:defRPr sz="20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3655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Verdana"/>
              <a:buChar char="•"/>
              <a:defRPr sz="17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Verdana"/>
              <a:buChar char="•"/>
              <a:defRPr sz="12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2667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70168"/>
              </a:buClr>
              <a:buSzPts val="600"/>
              <a:buFont typeface="Verdana"/>
              <a:buChar char="•"/>
              <a:defRPr sz="2400" b="0" i="0" u="none" strike="noStrike" cap="none">
                <a:solidFill>
                  <a:srgbClr val="070168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marR="0" lvl="6" indent="-2667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70168"/>
              </a:buClr>
              <a:buSzPts val="600"/>
              <a:buFont typeface="Verdana"/>
              <a:buChar char="•"/>
              <a:defRPr sz="2400" b="0" i="0" u="none" strike="noStrike" cap="none">
                <a:solidFill>
                  <a:srgbClr val="070168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marR="0" lvl="7" indent="-2667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70168"/>
              </a:buClr>
              <a:buSzPts val="600"/>
              <a:buFont typeface="Verdana"/>
              <a:buChar char="•"/>
              <a:defRPr sz="2400" b="0" i="0" u="none" strike="noStrike" cap="none">
                <a:solidFill>
                  <a:srgbClr val="070168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marR="0" lvl="8" indent="-2667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70168"/>
              </a:buClr>
              <a:buSzPts val="600"/>
              <a:buFont typeface="Verdana"/>
              <a:buChar char="•"/>
              <a:defRPr sz="2400" b="0" i="0" u="none" strike="noStrike" cap="none">
                <a:solidFill>
                  <a:srgbClr val="070168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82550" indent="0">
              <a:buFont typeface="Verdana"/>
              <a:buNone/>
            </a:pPr>
            <a:r>
              <a:rPr lang="it-IT" sz="1000" b="1" dirty="0"/>
              <a:t>Subsystem 4</a:t>
            </a:r>
          </a:p>
        </p:txBody>
      </p:sp>
      <p:sp>
        <p:nvSpPr>
          <p:cNvPr id="61" name="Ovale 60">
            <a:extLst>
              <a:ext uri="{FF2B5EF4-FFF2-40B4-BE49-F238E27FC236}">
                <a16:creationId xmlns:a16="http://schemas.microsoft.com/office/drawing/2014/main" id="{A66524EC-9517-CD49-B5DA-28A7175CE701}"/>
              </a:ext>
            </a:extLst>
          </p:cNvPr>
          <p:cNvSpPr/>
          <p:nvPr/>
        </p:nvSpPr>
        <p:spPr>
          <a:xfrm>
            <a:off x="2560771" y="2876416"/>
            <a:ext cx="357512" cy="31269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62" name="Immagine 61">
            <a:extLst>
              <a:ext uri="{FF2B5EF4-FFF2-40B4-BE49-F238E27FC236}">
                <a16:creationId xmlns:a16="http://schemas.microsoft.com/office/drawing/2014/main" id="{3CF476DC-DCE7-6348-997A-4760B8217C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8863" y="2920529"/>
            <a:ext cx="240727" cy="209328"/>
          </a:xfrm>
          <a:prstGeom prst="rect">
            <a:avLst/>
          </a:prstGeom>
        </p:spPr>
      </p:pic>
      <p:sp>
        <p:nvSpPr>
          <p:cNvPr id="63" name="Ovale 62">
            <a:extLst>
              <a:ext uri="{FF2B5EF4-FFF2-40B4-BE49-F238E27FC236}">
                <a16:creationId xmlns:a16="http://schemas.microsoft.com/office/drawing/2014/main" id="{1F1B9B2F-12DD-D245-9F0E-187C40B95321}"/>
              </a:ext>
            </a:extLst>
          </p:cNvPr>
          <p:cNvSpPr/>
          <p:nvPr/>
        </p:nvSpPr>
        <p:spPr>
          <a:xfrm>
            <a:off x="3080094" y="2871576"/>
            <a:ext cx="381537" cy="33370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64" name="Immagine 63">
            <a:extLst>
              <a:ext uri="{FF2B5EF4-FFF2-40B4-BE49-F238E27FC236}">
                <a16:creationId xmlns:a16="http://schemas.microsoft.com/office/drawing/2014/main" id="{0FD3AC87-E2EC-B34C-BBC4-185CC6A6FE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0959" y="2921708"/>
            <a:ext cx="244350" cy="244350"/>
          </a:xfrm>
          <a:prstGeom prst="rect">
            <a:avLst/>
          </a:prstGeom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5" name="Rettangolo con angoli arrotondati 64">
            <a:extLst>
              <a:ext uri="{FF2B5EF4-FFF2-40B4-BE49-F238E27FC236}">
                <a16:creationId xmlns:a16="http://schemas.microsoft.com/office/drawing/2014/main" id="{D70094D5-2B6F-244C-9109-7FC9BD6B308B}"/>
              </a:ext>
            </a:extLst>
          </p:cNvPr>
          <p:cNvSpPr/>
          <p:nvPr/>
        </p:nvSpPr>
        <p:spPr>
          <a:xfrm>
            <a:off x="4982481" y="1142145"/>
            <a:ext cx="3520707" cy="1835979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6" name="Rettangolo con angoli arrotondati 65">
            <a:extLst>
              <a:ext uri="{FF2B5EF4-FFF2-40B4-BE49-F238E27FC236}">
                <a16:creationId xmlns:a16="http://schemas.microsoft.com/office/drawing/2014/main" id="{23D75B37-2CA6-E543-94AD-778F395B0D38}"/>
              </a:ext>
            </a:extLst>
          </p:cNvPr>
          <p:cNvSpPr/>
          <p:nvPr/>
        </p:nvSpPr>
        <p:spPr>
          <a:xfrm>
            <a:off x="5217325" y="2046270"/>
            <a:ext cx="1046051" cy="33370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67" name="Segnaposto testo 2">
            <a:extLst>
              <a:ext uri="{FF2B5EF4-FFF2-40B4-BE49-F238E27FC236}">
                <a16:creationId xmlns:a16="http://schemas.microsoft.com/office/drawing/2014/main" id="{A2A7446C-017E-0B44-8B45-61E42CF72199}"/>
              </a:ext>
            </a:extLst>
          </p:cNvPr>
          <p:cNvSpPr txBox="1">
            <a:spLocks/>
          </p:cNvSpPr>
          <p:nvPr/>
        </p:nvSpPr>
        <p:spPr>
          <a:xfrm>
            <a:off x="5153641" y="1934161"/>
            <a:ext cx="1221523" cy="3984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7465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Verdana"/>
              <a:buChar char="•"/>
              <a:defRPr sz="23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68300" algn="l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Verdana"/>
              <a:buChar char="•"/>
              <a:defRPr sz="22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Verdana"/>
              <a:buChar char="•"/>
              <a:defRPr sz="20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3655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Verdana"/>
              <a:buChar char="•"/>
              <a:defRPr sz="17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Verdana"/>
              <a:buChar char="•"/>
              <a:defRPr sz="12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2667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70168"/>
              </a:buClr>
              <a:buSzPts val="600"/>
              <a:buFont typeface="Verdana"/>
              <a:buChar char="•"/>
              <a:defRPr sz="2400" b="0" i="0" u="none" strike="noStrike" cap="none">
                <a:solidFill>
                  <a:srgbClr val="070168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marR="0" lvl="6" indent="-2667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70168"/>
              </a:buClr>
              <a:buSzPts val="600"/>
              <a:buFont typeface="Verdana"/>
              <a:buChar char="•"/>
              <a:defRPr sz="2400" b="0" i="0" u="none" strike="noStrike" cap="none">
                <a:solidFill>
                  <a:srgbClr val="070168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marR="0" lvl="7" indent="-2667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70168"/>
              </a:buClr>
              <a:buSzPts val="600"/>
              <a:buFont typeface="Verdana"/>
              <a:buChar char="•"/>
              <a:defRPr sz="2400" b="0" i="0" u="none" strike="noStrike" cap="none">
                <a:solidFill>
                  <a:srgbClr val="070168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marR="0" lvl="8" indent="-2667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70168"/>
              </a:buClr>
              <a:buSzPts val="600"/>
              <a:buFont typeface="Verdana"/>
              <a:buChar char="•"/>
              <a:defRPr sz="2400" b="0" i="0" u="none" strike="noStrike" cap="none">
                <a:solidFill>
                  <a:srgbClr val="070168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82550" indent="0">
              <a:buFont typeface="Verdana"/>
              <a:buNone/>
            </a:pPr>
            <a:r>
              <a:rPr lang="it-IT" sz="1000" b="1" dirty="0"/>
              <a:t>Subsystem 1</a:t>
            </a:r>
          </a:p>
        </p:txBody>
      </p:sp>
      <p:sp>
        <p:nvSpPr>
          <p:cNvPr id="79" name="Segnaposto testo 2">
            <a:extLst>
              <a:ext uri="{FF2B5EF4-FFF2-40B4-BE49-F238E27FC236}">
                <a16:creationId xmlns:a16="http://schemas.microsoft.com/office/drawing/2014/main" id="{5D2437C9-B2FB-1A48-AED6-39105D4DA193}"/>
              </a:ext>
            </a:extLst>
          </p:cNvPr>
          <p:cNvSpPr txBox="1">
            <a:spLocks/>
          </p:cNvSpPr>
          <p:nvPr/>
        </p:nvSpPr>
        <p:spPr>
          <a:xfrm>
            <a:off x="5067099" y="1019443"/>
            <a:ext cx="2555137" cy="644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7465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Verdana"/>
              <a:buChar char="•"/>
              <a:defRPr sz="23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68300" algn="l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Verdana"/>
              <a:buChar char="•"/>
              <a:defRPr sz="22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Verdana"/>
              <a:buChar char="•"/>
              <a:defRPr sz="20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3655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Verdana"/>
              <a:buChar char="•"/>
              <a:defRPr sz="17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Verdana"/>
              <a:buChar char="•"/>
              <a:defRPr sz="12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2667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70168"/>
              </a:buClr>
              <a:buSzPts val="600"/>
              <a:buFont typeface="Verdana"/>
              <a:buChar char="•"/>
              <a:defRPr sz="2400" b="0" i="0" u="none" strike="noStrike" cap="none">
                <a:solidFill>
                  <a:srgbClr val="070168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marR="0" lvl="6" indent="-2667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70168"/>
              </a:buClr>
              <a:buSzPts val="600"/>
              <a:buFont typeface="Verdana"/>
              <a:buChar char="•"/>
              <a:defRPr sz="2400" b="0" i="0" u="none" strike="noStrike" cap="none">
                <a:solidFill>
                  <a:srgbClr val="070168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marR="0" lvl="7" indent="-2667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70168"/>
              </a:buClr>
              <a:buSzPts val="600"/>
              <a:buFont typeface="Verdana"/>
              <a:buChar char="•"/>
              <a:defRPr sz="2400" b="0" i="0" u="none" strike="noStrike" cap="none">
                <a:solidFill>
                  <a:srgbClr val="070168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marR="0" lvl="8" indent="-2667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70168"/>
              </a:buClr>
              <a:buSzPts val="600"/>
              <a:buFont typeface="Verdana"/>
              <a:buChar char="•"/>
              <a:defRPr sz="2400" b="0" i="0" u="none" strike="noStrike" cap="none">
                <a:solidFill>
                  <a:srgbClr val="070168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82550" indent="0">
              <a:buNone/>
            </a:pPr>
            <a:r>
              <a:rPr lang="it-IT" sz="1000" b="1" dirty="0">
                <a:solidFill>
                  <a:schemeClr val="accent1"/>
                </a:solidFill>
              </a:rPr>
              <a:t>Minimum </a:t>
            </a:r>
            <a:r>
              <a:rPr lang="it-IT" sz="1000" b="1" dirty="0" err="1">
                <a:solidFill>
                  <a:schemeClr val="accent1"/>
                </a:solidFill>
              </a:rPr>
              <a:t>Viable</a:t>
            </a:r>
            <a:r>
              <a:rPr lang="it-IT" sz="1000" b="1" dirty="0">
                <a:solidFill>
                  <a:schemeClr val="accent1"/>
                </a:solidFill>
              </a:rPr>
              <a:t> Product</a:t>
            </a:r>
          </a:p>
        </p:txBody>
      </p:sp>
      <p:sp>
        <p:nvSpPr>
          <p:cNvPr id="23" name="Ovale 22">
            <a:extLst>
              <a:ext uri="{FF2B5EF4-FFF2-40B4-BE49-F238E27FC236}">
                <a16:creationId xmlns:a16="http://schemas.microsoft.com/office/drawing/2014/main" id="{97DA9D5D-83F4-5B47-892C-37485AD2E63E}"/>
              </a:ext>
            </a:extLst>
          </p:cNvPr>
          <p:cNvSpPr/>
          <p:nvPr/>
        </p:nvSpPr>
        <p:spPr>
          <a:xfrm>
            <a:off x="7021942" y="1425134"/>
            <a:ext cx="504557" cy="44130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4" name="Immagine 23">
            <a:extLst>
              <a:ext uri="{FF2B5EF4-FFF2-40B4-BE49-F238E27FC236}">
                <a16:creationId xmlns:a16="http://schemas.microsoft.com/office/drawing/2014/main" id="{47A5D22E-07CD-A442-AFD3-1D07718BFF0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84665"/>
          <a:stretch/>
        </p:blipFill>
        <p:spPr>
          <a:xfrm>
            <a:off x="7177607" y="1479185"/>
            <a:ext cx="189570" cy="333202"/>
          </a:xfrm>
          <a:prstGeom prst="rect">
            <a:avLst/>
          </a:prstGeom>
        </p:spPr>
      </p:pic>
      <p:sp>
        <p:nvSpPr>
          <p:cNvPr id="25" name="Ovale 24">
            <a:extLst>
              <a:ext uri="{FF2B5EF4-FFF2-40B4-BE49-F238E27FC236}">
                <a16:creationId xmlns:a16="http://schemas.microsoft.com/office/drawing/2014/main" id="{3B0C3174-B14F-3A4E-A4C3-11905803874E}"/>
              </a:ext>
            </a:extLst>
          </p:cNvPr>
          <p:cNvSpPr/>
          <p:nvPr/>
        </p:nvSpPr>
        <p:spPr>
          <a:xfrm>
            <a:off x="7665090" y="1430153"/>
            <a:ext cx="504557" cy="44130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6" name="Immagine 25">
            <a:extLst>
              <a:ext uri="{FF2B5EF4-FFF2-40B4-BE49-F238E27FC236}">
                <a16:creationId xmlns:a16="http://schemas.microsoft.com/office/drawing/2014/main" id="{A1DDB444-79F9-A349-B6A7-8F250F75190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5676" t="20439" r="9571" b="24321"/>
          <a:stretch/>
        </p:blipFill>
        <p:spPr>
          <a:xfrm>
            <a:off x="7795257" y="1559438"/>
            <a:ext cx="231386" cy="225731"/>
          </a:xfrm>
          <a:prstGeom prst="rect">
            <a:avLst/>
          </a:prstGeom>
        </p:spPr>
      </p:pic>
      <p:sp>
        <p:nvSpPr>
          <p:cNvPr id="27" name="Ovale 26">
            <a:extLst>
              <a:ext uri="{FF2B5EF4-FFF2-40B4-BE49-F238E27FC236}">
                <a16:creationId xmlns:a16="http://schemas.microsoft.com/office/drawing/2014/main" id="{C86FCABF-EB12-E04E-920D-543744410F52}"/>
              </a:ext>
            </a:extLst>
          </p:cNvPr>
          <p:cNvSpPr/>
          <p:nvPr/>
        </p:nvSpPr>
        <p:spPr>
          <a:xfrm>
            <a:off x="6374381" y="1430190"/>
            <a:ext cx="504557" cy="44130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8" name="Immagine 27">
            <a:extLst>
              <a:ext uri="{FF2B5EF4-FFF2-40B4-BE49-F238E27FC236}">
                <a16:creationId xmlns:a16="http://schemas.microsoft.com/office/drawing/2014/main" id="{5AF55E6B-DE13-9C45-957E-4215708963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70725" y="1462642"/>
            <a:ext cx="508213" cy="381160"/>
          </a:xfrm>
          <a:prstGeom prst="rect">
            <a:avLst/>
          </a:prstGeom>
        </p:spPr>
      </p:pic>
      <p:sp>
        <p:nvSpPr>
          <p:cNvPr id="80" name="Ovale 79">
            <a:extLst>
              <a:ext uri="{FF2B5EF4-FFF2-40B4-BE49-F238E27FC236}">
                <a16:creationId xmlns:a16="http://schemas.microsoft.com/office/drawing/2014/main" id="{DCC60AAC-676D-2E4A-85D8-E56F4C090518}"/>
              </a:ext>
            </a:extLst>
          </p:cNvPr>
          <p:cNvSpPr/>
          <p:nvPr/>
        </p:nvSpPr>
        <p:spPr>
          <a:xfrm>
            <a:off x="5229592" y="1435184"/>
            <a:ext cx="504557" cy="44130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81" name="Immagine 80">
            <a:extLst>
              <a:ext uri="{FF2B5EF4-FFF2-40B4-BE49-F238E27FC236}">
                <a16:creationId xmlns:a16="http://schemas.microsoft.com/office/drawing/2014/main" id="{D7F174E7-C08B-9045-BFAD-F7B816F293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5824" y="1491075"/>
            <a:ext cx="323137" cy="323137"/>
          </a:xfrm>
          <a:prstGeom prst="rect">
            <a:avLst/>
          </a:prstGeom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2" name="Ovale 81">
            <a:extLst>
              <a:ext uri="{FF2B5EF4-FFF2-40B4-BE49-F238E27FC236}">
                <a16:creationId xmlns:a16="http://schemas.microsoft.com/office/drawing/2014/main" id="{0CFC6A7B-CB26-A14D-9438-F585ADE377CC}"/>
              </a:ext>
            </a:extLst>
          </p:cNvPr>
          <p:cNvSpPr/>
          <p:nvPr/>
        </p:nvSpPr>
        <p:spPr>
          <a:xfrm>
            <a:off x="5800939" y="1413064"/>
            <a:ext cx="504557" cy="44130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83" name="Immagine 82">
            <a:extLst>
              <a:ext uri="{FF2B5EF4-FFF2-40B4-BE49-F238E27FC236}">
                <a16:creationId xmlns:a16="http://schemas.microsoft.com/office/drawing/2014/main" id="{A126A728-EAAB-E74B-9F5B-7BE2CCB70A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4400" y="1468955"/>
            <a:ext cx="339739" cy="295425"/>
          </a:xfrm>
          <a:prstGeom prst="rect">
            <a:avLst/>
          </a:prstGeom>
        </p:spPr>
      </p:pic>
      <p:sp>
        <p:nvSpPr>
          <p:cNvPr id="84" name="Rettangolo con angoli arrotondati 83">
            <a:extLst>
              <a:ext uri="{FF2B5EF4-FFF2-40B4-BE49-F238E27FC236}">
                <a16:creationId xmlns:a16="http://schemas.microsoft.com/office/drawing/2014/main" id="{7C4CAB23-65DE-B347-9088-0959824ACC2C}"/>
              </a:ext>
            </a:extLst>
          </p:cNvPr>
          <p:cNvSpPr/>
          <p:nvPr/>
        </p:nvSpPr>
        <p:spPr>
          <a:xfrm>
            <a:off x="5472300" y="2213327"/>
            <a:ext cx="1046051" cy="33370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85" name="Segnaposto testo 2">
            <a:extLst>
              <a:ext uri="{FF2B5EF4-FFF2-40B4-BE49-F238E27FC236}">
                <a16:creationId xmlns:a16="http://schemas.microsoft.com/office/drawing/2014/main" id="{248ECC8A-C595-CA43-9237-2DE56AB5BF26}"/>
              </a:ext>
            </a:extLst>
          </p:cNvPr>
          <p:cNvSpPr txBox="1">
            <a:spLocks/>
          </p:cNvSpPr>
          <p:nvPr/>
        </p:nvSpPr>
        <p:spPr>
          <a:xfrm>
            <a:off x="5408616" y="2101218"/>
            <a:ext cx="1221523" cy="3984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7465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Verdana"/>
              <a:buChar char="•"/>
              <a:defRPr sz="23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68300" algn="l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Verdana"/>
              <a:buChar char="•"/>
              <a:defRPr sz="22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Verdana"/>
              <a:buChar char="•"/>
              <a:defRPr sz="20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3655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Verdana"/>
              <a:buChar char="•"/>
              <a:defRPr sz="17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Verdana"/>
              <a:buChar char="•"/>
              <a:defRPr sz="12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2667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70168"/>
              </a:buClr>
              <a:buSzPts val="600"/>
              <a:buFont typeface="Verdana"/>
              <a:buChar char="•"/>
              <a:defRPr sz="2400" b="0" i="0" u="none" strike="noStrike" cap="none">
                <a:solidFill>
                  <a:srgbClr val="070168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marR="0" lvl="6" indent="-2667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70168"/>
              </a:buClr>
              <a:buSzPts val="600"/>
              <a:buFont typeface="Verdana"/>
              <a:buChar char="•"/>
              <a:defRPr sz="2400" b="0" i="0" u="none" strike="noStrike" cap="none">
                <a:solidFill>
                  <a:srgbClr val="070168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marR="0" lvl="7" indent="-2667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70168"/>
              </a:buClr>
              <a:buSzPts val="600"/>
              <a:buFont typeface="Verdana"/>
              <a:buChar char="•"/>
              <a:defRPr sz="2400" b="0" i="0" u="none" strike="noStrike" cap="none">
                <a:solidFill>
                  <a:srgbClr val="070168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marR="0" lvl="8" indent="-2667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70168"/>
              </a:buClr>
              <a:buSzPts val="600"/>
              <a:buFont typeface="Verdana"/>
              <a:buChar char="•"/>
              <a:defRPr sz="2400" b="0" i="0" u="none" strike="noStrike" cap="none">
                <a:solidFill>
                  <a:srgbClr val="070168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82550" indent="0">
              <a:buFont typeface="Verdana"/>
              <a:buNone/>
            </a:pPr>
            <a:r>
              <a:rPr lang="it-IT" sz="1000" b="1" dirty="0"/>
              <a:t>Subsystem 1</a:t>
            </a:r>
          </a:p>
        </p:txBody>
      </p:sp>
      <p:sp>
        <p:nvSpPr>
          <p:cNvPr id="86" name="Rettangolo con angoli arrotondati 85">
            <a:extLst>
              <a:ext uri="{FF2B5EF4-FFF2-40B4-BE49-F238E27FC236}">
                <a16:creationId xmlns:a16="http://schemas.microsoft.com/office/drawing/2014/main" id="{5D9E0BDA-341A-D443-921E-7A3165E273A5}"/>
              </a:ext>
            </a:extLst>
          </p:cNvPr>
          <p:cNvSpPr/>
          <p:nvPr/>
        </p:nvSpPr>
        <p:spPr>
          <a:xfrm>
            <a:off x="5755248" y="2380180"/>
            <a:ext cx="1046051" cy="33370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87" name="Segnaposto testo 2">
            <a:extLst>
              <a:ext uri="{FF2B5EF4-FFF2-40B4-BE49-F238E27FC236}">
                <a16:creationId xmlns:a16="http://schemas.microsoft.com/office/drawing/2014/main" id="{70E4B11D-47E2-7640-9E3A-7EF19B061227}"/>
              </a:ext>
            </a:extLst>
          </p:cNvPr>
          <p:cNvSpPr txBox="1">
            <a:spLocks/>
          </p:cNvSpPr>
          <p:nvPr/>
        </p:nvSpPr>
        <p:spPr>
          <a:xfrm>
            <a:off x="5691564" y="2268071"/>
            <a:ext cx="1221523" cy="3984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7465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Verdana"/>
              <a:buChar char="•"/>
              <a:defRPr sz="23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68300" algn="l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Verdana"/>
              <a:buChar char="•"/>
              <a:defRPr sz="22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Verdana"/>
              <a:buChar char="•"/>
              <a:defRPr sz="20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3655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Verdana"/>
              <a:buChar char="•"/>
              <a:defRPr sz="17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Verdana"/>
              <a:buChar char="•"/>
              <a:defRPr sz="12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2667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70168"/>
              </a:buClr>
              <a:buSzPts val="600"/>
              <a:buFont typeface="Verdana"/>
              <a:buChar char="•"/>
              <a:defRPr sz="2400" b="0" i="0" u="none" strike="noStrike" cap="none">
                <a:solidFill>
                  <a:srgbClr val="070168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marR="0" lvl="6" indent="-2667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70168"/>
              </a:buClr>
              <a:buSzPts val="600"/>
              <a:buFont typeface="Verdana"/>
              <a:buChar char="•"/>
              <a:defRPr sz="2400" b="0" i="0" u="none" strike="noStrike" cap="none">
                <a:solidFill>
                  <a:srgbClr val="070168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marR="0" lvl="7" indent="-2667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70168"/>
              </a:buClr>
              <a:buSzPts val="600"/>
              <a:buFont typeface="Verdana"/>
              <a:buChar char="•"/>
              <a:defRPr sz="2400" b="0" i="0" u="none" strike="noStrike" cap="none">
                <a:solidFill>
                  <a:srgbClr val="070168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marR="0" lvl="8" indent="-2667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70168"/>
              </a:buClr>
              <a:buSzPts val="600"/>
              <a:buFont typeface="Verdana"/>
              <a:buChar char="•"/>
              <a:defRPr sz="2400" b="0" i="0" u="none" strike="noStrike" cap="none">
                <a:solidFill>
                  <a:srgbClr val="070168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82550" indent="0">
              <a:buFont typeface="Verdana"/>
              <a:buNone/>
            </a:pPr>
            <a:r>
              <a:rPr lang="it-IT" sz="1000" b="1" dirty="0"/>
              <a:t>Subsystem 3</a:t>
            </a:r>
          </a:p>
        </p:txBody>
      </p:sp>
      <p:sp>
        <p:nvSpPr>
          <p:cNvPr id="88" name="Rettangolo con angoli arrotondati 87">
            <a:extLst>
              <a:ext uri="{FF2B5EF4-FFF2-40B4-BE49-F238E27FC236}">
                <a16:creationId xmlns:a16="http://schemas.microsoft.com/office/drawing/2014/main" id="{C4EB7A91-C8B0-F348-A4EB-A8F75438A602}"/>
              </a:ext>
            </a:extLst>
          </p:cNvPr>
          <p:cNvSpPr/>
          <p:nvPr/>
        </p:nvSpPr>
        <p:spPr>
          <a:xfrm>
            <a:off x="6938878" y="2000743"/>
            <a:ext cx="1046051" cy="33370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89" name="Segnaposto testo 2">
            <a:extLst>
              <a:ext uri="{FF2B5EF4-FFF2-40B4-BE49-F238E27FC236}">
                <a16:creationId xmlns:a16="http://schemas.microsoft.com/office/drawing/2014/main" id="{B05E5F54-6EA8-7B4C-B163-231232BCF9EE}"/>
              </a:ext>
            </a:extLst>
          </p:cNvPr>
          <p:cNvSpPr txBox="1">
            <a:spLocks/>
          </p:cNvSpPr>
          <p:nvPr/>
        </p:nvSpPr>
        <p:spPr>
          <a:xfrm>
            <a:off x="6875194" y="1888634"/>
            <a:ext cx="1221523" cy="3984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7465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Verdana"/>
              <a:buChar char="•"/>
              <a:defRPr sz="23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68300" algn="l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Verdana"/>
              <a:buChar char="•"/>
              <a:defRPr sz="22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Verdana"/>
              <a:buChar char="•"/>
              <a:defRPr sz="20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3655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Verdana"/>
              <a:buChar char="•"/>
              <a:defRPr sz="17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Verdana"/>
              <a:buChar char="•"/>
              <a:defRPr sz="12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2667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70168"/>
              </a:buClr>
              <a:buSzPts val="600"/>
              <a:buFont typeface="Verdana"/>
              <a:buChar char="•"/>
              <a:defRPr sz="2400" b="0" i="0" u="none" strike="noStrike" cap="none">
                <a:solidFill>
                  <a:srgbClr val="070168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marR="0" lvl="6" indent="-2667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70168"/>
              </a:buClr>
              <a:buSzPts val="600"/>
              <a:buFont typeface="Verdana"/>
              <a:buChar char="•"/>
              <a:defRPr sz="2400" b="0" i="0" u="none" strike="noStrike" cap="none">
                <a:solidFill>
                  <a:srgbClr val="070168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marR="0" lvl="7" indent="-2667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70168"/>
              </a:buClr>
              <a:buSzPts val="600"/>
              <a:buFont typeface="Verdana"/>
              <a:buChar char="•"/>
              <a:defRPr sz="2400" b="0" i="0" u="none" strike="noStrike" cap="none">
                <a:solidFill>
                  <a:srgbClr val="070168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marR="0" lvl="8" indent="-2667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70168"/>
              </a:buClr>
              <a:buSzPts val="600"/>
              <a:buFont typeface="Verdana"/>
              <a:buChar char="•"/>
              <a:defRPr sz="2400" b="0" i="0" u="none" strike="noStrike" cap="none">
                <a:solidFill>
                  <a:srgbClr val="070168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82550" indent="0">
              <a:buFont typeface="Verdana"/>
              <a:buNone/>
            </a:pPr>
            <a:r>
              <a:rPr lang="it-IT" sz="1000" b="1" dirty="0"/>
              <a:t>Subsystem 1</a:t>
            </a:r>
          </a:p>
        </p:txBody>
      </p:sp>
      <p:sp>
        <p:nvSpPr>
          <p:cNvPr id="90" name="Rettangolo con angoli arrotondati 89">
            <a:extLst>
              <a:ext uri="{FF2B5EF4-FFF2-40B4-BE49-F238E27FC236}">
                <a16:creationId xmlns:a16="http://schemas.microsoft.com/office/drawing/2014/main" id="{E42D63C0-CC3B-9246-A126-589BF0F289E8}"/>
              </a:ext>
            </a:extLst>
          </p:cNvPr>
          <p:cNvSpPr/>
          <p:nvPr/>
        </p:nvSpPr>
        <p:spPr>
          <a:xfrm>
            <a:off x="7136867" y="2175038"/>
            <a:ext cx="1046051" cy="33370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91" name="Segnaposto testo 2">
            <a:extLst>
              <a:ext uri="{FF2B5EF4-FFF2-40B4-BE49-F238E27FC236}">
                <a16:creationId xmlns:a16="http://schemas.microsoft.com/office/drawing/2014/main" id="{48963A15-AE7A-4F44-8EBA-8E12493F7C39}"/>
              </a:ext>
            </a:extLst>
          </p:cNvPr>
          <p:cNvSpPr txBox="1">
            <a:spLocks/>
          </p:cNvSpPr>
          <p:nvPr/>
        </p:nvSpPr>
        <p:spPr>
          <a:xfrm>
            <a:off x="7073183" y="2062929"/>
            <a:ext cx="1221523" cy="3984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7465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Verdana"/>
              <a:buChar char="•"/>
              <a:defRPr sz="23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68300" algn="l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Verdana"/>
              <a:buChar char="•"/>
              <a:defRPr sz="22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Verdana"/>
              <a:buChar char="•"/>
              <a:defRPr sz="20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3655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Verdana"/>
              <a:buChar char="•"/>
              <a:defRPr sz="17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Verdana"/>
              <a:buChar char="•"/>
              <a:defRPr sz="12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2667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70168"/>
              </a:buClr>
              <a:buSzPts val="600"/>
              <a:buFont typeface="Verdana"/>
              <a:buChar char="•"/>
              <a:defRPr sz="2400" b="0" i="0" u="none" strike="noStrike" cap="none">
                <a:solidFill>
                  <a:srgbClr val="070168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marR="0" lvl="6" indent="-2667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70168"/>
              </a:buClr>
              <a:buSzPts val="600"/>
              <a:buFont typeface="Verdana"/>
              <a:buChar char="•"/>
              <a:defRPr sz="2400" b="0" i="0" u="none" strike="noStrike" cap="none">
                <a:solidFill>
                  <a:srgbClr val="070168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marR="0" lvl="7" indent="-2667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70168"/>
              </a:buClr>
              <a:buSzPts val="600"/>
              <a:buFont typeface="Verdana"/>
              <a:buChar char="•"/>
              <a:defRPr sz="2400" b="0" i="0" u="none" strike="noStrike" cap="none">
                <a:solidFill>
                  <a:srgbClr val="070168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marR="0" lvl="8" indent="-2667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70168"/>
              </a:buClr>
              <a:buSzPts val="600"/>
              <a:buFont typeface="Verdana"/>
              <a:buChar char="•"/>
              <a:defRPr sz="2400" b="0" i="0" u="none" strike="noStrike" cap="none">
                <a:solidFill>
                  <a:srgbClr val="070168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82550" indent="0">
              <a:buFont typeface="Verdana"/>
              <a:buNone/>
            </a:pPr>
            <a:r>
              <a:rPr lang="it-IT" sz="1000" b="1" dirty="0"/>
              <a:t>Subsystem 1</a:t>
            </a:r>
          </a:p>
        </p:txBody>
      </p:sp>
      <p:sp>
        <p:nvSpPr>
          <p:cNvPr id="92" name="Rettangolo con angoli arrotondati 91">
            <a:extLst>
              <a:ext uri="{FF2B5EF4-FFF2-40B4-BE49-F238E27FC236}">
                <a16:creationId xmlns:a16="http://schemas.microsoft.com/office/drawing/2014/main" id="{EB694B4A-EFEC-BE4F-9942-B36DD9FA2A42}"/>
              </a:ext>
            </a:extLst>
          </p:cNvPr>
          <p:cNvSpPr/>
          <p:nvPr/>
        </p:nvSpPr>
        <p:spPr>
          <a:xfrm>
            <a:off x="7401243" y="2350702"/>
            <a:ext cx="1046051" cy="33370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93" name="Segnaposto testo 2">
            <a:extLst>
              <a:ext uri="{FF2B5EF4-FFF2-40B4-BE49-F238E27FC236}">
                <a16:creationId xmlns:a16="http://schemas.microsoft.com/office/drawing/2014/main" id="{6EDC0B7A-6DCF-4D4A-8534-FFDB68749238}"/>
              </a:ext>
            </a:extLst>
          </p:cNvPr>
          <p:cNvSpPr txBox="1">
            <a:spLocks/>
          </p:cNvSpPr>
          <p:nvPr/>
        </p:nvSpPr>
        <p:spPr>
          <a:xfrm>
            <a:off x="7337559" y="2238593"/>
            <a:ext cx="1221523" cy="3984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7465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Verdana"/>
              <a:buChar char="•"/>
              <a:defRPr sz="23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68300" algn="l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Verdana"/>
              <a:buChar char="•"/>
              <a:defRPr sz="22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Verdana"/>
              <a:buChar char="•"/>
              <a:defRPr sz="20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3655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Verdana"/>
              <a:buChar char="•"/>
              <a:defRPr sz="17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Verdana"/>
              <a:buChar char="•"/>
              <a:defRPr sz="12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2667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70168"/>
              </a:buClr>
              <a:buSzPts val="600"/>
              <a:buFont typeface="Verdana"/>
              <a:buChar char="•"/>
              <a:defRPr sz="2400" b="0" i="0" u="none" strike="noStrike" cap="none">
                <a:solidFill>
                  <a:srgbClr val="070168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marR="0" lvl="6" indent="-2667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70168"/>
              </a:buClr>
              <a:buSzPts val="600"/>
              <a:buFont typeface="Verdana"/>
              <a:buChar char="•"/>
              <a:defRPr sz="2400" b="0" i="0" u="none" strike="noStrike" cap="none">
                <a:solidFill>
                  <a:srgbClr val="070168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marR="0" lvl="7" indent="-2667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70168"/>
              </a:buClr>
              <a:buSzPts val="600"/>
              <a:buFont typeface="Verdana"/>
              <a:buChar char="•"/>
              <a:defRPr sz="2400" b="0" i="0" u="none" strike="noStrike" cap="none">
                <a:solidFill>
                  <a:srgbClr val="070168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marR="0" lvl="8" indent="-2667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70168"/>
              </a:buClr>
              <a:buSzPts val="600"/>
              <a:buFont typeface="Verdana"/>
              <a:buChar char="•"/>
              <a:defRPr sz="2400" b="0" i="0" u="none" strike="noStrike" cap="none">
                <a:solidFill>
                  <a:srgbClr val="070168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82550" indent="0">
              <a:buFont typeface="Verdana"/>
              <a:buNone/>
            </a:pPr>
            <a:r>
              <a:rPr lang="it-IT" sz="1000" b="1" dirty="0"/>
              <a:t>Subsystem ..</a:t>
            </a:r>
          </a:p>
        </p:txBody>
      </p:sp>
      <p:sp>
        <p:nvSpPr>
          <p:cNvPr id="95" name="Segnaposto testo 2">
            <a:extLst>
              <a:ext uri="{FF2B5EF4-FFF2-40B4-BE49-F238E27FC236}">
                <a16:creationId xmlns:a16="http://schemas.microsoft.com/office/drawing/2014/main" id="{D958940A-6AEC-8F40-8CDF-E0B2D6E9A399}"/>
              </a:ext>
            </a:extLst>
          </p:cNvPr>
          <p:cNvSpPr txBox="1">
            <a:spLocks/>
          </p:cNvSpPr>
          <p:nvPr/>
        </p:nvSpPr>
        <p:spPr>
          <a:xfrm>
            <a:off x="7084023" y="549643"/>
            <a:ext cx="1764623" cy="644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7465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Verdana"/>
              <a:buChar char="•"/>
              <a:defRPr sz="23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68300" algn="l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Verdana"/>
              <a:buChar char="•"/>
              <a:defRPr sz="22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Verdana"/>
              <a:buChar char="•"/>
              <a:defRPr sz="20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3655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Verdana"/>
              <a:buChar char="•"/>
              <a:defRPr sz="17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Verdana"/>
              <a:buChar char="•"/>
              <a:defRPr sz="12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2667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70168"/>
              </a:buClr>
              <a:buSzPts val="600"/>
              <a:buFont typeface="Verdana"/>
              <a:buChar char="•"/>
              <a:defRPr sz="2400" b="0" i="0" u="none" strike="noStrike" cap="none">
                <a:solidFill>
                  <a:srgbClr val="070168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marR="0" lvl="6" indent="-2667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70168"/>
              </a:buClr>
              <a:buSzPts val="600"/>
              <a:buFont typeface="Verdana"/>
              <a:buChar char="•"/>
              <a:defRPr sz="2400" b="0" i="0" u="none" strike="noStrike" cap="none">
                <a:solidFill>
                  <a:srgbClr val="070168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marR="0" lvl="7" indent="-2667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70168"/>
              </a:buClr>
              <a:buSzPts val="600"/>
              <a:buFont typeface="Verdana"/>
              <a:buChar char="•"/>
              <a:defRPr sz="2400" b="0" i="0" u="none" strike="noStrike" cap="none">
                <a:solidFill>
                  <a:srgbClr val="070168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marR="0" lvl="8" indent="-2667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70168"/>
              </a:buClr>
              <a:buSzPts val="600"/>
              <a:buFont typeface="Verdana"/>
              <a:buChar char="•"/>
              <a:defRPr sz="2400" b="0" i="0" u="none" strike="noStrike" cap="none">
                <a:solidFill>
                  <a:srgbClr val="070168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82550" indent="0">
              <a:buFont typeface="Verdana"/>
              <a:buNone/>
            </a:pPr>
            <a:r>
              <a:rPr lang="it-IT" sz="1000" b="1" dirty="0"/>
              <a:t>SKA Cluster</a:t>
            </a:r>
          </a:p>
        </p:txBody>
      </p:sp>
      <p:sp>
        <p:nvSpPr>
          <p:cNvPr id="96" name="Segnaposto testo 2">
            <a:extLst>
              <a:ext uri="{FF2B5EF4-FFF2-40B4-BE49-F238E27FC236}">
                <a16:creationId xmlns:a16="http://schemas.microsoft.com/office/drawing/2014/main" id="{0FEEAFF6-8106-FF4C-8039-241CD2E29740}"/>
              </a:ext>
            </a:extLst>
          </p:cNvPr>
          <p:cNvSpPr txBox="1">
            <a:spLocks/>
          </p:cNvSpPr>
          <p:nvPr/>
        </p:nvSpPr>
        <p:spPr>
          <a:xfrm>
            <a:off x="4446060" y="3226543"/>
            <a:ext cx="4593548" cy="35868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7465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Verdana"/>
              <a:buChar char="•"/>
              <a:defRPr sz="23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68300" algn="l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Verdana"/>
              <a:buChar char="•"/>
              <a:defRPr sz="22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Verdana"/>
              <a:buChar char="•"/>
              <a:defRPr sz="20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3655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Verdana"/>
              <a:buChar char="•"/>
              <a:defRPr sz="17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Verdana"/>
              <a:buChar char="•"/>
              <a:defRPr sz="12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2667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70168"/>
              </a:buClr>
              <a:buSzPts val="600"/>
              <a:buFont typeface="Verdana"/>
              <a:buChar char="•"/>
              <a:defRPr sz="2400" b="0" i="0" u="none" strike="noStrike" cap="none">
                <a:solidFill>
                  <a:srgbClr val="070168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marR="0" lvl="6" indent="-2667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70168"/>
              </a:buClr>
              <a:buSzPts val="600"/>
              <a:buFont typeface="Verdana"/>
              <a:buChar char="•"/>
              <a:defRPr sz="2400" b="0" i="0" u="none" strike="noStrike" cap="none">
                <a:solidFill>
                  <a:srgbClr val="070168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marR="0" lvl="7" indent="-2667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70168"/>
              </a:buClr>
              <a:buSzPts val="600"/>
              <a:buFont typeface="Verdana"/>
              <a:buChar char="•"/>
              <a:defRPr sz="2400" b="0" i="0" u="none" strike="noStrike" cap="none">
                <a:solidFill>
                  <a:srgbClr val="070168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marR="0" lvl="8" indent="-2667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70168"/>
              </a:buClr>
              <a:buSzPts val="600"/>
              <a:buFont typeface="Verdana"/>
              <a:buChar char="•"/>
              <a:defRPr sz="2400" b="0" i="0" u="none" strike="noStrike" cap="none">
                <a:solidFill>
                  <a:srgbClr val="070168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r>
              <a:rPr lang="it-IT" sz="1800" dirty="0"/>
              <a:t>Taranta </a:t>
            </a:r>
            <a:r>
              <a:rPr lang="it-IT" sz="1800" dirty="0" err="1"/>
              <a:t>used</a:t>
            </a:r>
            <a:r>
              <a:rPr lang="it-IT" sz="1800" dirty="0"/>
              <a:t> to </a:t>
            </a:r>
            <a:r>
              <a:rPr lang="it-IT" sz="1800" dirty="0" err="1"/>
              <a:t>debug</a:t>
            </a:r>
            <a:r>
              <a:rPr lang="it-IT" sz="1800" dirty="0"/>
              <a:t> </a:t>
            </a:r>
            <a:r>
              <a:rPr lang="it-IT" sz="1800" dirty="0" err="1"/>
              <a:t>devices</a:t>
            </a:r>
            <a:r>
              <a:rPr lang="it-IT" sz="1800" dirty="0"/>
              <a:t> and </a:t>
            </a:r>
            <a:r>
              <a:rPr lang="it-IT" sz="1800" dirty="0" err="1"/>
              <a:t>system</a:t>
            </a:r>
            <a:r>
              <a:rPr lang="it-IT" sz="1800" dirty="0"/>
              <a:t> demo</a:t>
            </a:r>
          </a:p>
          <a:p>
            <a:r>
              <a:rPr lang="it-IT" sz="1800" dirty="0" err="1"/>
              <a:t>TangoGQL</a:t>
            </a:r>
            <a:r>
              <a:rPr lang="it-IT" sz="1800" dirty="0"/>
              <a:t> </a:t>
            </a:r>
            <a:r>
              <a:rPr lang="it-IT" sz="1800" dirty="0" err="1"/>
              <a:t>also</a:t>
            </a:r>
            <a:r>
              <a:rPr lang="it-IT" sz="1800" dirty="0"/>
              <a:t> </a:t>
            </a:r>
            <a:r>
              <a:rPr lang="it-IT" sz="1800" dirty="0" err="1"/>
              <a:t>used</a:t>
            </a:r>
            <a:r>
              <a:rPr lang="it-IT" sz="1800" dirty="0"/>
              <a:t> for </a:t>
            </a:r>
            <a:r>
              <a:rPr lang="it-IT" sz="1800" dirty="0" err="1"/>
              <a:t>integration</a:t>
            </a:r>
            <a:r>
              <a:rPr lang="it-IT" sz="1800" dirty="0"/>
              <a:t> and </a:t>
            </a:r>
            <a:r>
              <a:rPr lang="it-IT" sz="1800" dirty="0" err="1"/>
              <a:t>system</a:t>
            </a:r>
            <a:r>
              <a:rPr lang="it-IT" sz="1800" dirty="0"/>
              <a:t> </a:t>
            </a:r>
            <a:r>
              <a:rPr lang="it-IT" sz="1800" dirty="0" err="1"/>
              <a:t>tests</a:t>
            </a:r>
            <a:endParaRPr lang="it-IT" sz="1800" dirty="0"/>
          </a:p>
        </p:txBody>
      </p:sp>
    </p:spTree>
    <p:extLst>
      <p:ext uri="{BB962C8B-B14F-4D97-AF65-F5344CB8AC3E}">
        <p14:creationId xmlns:p14="http://schemas.microsoft.com/office/powerpoint/2010/main" val="146881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9" grpId="0" animBg="1"/>
      <p:bldP spid="10" grpId="0"/>
      <p:bldP spid="11" grpId="0" animBg="1"/>
      <p:bldP spid="13" grpId="0" animBg="1"/>
      <p:bldP spid="41" grpId="0" animBg="1"/>
      <p:bldP spid="42" grpId="0"/>
      <p:bldP spid="43" grpId="0" animBg="1"/>
      <p:bldP spid="44" grpId="0"/>
      <p:bldP spid="45" grpId="0" animBg="1"/>
      <p:bldP spid="47" grpId="0" animBg="1"/>
      <p:bldP spid="49" grpId="0" animBg="1"/>
      <p:bldP spid="50" grpId="0"/>
      <p:bldP spid="51" grpId="0" animBg="1"/>
      <p:bldP spid="52" grpId="0"/>
      <p:bldP spid="53" grpId="0" animBg="1"/>
      <p:bldP spid="55" grpId="0" animBg="1"/>
      <p:bldP spid="57" grpId="0" animBg="1"/>
      <p:bldP spid="58" grpId="0"/>
      <p:bldP spid="59" grpId="0" animBg="1"/>
      <p:bldP spid="60" grpId="0"/>
      <p:bldP spid="61" grpId="0" animBg="1"/>
      <p:bldP spid="63" grpId="0" animBg="1"/>
      <p:bldP spid="65" grpId="0" animBg="1"/>
      <p:bldP spid="66" grpId="0" animBg="1"/>
      <p:bldP spid="67" grpId="0"/>
      <p:bldP spid="79" grpId="0"/>
      <p:bldP spid="23" grpId="0" animBg="1"/>
      <p:bldP spid="25" grpId="0" animBg="1"/>
      <p:bldP spid="27" grpId="0" animBg="1"/>
      <p:bldP spid="80" grpId="0" animBg="1"/>
      <p:bldP spid="82" grpId="0" animBg="1"/>
      <p:bldP spid="84" grpId="0" animBg="1"/>
      <p:bldP spid="85" grpId="0"/>
      <p:bldP spid="86" grpId="0" animBg="1"/>
      <p:bldP spid="87" grpId="0"/>
      <p:bldP spid="88" grpId="0" animBg="1"/>
      <p:bldP spid="89" grpId="0"/>
      <p:bldP spid="90" grpId="0" animBg="1"/>
      <p:bldP spid="91" grpId="0"/>
      <p:bldP spid="92" grpId="0" animBg="1"/>
      <p:bldP spid="93" grpId="0"/>
      <p:bldP spid="9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B600AAA-416F-C74B-961C-63B9347F5E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SKA future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77209E5-0CA1-1A44-9113-42A7039A98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  <a:p>
            <a:endParaRPr lang="it-IT" dirty="0"/>
          </a:p>
        </p:txBody>
      </p:sp>
      <p:sp>
        <p:nvSpPr>
          <p:cNvPr id="4" name="Segnaposto testo 2">
            <a:extLst>
              <a:ext uri="{FF2B5EF4-FFF2-40B4-BE49-F238E27FC236}">
                <a16:creationId xmlns:a16="http://schemas.microsoft.com/office/drawing/2014/main" id="{51C9F595-2EB6-B029-B7B4-6F9C2F6E9582}"/>
              </a:ext>
            </a:extLst>
          </p:cNvPr>
          <p:cNvSpPr txBox="1">
            <a:spLocks/>
          </p:cNvSpPr>
          <p:nvPr/>
        </p:nvSpPr>
        <p:spPr>
          <a:xfrm>
            <a:off x="283172" y="673650"/>
            <a:ext cx="8572800" cy="379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7465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Verdana"/>
              <a:buChar char="•"/>
              <a:defRPr sz="23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68300" algn="l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Verdana"/>
              <a:buChar char="•"/>
              <a:defRPr sz="22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Verdana"/>
              <a:buChar char="•"/>
              <a:defRPr sz="20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3655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Verdana"/>
              <a:buChar char="•"/>
              <a:defRPr sz="17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Verdana"/>
              <a:buChar char="•"/>
              <a:defRPr sz="12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2667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70168"/>
              </a:buClr>
              <a:buSzPts val="600"/>
              <a:buFont typeface="Verdana"/>
              <a:buChar char="•"/>
              <a:defRPr sz="2400" b="0" i="0" u="none" strike="noStrike" cap="none">
                <a:solidFill>
                  <a:srgbClr val="070168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marR="0" lvl="6" indent="-2667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70168"/>
              </a:buClr>
              <a:buSzPts val="600"/>
              <a:buFont typeface="Verdana"/>
              <a:buChar char="•"/>
              <a:defRPr sz="2400" b="0" i="0" u="none" strike="noStrike" cap="none">
                <a:solidFill>
                  <a:srgbClr val="070168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marR="0" lvl="7" indent="-2667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70168"/>
              </a:buClr>
              <a:buSzPts val="600"/>
              <a:buFont typeface="Verdana"/>
              <a:buChar char="•"/>
              <a:defRPr sz="2400" b="0" i="0" u="none" strike="noStrike" cap="none">
                <a:solidFill>
                  <a:srgbClr val="070168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marR="0" lvl="8" indent="-2667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70168"/>
              </a:buClr>
              <a:buSzPts val="600"/>
              <a:buFont typeface="Verdana"/>
              <a:buChar char="•"/>
              <a:defRPr sz="2400" b="0" i="0" u="none" strike="noStrike" cap="none">
                <a:solidFill>
                  <a:srgbClr val="070168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r>
              <a:rPr lang="it-IT" dirty="0"/>
              <a:t>Dashboard </a:t>
            </a:r>
            <a:r>
              <a:rPr lang="it-IT" b="1" dirty="0" err="1"/>
              <a:t>refactor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very</a:t>
            </a:r>
            <a:r>
              <a:rPr lang="it-IT" dirty="0"/>
              <a:t> </a:t>
            </a:r>
            <a:r>
              <a:rPr lang="it-IT" dirty="0" err="1"/>
              <a:t>important</a:t>
            </a:r>
            <a:r>
              <a:rPr lang="it-IT" dirty="0"/>
              <a:t> for </a:t>
            </a:r>
            <a:r>
              <a:rPr lang="it-IT" dirty="0" err="1"/>
              <a:t>our</a:t>
            </a:r>
            <a:r>
              <a:rPr lang="it-IT" dirty="0"/>
              <a:t> developers. </a:t>
            </a:r>
          </a:p>
          <a:p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have</a:t>
            </a:r>
            <a:r>
              <a:rPr lang="it-IT" dirty="0"/>
              <a:t> a </a:t>
            </a:r>
            <a:r>
              <a:rPr lang="it-IT" b="1" dirty="0" err="1"/>
              <a:t>wishlist</a:t>
            </a:r>
            <a:r>
              <a:rPr lang="it-IT" dirty="0"/>
              <a:t> of new </a:t>
            </a:r>
            <a:r>
              <a:rPr lang="it-IT" dirty="0" err="1"/>
              <a:t>functionalities</a:t>
            </a:r>
            <a:r>
              <a:rPr lang="it-IT" dirty="0"/>
              <a:t> (</a:t>
            </a:r>
            <a:r>
              <a:rPr lang="it-IT" dirty="0" err="1"/>
              <a:t>which</a:t>
            </a:r>
            <a:r>
              <a:rPr lang="it-IT" dirty="0"/>
              <a:t> </a:t>
            </a:r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will</a:t>
            </a:r>
            <a:r>
              <a:rPr lang="it-IT" dirty="0"/>
              <a:t> show </a:t>
            </a:r>
            <a:r>
              <a:rPr lang="it-IT" dirty="0" err="1"/>
              <a:t>during</a:t>
            </a:r>
            <a:r>
              <a:rPr lang="it-IT" dirty="0"/>
              <a:t> </a:t>
            </a:r>
            <a:r>
              <a:rPr lang="it-IT" dirty="0" err="1"/>
              <a:t>this</a:t>
            </a:r>
            <a:r>
              <a:rPr lang="it-IT" dirty="0"/>
              <a:t> meeting). </a:t>
            </a:r>
          </a:p>
          <a:p>
            <a:r>
              <a:rPr lang="it-IT" dirty="0"/>
              <a:t>In the </a:t>
            </a:r>
            <a:r>
              <a:rPr lang="it-IT" dirty="0" err="1"/>
              <a:t>near</a:t>
            </a:r>
            <a:r>
              <a:rPr lang="it-IT" dirty="0"/>
              <a:t> future, </a:t>
            </a:r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will</a:t>
            </a:r>
            <a:r>
              <a:rPr lang="it-IT" dirty="0"/>
              <a:t> be </a:t>
            </a:r>
            <a:r>
              <a:rPr lang="it-IT" dirty="0" err="1"/>
              <a:t>involved</a:t>
            </a:r>
            <a:r>
              <a:rPr lang="it-IT" dirty="0"/>
              <a:t> in </a:t>
            </a:r>
            <a:r>
              <a:rPr lang="it-IT" b="1" dirty="0" err="1"/>
              <a:t>supporting</a:t>
            </a:r>
            <a:r>
              <a:rPr lang="it-IT" dirty="0"/>
              <a:t> teams to build and </a:t>
            </a:r>
            <a:r>
              <a:rPr lang="it-IT" dirty="0" err="1"/>
              <a:t>harmonize</a:t>
            </a:r>
            <a:r>
              <a:rPr lang="it-IT" dirty="0"/>
              <a:t> </a:t>
            </a:r>
            <a:r>
              <a:rPr lang="it-IT" dirty="0" err="1"/>
              <a:t>complex</a:t>
            </a:r>
            <a:r>
              <a:rPr lang="it-IT" dirty="0"/>
              <a:t> dashboards. </a:t>
            </a:r>
          </a:p>
          <a:p>
            <a:r>
              <a:rPr lang="it-IT" dirty="0"/>
              <a:t>Taranta </a:t>
            </a:r>
            <a:r>
              <a:rPr lang="it-IT" dirty="0" err="1"/>
              <a:t>is</a:t>
            </a:r>
            <a:r>
              <a:rPr lang="it-IT" dirty="0"/>
              <a:t> a good candidate to cover some UI in the SKA </a:t>
            </a:r>
            <a:r>
              <a:rPr lang="it-IT" b="1" dirty="0"/>
              <a:t>control rooms</a:t>
            </a:r>
            <a:r>
              <a:rPr lang="it-IT" dirty="0"/>
              <a:t>.</a:t>
            </a:r>
          </a:p>
          <a:p>
            <a:pPr marL="82550" indent="0">
              <a:buNone/>
            </a:pPr>
            <a:r>
              <a:rPr lang="it-IT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098076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4C7DEC3-7CF0-074C-9ED7-3053CBD1B9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2957" y="806724"/>
            <a:ext cx="8572800" cy="3796200"/>
          </a:xfrm>
        </p:spPr>
        <p:txBody>
          <a:bodyPr/>
          <a:lstStyle/>
          <a:p>
            <a:r>
              <a:rPr lang="it-IT" sz="1400" dirty="0"/>
              <a:t>The SKA </a:t>
            </a:r>
            <a:r>
              <a:rPr lang="it-IT" sz="1400" dirty="0" err="1"/>
              <a:t>Observatory</a:t>
            </a:r>
            <a:r>
              <a:rPr lang="it-IT" sz="1400" dirty="0"/>
              <a:t>, or SKAO for short, </a:t>
            </a:r>
            <a:r>
              <a:rPr lang="it-IT" sz="1400" dirty="0" err="1"/>
              <a:t>is</a:t>
            </a:r>
            <a:r>
              <a:rPr lang="it-IT" sz="1400" dirty="0"/>
              <a:t> an </a:t>
            </a:r>
            <a:r>
              <a:rPr lang="it-IT" sz="1400" b="1" dirty="0" err="1"/>
              <a:t>intergovernmental</a:t>
            </a:r>
            <a:r>
              <a:rPr lang="it-IT" sz="1400" b="1" dirty="0"/>
              <a:t> </a:t>
            </a:r>
            <a:r>
              <a:rPr lang="it-IT" sz="1400" b="1" dirty="0" err="1"/>
              <a:t>organisation</a:t>
            </a:r>
            <a:r>
              <a:rPr lang="it-IT" sz="1400" b="1" dirty="0"/>
              <a:t> </a:t>
            </a:r>
            <a:r>
              <a:rPr lang="it-IT" sz="1400" dirty="0" err="1"/>
              <a:t>bringing</a:t>
            </a:r>
            <a:r>
              <a:rPr lang="it-IT" sz="1400" dirty="0"/>
              <a:t> </a:t>
            </a:r>
            <a:r>
              <a:rPr lang="it-IT" sz="1400" dirty="0" err="1"/>
              <a:t>together</a:t>
            </a:r>
            <a:r>
              <a:rPr lang="it-IT" sz="1400" dirty="0"/>
              <a:t> </a:t>
            </a:r>
            <a:r>
              <a:rPr lang="it-IT" sz="1400" dirty="0" err="1"/>
              <a:t>nations</a:t>
            </a:r>
            <a:r>
              <a:rPr lang="it-IT" sz="1400" dirty="0"/>
              <a:t> from </a:t>
            </a:r>
            <a:r>
              <a:rPr lang="it-IT" sz="1400" dirty="0" err="1"/>
              <a:t>around</a:t>
            </a:r>
            <a:r>
              <a:rPr lang="it-IT" sz="1400" dirty="0"/>
              <a:t> the world.</a:t>
            </a:r>
          </a:p>
          <a:p>
            <a:r>
              <a:rPr lang="it-IT" sz="1400" dirty="0" err="1"/>
              <a:t>Its</a:t>
            </a:r>
            <a:r>
              <a:rPr lang="it-IT" sz="1400" dirty="0"/>
              <a:t> mission </a:t>
            </a:r>
            <a:r>
              <a:rPr lang="it-IT" sz="1400" dirty="0" err="1"/>
              <a:t>is</a:t>
            </a:r>
            <a:r>
              <a:rPr lang="it-IT" sz="1400" dirty="0"/>
              <a:t> to </a:t>
            </a:r>
            <a:r>
              <a:rPr lang="it-IT" sz="1400" b="1" dirty="0"/>
              <a:t>build</a:t>
            </a:r>
            <a:r>
              <a:rPr lang="it-IT" sz="1400" dirty="0"/>
              <a:t> and </a:t>
            </a:r>
            <a:r>
              <a:rPr lang="it-IT" sz="1400" b="1" dirty="0"/>
              <a:t>operate</a:t>
            </a:r>
            <a:r>
              <a:rPr lang="it-IT" sz="1400" dirty="0"/>
              <a:t> cutting-</a:t>
            </a:r>
            <a:r>
              <a:rPr lang="it-IT" sz="1400" dirty="0" err="1"/>
              <a:t>edge</a:t>
            </a:r>
            <a:r>
              <a:rPr lang="it-IT" sz="1400" dirty="0"/>
              <a:t> </a:t>
            </a:r>
            <a:r>
              <a:rPr lang="it-IT" sz="1400" b="1" dirty="0"/>
              <a:t>radio </a:t>
            </a:r>
            <a:r>
              <a:rPr lang="it-IT" sz="1400" b="1" dirty="0" err="1"/>
              <a:t>telescopes</a:t>
            </a:r>
            <a:r>
              <a:rPr lang="it-IT" sz="1400" b="1" dirty="0"/>
              <a:t> </a:t>
            </a:r>
            <a:r>
              <a:rPr lang="it-IT" sz="1400" dirty="0"/>
              <a:t>to </a:t>
            </a:r>
            <a:r>
              <a:rPr lang="it-IT" sz="1400" dirty="0" err="1"/>
              <a:t>transform</a:t>
            </a:r>
            <a:r>
              <a:rPr lang="it-IT" sz="1400" dirty="0"/>
              <a:t> </a:t>
            </a:r>
            <a:r>
              <a:rPr lang="it-IT" sz="1400" dirty="0" err="1"/>
              <a:t>our</a:t>
            </a:r>
            <a:r>
              <a:rPr lang="it-IT" sz="1400" dirty="0"/>
              <a:t> </a:t>
            </a:r>
            <a:r>
              <a:rPr lang="it-IT" sz="1400" dirty="0" err="1"/>
              <a:t>understanding</a:t>
            </a:r>
            <a:r>
              <a:rPr lang="it-IT" sz="1400" dirty="0"/>
              <a:t> of the </a:t>
            </a:r>
            <a:r>
              <a:rPr lang="it-IT" sz="1400" dirty="0" err="1"/>
              <a:t>Universe</a:t>
            </a:r>
            <a:r>
              <a:rPr lang="it-IT" sz="1400" dirty="0"/>
              <a:t>, and </a:t>
            </a:r>
            <a:r>
              <a:rPr lang="it-IT" sz="1400" dirty="0" err="1"/>
              <a:t>deliver</a:t>
            </a:r>
            <a:r>
              <a:rPr lang="it-IT" sz="1400" dirty="0"/>
              <a:t> benefits to society </a:t>
            </a:r>
            <a:r>
              <a:rPr lang="it-IT" sz="1400" dirty="0" err="1"/>
              <a:t>through</a:t>
            </a:r>
            <a:r>
              <a:rPr lang="it-IT" sz="1400" dirty="0"/>
              <a:t> global </a:t>
            </a:r>
            <a:r>
              <a:rPr lang="it-IT" sz="1400" dirty="0" err="1"/>
              <a:t>collaboration</a:t>
            </a:r>
            <a:r>
              <a:rPr lang="it-IT" sz="1400" dirty="0"/>
              <a:t> and </a:t>
            </a:r>
            <a:r>
              <a:rPr lang="it-IT" sz="1400" dirty="0" err="1"/>
              <a:t>innovation</a:t>
            </a:r>
            <a:r>
              <a:rPr lang="it-IT" sz="1400" dirty="0"/>
              <a:t>.</a:t>
            </a:r>
          </a:p>
          <a:p>
            <a:r>
              <a:rPr lang="it-IT" sz="1400" dirty="0"/>
              <a:t>The </a:t>
            </a:r>
            <a:r>
              <a:rPr lang="it-IT" sz="1400" dirty="0" err="1"/>
              <a:t>observatory</a:t>
            </a:r>
            <a:r>
              <a:rPr lang="it-IT" sz="1400" dirty="0"/>
              <a:t> </a:t>
            </a:r>
            <a:r>
              <a:rPr lang="it-IT" sz="1400" dirty="0" err="1"/>
              <a:t>has</a:t>
            </a:r>
            <a:r>
              <a:rPr lang="it-IT" sz="1400" dirty="0"/>
              <a:t> a global footprint and </a:t>
            </a:r>
            <a:r>
              <a:rPr lang="it-IT" sz="1400" dirty="0" err="1"/>
              <a:t>consists</a:t>
            </a:r>
            <a:r>
              <a:rPr lang="it-IT" sz="1400" dirty="0"/>
              <a:t> of </a:t>
            </a:r>
            <a:r>
              <a:rPr lang="it-IT" sz="1400" b="1" dirty="0"/>
              <a:t>the SKAO Global Headquarters </a:t>
            </a:r>
            <a:r>
              <a:rPr lang="it-IT" sz="1400" dirty="0"/>
              <a:t>in the </a:t>
            </a:r>
            <a:r>
              <a:rPr lang="it-IT" sz="1400" b="1" dirty="0"/>
              <a:t>UK</a:t>
            </a:r>
            <a:r>
              <a:rPr lang="it-IT" sz="1400" dirty="0"/>
              <a:t>, the </a:t>
            </a:r>
            <a:r>
              <a:rPr lang="it-IT" sz="1400" b="1" dirty="0" err="1"/>
              <a:t>SKAO’s</a:t>
            </a:r>
            <a:r>
              <a:rPr lang="it-IT" sz="1400" b="1" dirty="0"/>
              <a:t> </a:t>
            </a:r>
            <a:r>
              <a:rPr lang="it-IT" sz="1400" b="1" dirty="0" err="1"/>
              <a:t>two</a:t>
            </a:r>
            <a:r>
              <a:rPr lang="it-IT" sz="1400" b="1" dirty="0"/>
              <a:t> </a:t>
            </a:r>
            <a:r>
              <a:rPr lang="it-IT" sz="1400" b="1" dirty="0" err="1"/>
              <a:t>telescopes</a:t>
            </a:r>
            <a:r>
              <a:rPr lang="it-IT" sz="1400" b="1" dirty="0"/>
              <a:t> </a:t>
            </a:r>
            <a:r>
              <a:rPr lang="it-IT" sz="1400" dirty="0" err="1"/>
              <a:t>at</a:t>
            </a:r>
            <a:r>
              <a:rPr lang="it-IT" sz="1400" dirty="0"/>
              <a:t> radio-</a:t>
            </a:r>
            <a:r>
              <a:rPr lang="it-IT" sz="1400" dirty="0" err="1"/>
              <a:t>quiet</a:t>
            </a:r>
            <a:r>
              <a:rPr lang="it-IT" sz="1400" dirty="0"/>
              <a:t> </a:t>
            </a:r>
            <a:r>
              <a:rPr lang="it-IT" sz="1400" dirty="0" err="1"/>
              <a:t>sites</a:t>
            </a:r>
            <a:r>
              <a:rPr lang="it-IT" sz="1400" dirty="0"/>
              <a:t> in </a:t>
            </a:r>
            <a:r>
              <a:rPr lang="it-IT" sz="1400" b="1" dirty="0"/>
              <a:t>South Africa </a:t>
            </a:r>
            <a:r>
              <a:rPr lang="it-IT" sz="1400" dirty="0"/>
              <a:t>and </a:t>
            </a:r>
            <a:r>
              <a:rPr lang="it-IT" sz="1400" b="1" dirty="0"/>
              <a:t>Australia</a:t>
            </a:r>
            <a:r>
              <a:rPr lang="it-IT" sz="1400" dirty="0"/>
              <a:t>, and </a:t>
            </a:r>
            <a:r>
              <a:rPr lang="it-IT" sz="1400" dirty="0" err="1"/>
              <a:t>associated</a:t>
            </a:r>
            <a:r>
              <a:rPr lang="it-IT" sz="1400" dirty="0"/>
              <a:t> facilities to support the </a:t>
            </a:r>
            <a:r>
              <a:rPr lang="it-IT" sz="1400" dirty="0" err="1"/>
              <a:t>operations</a:t>
            </a:r>
            <a:r>
              <a:rPr lang="it-IT" sz="1400" dirty="0"/>
              <a:t> of the </a:t>
            </a:r>
            <a:r>
              <a:rPr lang="it-IT" sz="1400" dirty="0" err="1"/>
              <a:t>telescopes</a:t>
            </a:r>
            <a:r>
              <a:rPr lang="it-IT" sz="1400" dirty="0"/>
              <a:t>.</a:t>
            </a:r>
          </a:p>
          <a:p>
            <a:r>
              <a:rPr lang="it-IT" sz="1400" dirty="0" err="1"/>
              <a:t>Constructing</a:t>
            </a:r>
            <a:r>
              <a:rPr lang="it-IT" sz="1400" dirty="0"/>
              <a:t> and </a:t>
            </a:r>
            <a:r>
              <a:rPr lang="it-IT" sz="1400" dirty="0" err="1"/>
              <a:t>operating</a:t>
            </a:r>
            <a:r>
              <a:rPr lang="it-IT" sz="1400" dirty="0"/>
              <a:t> </a:t>
            </a:r>
            <a:r>
              <a:rPr lang="it-IT" sz="1400" dirty="0" err="1"/>
              <a:t>these</a:t>
            </a:r>
            <a:r>
              <a:rPr lang="it-IT" sz="1400" dirty="0"/>
              <a:t> </a:t>
            </a:r>
            <a:r>
              <a:rPr lang="it-IT" sz="1400" dirty="0" err="1"/>
              <a:t>telescopes</a:t>
            </a:r>
            <a:r>
              <a:rPr lang="it-IT" sz="1400" dirty="0"/>
              <a:t> </a:t>
            </a:r>
            <a:r>
              <a:rPr lang="it-IT" sz="1400" dirty="0" err="1"/>
              <a:t>will</a:t>
            </a:r>
            <a:r>
              <a:rPr lang="it-IT" sz="1400" dirty="0"/>
              <a:t> position the SKAO </a:t>
            </a:r>
            <a:r>
              <a:rPr lang="it-IT" sz="1400" dirty="0" err="1"/>
              <a:t>as</a:t>
            </a:r>
            <a:r>
              <a:rPr lang="it-IT" sz="1400" dirty="0"/>
              <a:t> the </a:t>
            </a:r>
            <a:r>
              <a:rPr lang="it-IT" sz="1400" dirty="0" err="1"/>
              <a:t>leading</a:t>
            </a:r>
            <a:r>
              <a:rPr lang="it-IT" sz="1400" dirty="0"/>
              <a:t> </a:t>
            </a:r>
            <a:r>
              <a:rPr lang="it-IT" sz="1400" dirty="0" err="1"/>
              <a:t>research</a:t>
            </a:r>
            <a:r>
              <a:rPr lang="it-IT" sz="1400" dirty="0"/>
              <a:t> </a:t>
            </a:r>
            <a:r>
              <a:rPr lang="it-IT" sz="1400" dirty="0" err="1"/>
              <a:t>infrastructure</a:t>
            </a:r>
            <a:r>
              <a:rPr lang="it-IT" sz="1400" dirty="0"/>
              <a:t> for radio </a:t>
            </a:r>
            <a:r>
              <a:rPr lang="it-IT" sz="1400" dirty="0" err="1"/>
              <a:t>astronomy</a:t>
            </a:r>
            <a:r>
              <a:rPr lang="it-IT" sz="1400" dirty="0"/>
              <a:t> </a:t>
            </a:r>
            <a:r>
              <a:rPr lang="it-IT" sz="1400" dirty="0" err="1"/>
              <a:t>globally</a:t>
            </a:r>
            <a:r>
              <a:rPr lang="it-IT" sz="1400" dirty="0"/>
              <a:t>, </a:t>
            </a:r>
            <a:r>
              <a:rPr lang="it-IT" sz="1400" dirty="0" err="1"/>
              <a:t>providing</a:t>
            </a:r>
            <a:r>
              <a:rPr lang="it-IT" sz="1400" dirty="0"/>
              <a:t> science capabilities to the international </a:t>
            </a:r>
            <a:r>
              <a:rPr lang="it-IT" sz="1400" dirty="0" err="1"/>
              <a:t>astronomical</a:t>
            </a:r>
            <a:r>
              <a:rPr lang="it-IT" sz="1400" dirty="0"/>
              <a:t> community for </a:t>
            </a:r>
            <a:r>
              <a:rPr lang="it-IT" sz="1400" dirty="0" err="1"/>
              <a:t>decades</a:t>
            </a:r>
            <a:r>
              <a:rPr lang="it-IT" sz="1400" dirty="0"/>
              <a:t> to come. </a:t>
            </a:r>
          </a:p>
        </p:txBody>
      </p:sp>
      <p:pic>
        <p:nvPicPr>
          <p:cNvPr id="4" name="Picture 9">
            <a:extLst>
              <a:ext uri="{FF2B5EF4-FFF2-40B4-BE49-F238E27FC236}">
                <a16:creationId xmlns:a16="http://schemas.microsoft.com/office/drawing/2014/main" id="{7D36A459-ABF5-414B-8EC2-28069213F5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28" y="179564"/>
            <a:ext cx="1354154" cy="477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54673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29"/>
          <p:cNvSpPr txBox="1">
            <a:spLocks noGrp="1"/>
          </p:cNvSpPr>
          <p:nvPr>
            <p:ph type="body" idx="1"/>
          </p:nvPr>
        </p:nvSpPr>
        <p:spPr>
          <a:xfrm>
            <a:off x="400050" y="432825"/>
            <a:ext cx="6366000" cy="1910400"/>
          </a:xfrm>
          <a:prstGeom prst="rect">
            <a:avLst/>
          </a:prstGeom>
        </p:spPr>
        <p:txBody>
          <a:bodyPr spcFirstLastPara="1" wrap="square" lIns="19050" tIns="19050" rIns="19050" bIns="190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4100" b="1" dirty="0"/>
              <a:t>Thanks!</a:t>
            </a:r>
            <a:endParaRPr sz="4100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it" sz="4100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dirty="0"/>
              <a:t>Matteo Canzari - </a:t>
            </a:r>
            <a:r>
              <a:rPr lang="it" u="sng" dirty="0">
                <a:solidFill>
                  <a:schemeClr val="hlink"/>
                </a:solidFill>
                <a:hlinkClick r:id="rId3"/>
              </a:rPr>
              <a:t>matteo.canzari@inaf.it</a:t>
            </a:r>
            <a:br>
              <a:rPr lang="it" dirty="0"/>
            </a:br>
            <a:endParaRPr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9233198B-B713-5EFB-1FCF-746662484E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5285" y="2132654"/>
            <a:ext cx="4135066" cy="19104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>
            <a:extLst>
              <a:ext uri="{FF2B5EF4-FFF2-40B4-BE49-F238E27FC236}">
                <a16:creationId xmlns:a16="http://schemas.microsoft.com/office/drawing/2014/main" id="{7D36A459-ABF5-414B-8EC2-28069213F5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28" y="179564"/>
            <a:ext cx="1354154" cy="477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DE1CEF1A-AF48-22ED-0583-41F1B1F4AB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4758" y="418107"/>
            <a:ext cx="5273894" cy="2966565"/>
          </a:xfrm>
          <a:prstGeom prst="rect">
            <a:avLst/>
          </a:prstGeom>
        </p:spPr>
      </p:pic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E7358FDA-0051-7BF0-C1CF-C211FCAE1921}"/>
              </a:ext>
            </a:extLst>
          </p:cNvPr>
          <p:cNvSpPr txBox="1"/>
          <p:nvPr/>
        </p:nvSpPr>
        <p:spPr>
          <a:xfrm>
            <a:off x="101048" y="950255"/>
            <a:ext cx="3553710" cy="34470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8300" indent="-285750">
              <a:buFont typeface="Arial" panose="020B0604020202020204" pitchFamily="34" charset="0"/>
              <a:buChar char="•"/>
            </a:pPr>
            <a:r>
              <a:rPr lang="it-IT" sz="2000" b="1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16 countries</a:t>
            </a:r>
            <a:r>
              <a:rPr lang="it-IT" sz="2000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are </a:t>
            </a:r>
            <a:r>
              <a:rPr lang="it-IT" sz="2000" dirty="0" err="1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currently</a:t>
            </a:r>
            <a:r>
              <a:rPr lang="it-IT" sz="2000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it-IT" sz="2000" dirty="0" err="1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taking</a:t>
            </a:r>
            <a:r>
              <a:rPr lang="it-IT" sz="2000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part in the SKA project</a:t>
            </a:r>
          </a:p>
          <a:p>
            <a:pPr marL="368300" indent="-285750">
              <a:buFont typeface="Arial" panose="020B0604020202020204" pitchFamily="34" charset="0"/>
              <a:buChar char="•"/>
            </a:pPr>
            <a:r>
              <a:rPr lang="it-IT" sz="2000" dirty="0" err="1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around</a:t>
            </a:r>
            <a:r>
              <a:rPr lang="it-IT" sz="2000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it-IT" sz="2000" b="1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100 </a:t>
            </a:r>
            <a:r>
              <a:rPr lang="it-IT" sz="2000" b="1" dirty="0" err="1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organisations</a:t>
            </a:r>
            <a:r>
              <a:rPr lang="it-IT" sz="2000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it-IT" sz="2000" dirty="0" err="1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across</a:t>
            </a:r>
            <a:r>
              <a:rPr lang="it-IT" sz="2000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it-IT" sz="2000" dirty="0" err="1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about</a:t>
            </a:r>
            <a:r>
              <a:rPr lang="it-IT" sz="2000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it-IT" sz="2000" b="1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 countries</a:t>
            </a:r>
            <a:r>
              <a:rPr lang="it-IT" sz="2000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it-IT" sz="2000" dirty="0" err="1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participated</a:t>
            </a:r>
            <a:r>
              <a:rPr lang="it-IT" sz="2000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in the design and </a:t>
            </a:r>
            <a:r>
              <a:rPr lang="it-IT" sz="2000" dirty="0" err="1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development</a:t>
            </a:r>
            <a:r>
              <a:rPr lang="it-IT" sz="2000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of the SKA project</a:t>
            </a:r>
          </a:p>
          <a:p>
            <a:pPr marL="368300" indent="-285750">
              <a:buFont typeface="Arial" panose="020B0604020202020204" pitchFamily="34" charset="0"/>
              <a:buChar char="•"/>
            </a:pPr>
            <a:endParaRPr lang="it-IT" sz="1800" dirty="0">
              <a:solidFill>
                <a:schemeClr val="bg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F5B54BCC-C9FF-0629-CD32-DE75A89FF374}"/>
              </a:ext>
            </a:extLst>
          </p:cNvPr>
          <p:cNvSpPr txBox="1"/>
          <p:nvPr/>
        </p:nvSpPr>
        <p:spPr>
          <a:xfrm>
            <a:off x="180560" y="4111608"/>
            <a:ext cx="820806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 err="1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Regarding</a:t>
            </a:r>
            <a:r>
              <a:rPr lang="it-IT" sz="2000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the </a:t>
            </a:r>
            <a:r>
              <a:rPr lang="it-IT" sz="2000" b="1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software</a:t>
            </a:r>
            <a:r>
              <a:rPr lang="it-IT" sz="2000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it-IT" sz="2000" b="1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27 teams</a:t>
            </a:r>
            <a:r>
              <a:rPr lang="it-IT" sz="2000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it-IT" sz="2000" dirty="0" err="1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during</a:t>
            </a:r>
            <a:r>
              <a:rPr lang="it-IT" sz="2000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the </a:t>
            </a:r>
            <a:r>
              <a:rPr lang="it-IT" sz="2000" dirty="0" err="1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current</a:t>
            </a:r>
            <a:r>
              <a:rPr lang="it-IT" sz="2000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it-IT" sz="2000" dirty="0" err="1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development</a:t>
            </a:r>
            <a:r>
              <a:rPr lang="it-IT" sz="2000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it-IT" sz="2000" dirty="0" err="1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phase</a:t>
            </a:r>
            <a:endParaRPr lang="it-IT" sz="2000" dirty="0">
              <a:solidFill>
                <a:schemeClr val="accent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27372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KA-Low artist impression flyovers 1">
            <a:hlinkClick r:id="" action="ppaction://media"/>
            <a:extLst>
              <a:ext uri="{FF2B5EF4-FFF2-40B4-BE49-F238E27FC236}">
                <a16:creationId xmlns:a16="http://schemas.microsoft.com/office/drawing/2014/main" id="{87A95EAE-C83C-4736-07C8-6C4A3C30BF0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2700" y="5557"/>
            <a:ext cx="4451350" cy="2503884"/>
          </a:xfrm>
          <a:prstGeom prst="rect">
            <a:avLst/>
          </a:prstGeom>
        </p:spPr>
      </p:pic>
      <p:pic>
        <p:nvPicPr>
          <p:cNvPr id="3" name="SKA-Mid dish buildup">
            <a:hlinkClick r:id="" action="ppaction://media"/>
            <a:extLst>
              <a:ext uri="{FF2B5EF4-FFF2-40B4-BE49-F238E27FC236}">
                <a16:creationId xmlns:a16="http://schemas.microsoft.com/office/drawing/2014/main" id="{AE607B8F-07B7-CFCB-19F4-1D1076FE959C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38650" y="2509441"/>
            <a:ext cx="4698293" cy="2642790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B7F60412-F72E-05B0-4E48-718538596E5E}"/>
              </a:ext>
            </a:extLst>
          </p:cNvPr>
          <p:cNvSpPr txBox="1"/>
          <p:nvPr/>
        </p:nvSpPr>
        <p:spPr>
          <a:xfrm>
            <a:off x="4142961" y="301416"/>
            <a:ext cx="489336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it-IT" sz="1400" b="1" i="0" u="none" strike="noStrike" dirty="0">
                <a:solidFill>
                  <a:schemeClr val="accent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SKA1-Low</a:t>
            </a:r>
            <a:r>
              <a:rPr lang="it-IT" sz="1400" b="0" i="0" u="none" strike="noStrike" dirty="0">
                <a:solidFill>
                  <a:schemeClr val="accent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512 x 256 low-</a:t>
            </a:r>
            <a:r>
              <a:rPr lang="it-IT" sz="1400" b="0" i="0" u="none" strike="noStrike" dirty="0" err="1">
                <a:solidFill>
                  <a:schemeClr val="accent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freq</a:t>
            </a:r>
            <a:r>
              <a:rPr lang="it-IT" sz="1400" b="0" i="0" u="none" strike="noStrike" dirty="0">
                <a:solidFill>
                  <a:schemeClr val="accent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it-IT" sz="1400" b="0" i="0" u="none" strike="noStrike" dirty="0" err="1">
                <a:solidFill>
                  <a:schemeClr val="accent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dipoles</a:t>
            </a:r>
            <a:r>
              <a:rPr lang="it-IT" sz="1400" b="0" i="0" u="none" strike="noStrike" dirty="0">
                <a:solidFill>
                  <a:schemeClr val="accent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</a:t>
            </a:r>
            <a:endParaRPr lang="it-IT" b="0" dirty="0">
              <a:solidFill>
                <a:schemeClr val="accent2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it-IT" sz="1400" b="0" i="0" u="none" strike="noStrike" dirty="0">
                <a:solidFill>
                  <a:schemeClr val="accent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50 – 350 MHz</a:t>
            </a:r>
            <a:endParaRPr lang="it-IT" b="0" dirty="0">
              <a:solidFill>
                <a:schemeClr val="accent2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it-IT" sz="1400" b="0" i="0" u="none" strike="noStrike" dirty="0">
                <a:solidFill>
                  <a:schemeClr val="accent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65 km baselines (11” @ 110 MHz)</a:t>
            </a:r>
            <a:endParaRPr lang="it-IT" b="0" dirty="0">
              <a:solidFill>
                <a:schemeClr val="accent2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it-IT" sz="1400" b="0" i="0" u="none" strike="noStrike" dirty="0" err="1">
                <a:solidFill>
                  <a:schemeClr val="accent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Murchison</a:t>
            </a:r>
            <a:r>
              <a:rPr lang="it-IT" sz="1400" b="0" i="0" u="none" strike="noStrike" dirty="0">
                <a:solidFill>
                  <a:schemeClr val="accent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Western Australia</a:t>
            </a:r>
            <a:endParaRPr lang="it-IT" b="0" dirty="0">
              <a:solidFill>
                <a:schemeClr val="accent2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br>
              <a:rPr lang="it-IT" dirty="0"/>
            </a:br>
            <a:endParaRPr lang="it-IT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A22B148F-2098-35B5-3421-64456D57BDF3}"/>
              </a:ext>
            </a:extLst>
          </p:cNvPr>
          <p:cNvSpPr txBox="1"/>
          <p:nvPr/>
        </p:nvSpPr>
        <p:spPr>
          <a:xfrm>
            <a:off x="-287403" y="3537505"/>
            <a:ext cx="4893364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it-IT" sz="1400" b="1" i="0" u="none" strike="noStrike" dirty="0">
                <a:solidFill>
                  <a:schemeClr val="accent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SKA1-Mid</a:t>
            </a:r>
            <a:r>
              <a:rPr lang="it-IT" sz="1400" i="0" u="none" strike="noStrike" dirty="0">
                <a:solidFill>
                  <a:schemeClr val="accent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133 x 15m + 64 x 13.5m </a:t>
            </a:r>
            <a:r>
              <a:rPr lang="it-IT" sz="1400" i="0" u="none" strike="noStrike" dirty="0" err="1">
                <a:solidFill>
                  <a:schemeClr val="accent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dishes</a:t>
            </a:r>
            <a:r>
              <a:rPr lang="it-IT" sz="1400" i="0" u="none" strike="noStrike" dirty="0">
                <a:solidFill>
                  <a:schemeClr val="accent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</a:t>
            </a:r>
            <a:endParaRPr lang="it-IT" dirty="0">
              <a:solidFill>
                <a:schemeClr val="accent2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it-IT" sz="1400" i="0" u="none" strike="noStrike" dirty="0">
                <a:solidFill>
                  <a:schemeClr val="accent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0.35 – 15 GHz</a:t>
            </a:r>
            <a:endParaRPr lang="it-IT" dirty="0">
              <a:solidFill>
                <a:schemeClr val="accent2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it-IT" sz="1400" i="0" u="none" strike="noStrike" dirty="0">
                <a:solidFill>
                  <a:schemeClr val="accent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150 km baselines</a:t>
            </a:r>
            <a:endParaRPr lang="it-IT" dirty="0">
              <a:solidFill>
                <a:schemeClr val="accent2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it-IT" sz="1400" i="0" u="none" strike="noStrike" dirty="0">
                <a:solidFill>
                  <a:schemeClr val="accent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(0.22” @ 1.7 GHz; 34 mas @ 15 GHz)</a:t>
            </a:r>
            <a:endParaRPr lang="it-IT" dirty="0">
              <a:solidFill>
                <a:schemeClr val="accent2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it-IT" sz="1400" i="0" u="none" strike="noStrike" dirty="0" err="1">
                <a:solidFill>
                  <a:schemeClr val="accent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Karoo</a:t>
            </a:r>
            <a:r>
              <a:rPr lang="it-IT" sz="1400" i="0" u="none" strike="noStrike" dirty="0">
                <a:solidFill>
                  <a:schemeClr val="accent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South Africa</a:t>
            </a:r>
            <a:endParaRPr lang="it-IT" dirty="0">
              <a:solidFill>
                <a:schemeClr val="accent2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br>
              <a:rPr lang="it-IT" dirty="0"/>
            </a:b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041525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9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5994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434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5D3D6246-6BB8-F1DD-A208-7F5A7013F4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850" y="0"/>
            <a:ext cx="3634659" cy="5143500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43F83C5B-0CF7-022D-54FD-C276CAEF03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1309" y="0"/>
            <a:ext cx="363465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7717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367F5644-A213-D8FC-9179-9107707ECA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8851" y="2378351"/>
            <a:ext cx="2771775" cy="2771775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540C83F1-FC52-93C2-3381-362C624996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2321" y="2378351"/>
            <a:ext cx="2771775" cy="2771775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7D650FB9-1BEA-D794-258C-DAA3B815F4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7911" y="-19050"/>
            <a:ext cx="2397125" cy="2397125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2B1F9BBD-CA40-278A-D434-444DF71155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626" y="-6626"/>
            <a:ext cx="2435225" cy="2435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451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FCC4C6F2-C98E-8B3F-79C2-CF43810AEC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457" r="24919"/>
          <a:stretch/>
        </p:blipFill>
        <p:spPr>
          <a:xfrm>
            <a:off x="-6700" y="3140772"/>
            <a:ext cx="3809456" cy="2002728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EE73970C-C048-FDDD-8F10-1FE5DF40DA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2286" y="-23549"/>
            <a:ext cx="6442257" cy="1639389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6AE857A9-81E9-8FFA-C3E7-79AEB30123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2660" y="-23548"/>
            <a:ext cx="3136670" cy="2090058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8EF023D6-7B61-8025-160B-8B18AEF160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17113" y="2238120"/>
            <a:ext cx="1939667" cy="2911073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D9BDF078-90D5-0A51-88C4-F6D6DBFFC4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63338" y="3195674"/>
            <a:ext cx="3453775" cy="1938961"/>
          </a:xfrm>
          <a:prstGeom prst="rect">
            <a:avLst/>
          </a:prstGeom>
        </p:spPr>
      </p:pic>
      <p:sp>
        <p:nvSpPr>
          <p:cNvPr id="16" name="Google Shape;110;p15">
            <a:extLst>
              <a:ext uri="{FF2B5EF4-FFF2-40B4-BE49-F238E27FC236}">
                <a16:creationId xmlns:a16="http://schemas.microsoft.com/office/drawing/2014/main" id="{D0E89B95-26F9-9D58-1E99-19027B11F79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80999" y="273844"/>
            <a:ext cx="8356500" cy="994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dirty="0"/>
              <a:t>Current state</a:t>
            </a:r>
            <a:endParaRPr dirty="0"/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793D61C1-6DC2-210A-08CC-C3A54F58B3E5}"/>
              </a:ext>
            </a:extLst>
          </p:cNvPr>
          <p:cNvSpPr txBox="1"/>
          <p:nvPr/>
        </p:nvSpPr>
        <p:spPr>
          <a:xfrm>
            <a:off x="6069330" y="1211493"/>
            <a:ext cx="5032464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it" sz="1700" b="1" i="0" u="none" strike="noStrike" kern="0" spc="50" normalizeH="0" baseline="0" noProof="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Verdana"/>
                <a:ea typeface="Verdana"/>
                <a:cs typeface="Verdana"/>
                <a:sym typeface="Verdana"/>
              </a:rPr>
              <a:t>SKA-Mid @South Africa</a:t>
            </a:r>
            <a:endParaRPr lang="it-IT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A4A7A2A8-F7D0-7801-6FB0-4A994B7B17FF}"/>
              </a:ext>
            </a:extLst>
          </p:cNvPr>
          <p:cNvSpPr txBox="1"/>
          <p:nvPr/>
        </p:nvSpPr>
        <p:spPr>
          <a:xfrm>
            <a:off x="3996303" y="3292401"/>
            <a:ext cx="5032464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it" sz="1700" b="1" i="0" u="none" strike="noStrike" kern="0" spc="50" normalizeH="0" baseline="0" noProof="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Verdana"/>
                <a:ea typeface="Verdana"/>
                <a:cs typeface="Verdana"/>
                <a:sym typeface="Verdana"/>
              </a:rPr>
              <a:t>SKA-Low @Australia</a:t>
            </a:r>
            <a:endParaRPr lang="it-IT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0A386500-0D1E-6344-84CF-033D6AC1F3CE}"/>
              </a:ext>
            </a:extLst>
          </p:cNvPr>
          <p:cNvSpPr txBox="1"/>
          <p:nvPr/>
        </p:nvSpPr>
        <p:spPr>
          <a:xfrm>
            <a:off x="0" y="3166433"/>
            <a:ext cx="5032464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it" sz="1700" b="1" i="0" u="none" strike="noStrike" kern="0" spc="50" normalizeH="0" baseline="0" noProof="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Verdana"/>
                <a:ea typeface="Verdana"/>
                <a:cs typeface="Verdana"/>
                <a:sym typeface="Verdana"/>
              </a:rPr>
              <a:t>SKA HQ @England</a:t>
            </a:r>
            <a:endParaRPr lang="it-IT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680019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10;p15">
            <a:extLst>
              <a:ext uri="{FF2B5EF4-FFF2-40B4-BE49-F238E27FC236}">
                <a16:creationId xmlns:a16="http://schemas.microsoft.com/office/drawing/2014/main" id="{D0E89B95-26F9-9D58-1E99-19027B11F79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-229738"/>
            <a:ext cx="8356500" cy="994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dirty="0"/>
              <a:t>SKA in popular culture</a:t>
            </a:r>
            <a:endParaRPr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C00B4C29-F599-4755-29B0-DAE11583CA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351" b="4681"/>
          <a:stretch/>
        </p:blipFill>
        <p:spPr>
          <a:xfrm>
            <a:off x="-395672" y="502852"/>
            <a:ext cx="5159828" cy="2129110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27A923F7-A830-6AE7-AC2E-481976BC9218}"/>
              </a:ext>
            </a:extLst>
          </p:cNvPr>
          <p:cNvSpPr txBox="1"/>
          <p:nvPr/>
        </p:nvSpPr>
        <p:spPr>
          <a:xfrm>
            <a:off x="5211606" y="502852"/>
            <a:ext cx="284443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</a:t>
            </a:r>
            <a:r>
              <a:rPr lang="it-IT" b="1" dirty="0" err="1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Hitchhiker's</a:t>
            </a:r>
            <a:r>
              <a:rPr lang="it-IT" b="1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Guide to the Galaxy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037F6F26-610A-1EF5-49B9-EE25813E3C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487" y="1510903"/>
            <a:ext cx="4943061" cy="3707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5878EBFB-D0BE-10E8-EB24-2633B5F7B4EC}"/>
              </a:ext>
            </a:extLst>
          </p:cNvPr>
          <p:cNvSpPr txBox="1"/>
          <p:nvPr/>
        </p:nvSpPr>
        <p:spPr>
          <a:xfrm>
            <a:off x="2362200" y="3265185"/>
            <a:ext cx="213028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Big Bang Theory</a:t>
            </a:r>
            <a:br>
              <a:rPr lang="it-IT" b="1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it-IT" b="1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S12 E20</a:t>
            </a:r>
          </a:p>
          <a:p>
            <a:br>
              <a:rPr lang="it-IT" dirty="0"/>
            </a:b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6369441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2CE67BF7-B036-B4B5-9A2C-6AA65FA37F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082" y="871625"/>
            <a:ext cx="8028423" cy="1665600"/>
          </a:xfrm>
        </p:spPr>
        <p:txBody>
          <a:bodyPr/>
          <a:lstStyle/>
          <a:p>
            <a:r>
              <a:rPr lang="it-IT" dirty="0" err="1"/>
              <a:t>Why</a:t>
            </a:r>
            <a:r>
              <a:rPr lang="it-IT" dirty="0"/>
              <a:t> user </a:t>
            </a:r>
            <a:r>
              <a:rPr lang="it-IT" dirty="0" err="1"/>
              <a:t>interfaces</a:t>
            </a:r>
            <a:r>
              <a:rPr lang="it-IT" dirty="0"/>
              <a:t> are </a:t>
            </a:r>
            <a:r>
              <a:rPr lang="it-IT" dirty="0" err="1"/>
              <a:t>important</a:t>
            </a:r>
            <a:r>
              <a:rPr lang="it-IT" dirty="0"/>
              <a:t> in SKA? </a:t>
            </a:r>
          </a:p>
        </p:txBody>
      </p:sp>
    </p:spTree>
    <p:extLst>
      <p:ext uri="{BB962C8B-B14F-4D97-AF65-F5344CB8AC3E}">
        <p14:creationId xmlns:p14="http://schemas.microsoft.com/office/powerpoint/2010/main" val="1613207503"/>
      </p:ext>
    </p:extLst>
  </p:cSld>
  <p:clrMapOvr>
    <a:masterClrMapping/>
  </p:clrMapOvr>
</p:sld>
</file>

<file path=ppt/theme/theme1.xml><?xml version="1.0" encoding="utf-8"?>
<a:theme xmlns:a="http://schemas.openxmlformats.org/drawingml/2006/main" name="SKAO-21Q4">
  <a:themeElements>
    <a:clrScheme name="Custom 4">
      <a:dk1>
        <a:srgbClr val="FFFFFF"/>
      </a:dk1>
      <a:lt1>
        <a:srgbClr val="000000"/>
      </a:lt1>
      <a:dk2>
        <a:srgbClr val="44546A"/>
      </a:dk2>
      <a:lt2>
        <a:srgbClr val="E7E6E6"/>
      </a:lt2>
      <a:accent1>
        <a:srgbClr val="E40769"/>
      </a:accent1>
      <a:accent2>
        <a:srgbClr val="070A68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E40769"/>
      </a:hlink>
      <a:folHlink>
        <a:srgbClr val="E4076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5558</TotalTime>
  <Words>712</Words>
  <Application>Microsoft Macintosh PowerPoint</Application>
  <PresentationFormat>Presentazione su schermo (16:9)</PresentationFormat>
  <Paragraphs>110</Paragraphs>
  <Slides>20</Slides>
  <Notes>3</Notes>
  <HiddenSlides>0</HiddenSlides>
  <MMClips>2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20</vt:i4>
      </vt:variant>
    </vt:vector>
  </HeadingPairs>
  <TitlesOfParts>
    <vt:vector size="24" baseType="lpstr">
      <vt:lpstr>Arial</vt:lpstr>
      <vt:lpstr>Gill Sans</vt:lpstr>
      <vt:lpstr>Verdana</vt:lpstr>
      <vt:lpstr>SKAO-21Q4</vt:lpstr>
      <vt:lpstr>Taranta @SKA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Current state</vt:lpstr>
      <vt:lpstr>SKA in popular culture</vt:lpstr>
      <vt:lpstr>Why user interfaces are important in SKA? </vt:lpstr>
      <vt:lpstr>Integration environment</vt:lpstr>
      <vt:lpstr>Control room problems (2016 SKA study)</vt:lpstr>
      <vt:lpstr>Control room</vt:lpstr>
      <vt:lpstr>SKA needs (2017)</vt:lpstr>
      <vt:lpstr>SKA selection (2019)</vt:lpstr>
      <vt:lpstr>Taranta @SKA</vt:lpstr>
      <vt:lpstr>Taranta repositories and pipelines</vt:lpstr>
      <vt:lpstr>Taranta deployment</vt:lpstr>
      <vt:lpstr>Taranta in the SKA integration environment</vt:lpstr>
      <vt:lpstr>SKA future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Taranta provides tools to build user interfaces for TANGO devices in the SKA integration environment without writing a line of code  </dc:title>
  <cp:lastModifiedBy>Microsoft Office User</cp:lastModifiedBy>
  <cp:revision>17</cp:revision>
  <dcterms:modified xsi:type="dcterms:W3CDTF">2023-05-29T05:37:16Z</dcterms:modified>
</cp:coreProperties>
</file>