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97bc50ef2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97bc50ef2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97bc50ef2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97bc50ef2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9ba61a6c6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9ba61a6c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9ba61a6c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9ba61a6c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9ba61a6c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9ba61a6c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353cf0d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353cf0d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7bc50ef2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7bc50ef2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hyperlink" Target="http://www.skao.int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Gradient" showMasterSp="0">
  <p:cSld name="Cover - Front Gradi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0083" y="1132727"/>
            <a:ext cx="9164100" cy="40491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4169">
                <a:srgbClr val="730368"/>
              </a:gs>
              <a:gs pos="95819">
                <a:srgbClr val="DF0569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Gill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553" y="547688"/>
            <a:ext cx="51435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0"/>
            <a:ext cx="9144000" cy="119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Gill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652" y="255788"/>
            <a:ext cx="2246966" cy="67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0702" y="1398739"/>
            <a:ext cx="4185204" cy="35170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title"/>
          </p:nvPr>
        </p:nvSpPr>
        <p:spPr>
          <a:xfrm>
            <a:off x="472941" y="2388203"/>
            <a:ext cx="5304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75531" y="3096831"/>
            <a:ext cx="529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5pPr>
            <a:lvl6pPr indent="-2667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2" type="body"/>
          </p:nvPr>
        </p:nvSpPr>
        <p:spPr>
          <a:xfrm>
            <a:off x="470350" y="3732712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None/>
              <a:defRPr b="0" sz="1500">
                <a:solidFill>
                  <a:schemeClr val="dk1"/>
                </a:solidFill>
              </a:defRPr>
            </a:lvl1pPr>
            <a:lvl2pPr indent="-273050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67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3" type="body"/>
          </p:nvPr>
        </p:nvSpPr>
        <p:spPr>
          <a:xfrm>
            <a:off x="470350" y="4068244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None/>
              <a:defRPr sz="1300">
                <a:solidFill>
                  <a:schemeClr val="dk1"/>
                </a:solidFill>
              </a:defRPr>
            </a:lvl1pPr>
            <a:lvl2pPr indent="-273050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67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- White - numbered">
  <p:cSld name="Title &amp; Bullets - White - numbere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285750" y="131795"/>
            <a:ext cx="85728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88028" y="883046"/>
            <a:ext cx="85728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/>
            </a:lvl1pPr>
            <a:lvl2pPr indent="-368300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sz="2000"/>
            </a:lvl3pPr>
            <a:lvl4pPr indent="-3365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sz="1700"/>
            </a:lvl4pPr>
            <a:lvl5pPr indent="-3048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sz="1200"/>
            </a:lvl5pPr>
            <a:lvl6pPr indent="-2667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15375" y="4953000"/>
            <a:ext cx="3333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ack" showMasterSp="0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2411" y="-19340"/>
            <a:ext cx="9158400" cy="51822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  <a:gs pos="100000">
                <a:srgbClr val="E50869"/>
              </a:gs>
            </a:gsLst>
            <a:lin ang="8100000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Gill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76250" y="661420"/>
            <a:ext cx="41004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67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  <p:pic>
        <p:nvPicPr>
          <p:cNvPr descr="skao_logo_2021_white_rgb.ai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250" y="4172265"/>
            <a:ext cx="1616779" cy="448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658" y="378092"/>
            <a:ext cx="5220739" cy="438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7143750" y="4120075"/>
            <a:ext cx="1517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None/>
            </a:pPr>
            <a:r>
              <a:rPr b="0" i="0" lang="it" sz="17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www.skao.int</a:t>
            </a:r>
            <a:endParaRPr sz="500"/>
          </a:p>
        </p:txBody>
      </p:sp>
      <p:sp>
        <p:nvSpPr>
          <p:cNvPr id="33" name="Google Shape;33;p4"/>
          <p:cNvSpPr txBox="1"/>
          <p:nvPr/>
        </p:nvSpPr>
        <p:spPr>
          <a:xfrm>
            <a:off x="476250" y="2872658"/>
            <a:ext cx="25578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</a:pPr>
            <a:r>
              <a:rPr b="0" i="1" lang="it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recognise and acknowledge the Indigenous peoples and cultures that have traditionally lived on the lands on which our facilities are located.</a:t>
            </a:r>
            <a:endParaRPr sz="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1617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5750" y="131795"/>
            <a:ext cx="86112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 b="1" i="0" sz="23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0" y="4907756"/>
            <a:ext cx="9144000" cy="2373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Gill San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15375" y="4953000"/>
            <a:ext cx="3333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609407" y="490061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5173" y="4705350"/>
            <a:ext cx="390526" cy="39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732854" y="4950619"/>
            <a:ext cx="956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</a:pPr>
            <a:r>
              <a:rPr b="0" i="0" lang="it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 sz="500"/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52413" y="1438275"/>
            <a:ext cx="86439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 b="0" i="0" sz="23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b="0" i="0" sz="2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b="0" i="0" sz="2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b="0" i="0" sz="17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b="0" i="0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jira.skatelescope.org/browse/SP-318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s://taranta.readthedocs.io/en/latest/architecture.html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9.png"/><Relationship Id="rId13" Type="http://schemas.openxmlformats.org/officeDocument/2006/relationships/image" Target="../media/image2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jira.skatelescope.org/browse/SPO-2039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72941" y="2388203"/>
            <a:ext cx="5304300" cy="6789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OMC ART System Demo 18.6</a:t>
            </a:r>
            <a:endParaRPr/>
          </a:p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75531" y="3096831"/>
            <a:ext cx="5299200" cy="5715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SP-3183</a:t>
            </a:r>
            <a:r>
              <a:rPr lang="it"/>
              <a:t> </a:t>
            </a:r>
            <a:r>
              <a:rPr lang="it"/>
              <a:t>- </a:t>
            </a:r>
            <a:r>
              <a:rPr lang="it"/>
              <a:t>Refactor Taranta frontend to improve performance of running dashboards</a:t>
            </a:r>
            <a:endParaRPr/>
          </a:p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70350" y="3732712"/>
            <a:ext cx="5304300" cy="2712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Cream Team</a:t>
            </a:r>
            <a:endParaRPr/>
          </a:p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70350" y="4068244"/>
            <a:ext cx="5304300" cy="2712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it" sz="3500"/>
              <a:t>Hélder Ribeiro - 25</a:t>
            </a:r>
            <a:r>
              <a:rPr baseline="30000" lang="it" sz="3500"/>
              <a:t>th</a:t>
            </a:r>
            <a:r>
              <a:rPr lang="it" sz="3500"/>
              <a:t> May 2023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275" y="167775"/>
            <a:ext cx="2692276" cy="9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285750" y="131795"/>
            <a:ext cx="8572800" cy="7116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/>
              <a:t>SP-3183 - Refactor Taranta frontend to improve performance of running dashboards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285600" y="1069075"/>
            <a:ext cx="8572800" cy="30354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Widgets affected by the refactoring in PI18 are: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Label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Box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Attribute Display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Timeline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Tabular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Command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Command File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Spectrum Table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Attribute Writer Dropdown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925" y="3733000"/>
            <a:ext cx="20383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650" y="3733000"/>
            <a:ext cx="1704450" cy="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285750" y="131795"/>
            <a:ext cx="8572800" cy="7116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/>
              <a:t>SP-3183 - Refactor Taranta frontend to improve performance of running dashboards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050" y="1510050"/>
            <a:ext cx="5837100" cy="30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idx="1" type="body"/>
          </p:nvPr>
        </p:nvSpPr>
        <p:spPr>
          <a:xfrm>
            <a:off x="248200" y="1054050"/>
            <a:ext cx="8572800" cy="456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info please visit: </a:t>
            </a:r>
            <a:r>
              <a:rPr lang="it" sz="1450" u="sng">
                <a:solidFill>
                  <a:schemeClr val="accent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https://taranta.readthedocs.io/en/latest/architecture.html</a:t>
            </a:r>
            <a:r>
              <a:rPr lang="it" sz="1450">
                <a:solidFill>
                  <a:schemeClr val="accent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250" y="3630875"/>
            <a:ext cx="1519550" cy="11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285750" y="131795"/>
            <a:ext cx="8572800" cy="7116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/>
              <a:t>SP-3183 - Performance </a:t>
            </a:r>
            <a:r>
              <a:rPr lang="it"/>
              <a:t>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614495"/>
            <a:ext cx="8618966" cy="39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100" y="3509625"/>
            <a:ext cx="1150475" cy="8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285750" y="131798"/>
            <a:ext cx="8572800" cy="4437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/>
              <a:t>SP-3183 - Tests and docs </a:t>
            </a:r>
            <a:r>
              <a:rPr lang="it"/>
              <a:t>improvement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285750" y="538275"/>
            <a:ext cx="8572800" cy="4239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Widgets affected by the refactoring in PI18 are: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Label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Box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Attribute Display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Timeline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Tabular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Command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Command File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Spectrum Table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Attribute Writer Dropdown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r">
              <a:spcBef>
                <a:spcPts val="150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https://jira.skatelescope.org/browse/SPO-2039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700" y="2200275"/>
            <a:ext cx="59041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675" y="1752600"/>
            <a:ext cx="59041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3150" y="2724150"/>
            <a:ext cx="5904149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2675" y="3569925"/>
            <a:ext cx="59041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2675" y="4017625"/>
            <a:ext cx="59041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2675" y="4465325"/>
            <a:ext cx="5904149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88188" y="1297400"/>
            <a:ext cx="423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3438" y="842463"/>
            <a:ext cx="42481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88188" y="3150775"/>
            <a:ext cx="423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6175" y="3238875"/>
            <a:ext cx="1584926" cy="15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285750" y="131798"/>
            <a:ext cx="8572800" cy="4437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"/>
              <a:t>SP-3183 - Key points of this refactoring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285750" y="747600"/>
            <a:ext cx="8572800" cy="4029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20675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Performance</a:t>
            </a: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improvement (Unnecessary dashboard renders are avoided)</a:t>
            </a: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Long-running dashboards freeze bug fixed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Standardization of data </a:t>
            </a: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access</a:t>
            </a: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on taranta (making it faster and easier to implement new components)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Improved WebSocket management and communication recovery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Backward compatibility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50"/>
              <a:buFont typeface="Roboto"/>
              <a:buChar char="●"/>
            </a:pPr>
            <a:r>
              <a:rPr lang="it" sz="1450">
                <a:solidFill>
                  <a:srgbClr val="0701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Tests improvement</a:t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701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274" y="2900700"/>
            <a:ext cx="2560274" cy="16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476250" y="661420"/>
            <a:ext cx="4100400" cy="9075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Thanks for your attention!</a:t>
            </a:r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426" y="984620"/>
            <a:ext cx="1309850" cy="13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716" y="984625"/>
            <a:ext cx="3128810" cy="28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6426" y="2728300"/>
            <a:ext cx="1309850" cy="11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