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68" r:id="rId3"/>
    <p:sldMasterId id="214748367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9" r:id="rId25"/>
    <p:sldId id="278" r:id="rId26"/>
    <p:sldId id="277" r:id="rId27"/>
  </p:sldIdLst>
  <p:sldSz cx="9144000" cy="6858000" type="screen4x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ECD"/>
    <a:srgbClr val="F6CFCA"/>
    <a:srgbClr val="FCC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3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Abschnitts-&#10;über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3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4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5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6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0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1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2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3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4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5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6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7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8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9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0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4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5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6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9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0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1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2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3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4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5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6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7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48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49" name="Rechteck 53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50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51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52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53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4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5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6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7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8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9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0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1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2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3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4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5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6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7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8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9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0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1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2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3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4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5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6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7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8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9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0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1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2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3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4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5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6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7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8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9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0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1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2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3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4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95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23880" y="1709640"/>
            <a:ext cx="7885800" cy="28515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60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60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Titeltext</a:t>
            </a:r>
            <a:endParaRPr lang="ru-RU" sz="60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23880" y="4589640"/>
            <a:ext cx="7885800" cy="14990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t">
            <a:noAutofit/>
          </a:bodyPr>
          <a:lstStyle>
            <a:lvl1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1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2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3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4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5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sldNum" idx="1"/>
          </p:nvPr>
        </p:nvSpPr>
        <p:spPr>
          <a:xfrm>
            <a:off x="8832240" y="655128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9B8EE3C0-2268-4097-AFB3-EEA2E213D494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Zwei Inhal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850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851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852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853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54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55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56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57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58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59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60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61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62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63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64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65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66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67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68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69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70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71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72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73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74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75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76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77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78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79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80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81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82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83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84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85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86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87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88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89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90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91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92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93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94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895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896" name="Rechteck 53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897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898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899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900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01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02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03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04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05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06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07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08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09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10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11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12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13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14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15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16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17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18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19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20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21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22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23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24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25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26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27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28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29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30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31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32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33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34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35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36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37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38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39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40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41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942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943" name="PlaceHolder 1"/>
          <p:cNvSpPr>
            <a:spLocks noGrp="1"/>
          </p:cNvSpPr>
          <p:nvPr>
            <p:ph type="title"/>
          </p:nvPr>
        </p:nvSpPr>
        <p:spPr>
          <a:xfrm>
            <a:off x="1947960" y="21600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Titeltext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944" name="PlaceHolder 2"/>
          <p:cNvSpPr>
            <a:spLocks noGrp="1"/>
          </p:cNvSpPr>
          <p:nvPr>
            <p:ph type="body"/>
          </p:nvPr>
        </p:nvSpPr>
        <p:spPr>
          <a:xfrm>
            <a:off x="174600" y="1313280"/>
            <a:ext cx="4339080" cy="49532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lvl="1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lvl="2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lvl="3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lvl="4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1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23960" lvl="1" indent="-26676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2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34440" lvl="2" indent="-32004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3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727280" lvl="3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4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84480" lvl="4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5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45" name="PlaceHolder 3"/>
          <p:cNvSpPr>
            <a:spLocks noGrp="1"/>
          </p:cNvSpPr>
          <p:nvPr>
            <p:ph type="sldNum" idx="10"/>
          </p:nvPr>
        </p:nvSpPr>
        <p:spPr>
          <a:xfrm>
            <a:off x="8832240" y="655128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31A5F054-8363-4229-9806-976FD932245C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Обычный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947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948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949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950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51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52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53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54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55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56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57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58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59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60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61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62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63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64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65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66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67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68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69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70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71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72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73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74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75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76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77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78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79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80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81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82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83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84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85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86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87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88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89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90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91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992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993" name="Rechteck 53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994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995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996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997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98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999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00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01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02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03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04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05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06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07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08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09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10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11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12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13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14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15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16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17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18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19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0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1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2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3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4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5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6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7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8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29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30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31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32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33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34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35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36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37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38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039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040" name="PlaceHolder 1"/>
          <p:cNvSpPr>
            <a:spLocks noGrp="1"/>
          </p:cNvSpPr>
          <p:nvPr>
            <p:ph type="title"/>
          </p:nvPr>
        </p:nvSpPr>
        <p:spPr>
          <a:xfrm>
            <a:off x="1936800" y="191160"/>
            <a:ext cx="5177880" cy="7304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Titeltext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041" name="PlaceHolder 2"/>
          <p:cNvSpPr>
            <a:spLocks noGrp="1"/>
          </p:cNvSpPr>
          <p:nvPr>
            <p:ph type="body"/>
          </p:nvPr>
        </p:nvSpPr>
        <p:spPr>
          <a:xfrm>
            <a:off x="182880" y="1269360"/>
            <a:ext cx="4314240" cy="822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>
            <a:lvl1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1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2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3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4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5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42" name="PlaceHolder 3"/>
          <p:cNvSpPr>
            <a:spLocks noGrp="1"/>
          </p:cNvSpPr>
          <p:nvPr>
            <p:ph type="body"/>
          </p:nvPr>
        </p:nvSpPr>
        <p:spPr>
          <a:xfrm>
            <a:off x="4629240" y="1269360"/>
            <a:ext cx="4330800" cy="822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>
            <a:lvl1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lvl="1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lvl="2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lvl="3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lvl="4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7pPr>
          </a:lstStyle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Для правки структуры щёлкните мышью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23960" lvl="1" indent="-26676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Второй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34440" lvl="2" indent="-32004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Третий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727280" lvl="3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Четвёртый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84480" lvl="4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Пятый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641680" lvl="5" indent="-35568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Шестой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098880" lvl="6" indent="-35568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Седьмой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43" name="PlaceHolder 4"/>
          <p:cNvSpPr>
            <a:spLocks noGrp="1"/>
          </p:cNvSpPr>
          <p:nvPr>
            <p:ph type="sldNum" idx="11"/>
          </p:nvPr>
        </p:nvSpPr>
        <p:spPr>
          <a:xfrm>
            <a:off x="8832240" y="655128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6D984209-6B47-4C3B-AE17-66BCE198EE4E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Nur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045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046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047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1048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49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50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51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52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53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54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55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56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57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58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59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60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61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62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63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64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65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66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67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68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69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70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71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72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73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74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75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76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77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78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79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80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81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82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83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84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85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86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87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88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89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090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091" name="Rechteck 53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092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093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094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1095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96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97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98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99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00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01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02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03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04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05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06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07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08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09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10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11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12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13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14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15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16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17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18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19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20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21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22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23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24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25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26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27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28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29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30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31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32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33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34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35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36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137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138" name="PlaceHolder 1"/>
          <p:cNvSpPr>
            <a:spLocks noGrp="1"/>
          </p:cNvSpPr>
          <p:nvPr>
            <p:ph type="title"/>
          </p:nvPr>
        </p:nvSpPr>
        <p:spPr>
          <a:xfrm>
            <a:off x="1947960" y="21600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Titeltext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139" name="PlaceHolder 2"/>
          <p:cNvSpPr>
            <a:spLocks noGrp="1"/>
          </p:cNvSpPr>
          <p:nvPr>
            <p:ph type="sldNum" idx="12"/>
          </p:nvPr>
        </p:nvSpPr>
        <p:spPr>
          <a:xfrm>
            <a:off x="8832240" y="655128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DD5F9F62-1C6F-4B02-9125-64AB5A99C244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defRPr>
            </a:lvl1pPr>
            <a:lvl2pPr lvl="1" algn="l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defRPr>
            </a:lvl2pPr>
            <a:lvl3pPr lvl="2" algn="l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4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defRPr>
            </a:lvl3pPr>
            <a:lvl4pPr lvl="3" algn="l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defRPr>
            </a:lvl4pPr>
            <a:lvl5pPr lvl="4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defRPr>
            </a:lvl7pPr>
          </a:lstStyle>
          <a:p>
            <a:pPr marL="432000" indent="-324000" algn="l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rPr>
              <a:t>Click to edit the outline text format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 algn="l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rPr>
              <a:t>Second Outline Level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 algn="l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rPr>
              <a:t>Third Outline Level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 algn="l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rPr>
              <a:t>Fourth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rPr>
              <a:t>Fifth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rPr>
              <a:t>Sixth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rPr>
              <a:t>Seventh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Le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Rechteck 53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142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143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144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1145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46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47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48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49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50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51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52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53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54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55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56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57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58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59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60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61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62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63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64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65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66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67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68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69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70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71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72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73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74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75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76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77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78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79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80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81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82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83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84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85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86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187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188" name="PlaceHolder 1"/>
          <p:cNvSpPr>
            <a:spLocks noGrp="1"/>
          </p:cNvSpPr>
          <p:nvPr>
            <p:ph type="sldNum" idx="13"/>
          </p:nvPr>
        </p:nvSpPr>
        <p:spPr>
          <a:xfrm>
            <a:off x="8832240" y="655128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3CDCC9CA-CB48-47E8-AA07-2B916F12499A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89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ru-RU" sz="44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Click to edit the title text format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9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defRPr>
            </a:lvl1pPr>
            <a:lvl2pPr lvl="1" algn="l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defRPr>
            </a:lvl2pPr>
            <a:lvl3pPr lvl="2" algn="l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4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defRPr>
            </a:lvl3pPr>
            <a:lvl4pPr lvl="3" algn="l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defRPr>
            </a:lvl4pPr>
            <a:lvl5pPr lvl="4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defRPr>
            </a:lvl7pPr>
          </a:lstStyle>
          <a:p>
            <a:pPr marL="432000" indent="-324000" algn="l" defTabSz="91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rPr>
              <a:t>Click to edit the outline text format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 algn="l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rPr>
              <a:t>Second Outline Level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 algn="l" defTabSz="9144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rPr>
              <a:t>Third Outline Level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 algn="l" defTabSz="9144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rPr>
              <a:t>Fourth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rPr>
              <a:t>Fifth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rPr>
              <a:t>Sixth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  <a:ea typeface="Calibri"/>
              </a:rPr>
              <a:t>Seventh Outline Level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Inhalt mit Über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192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193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194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1195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96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97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98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99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00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01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02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03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04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05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06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07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08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09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10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11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12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13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14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15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16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17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18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19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20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21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22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23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24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25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26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27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28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29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30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31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32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33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34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35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36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237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238" name="Rechteck 53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239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240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241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1242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43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44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45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46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47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48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49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50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51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52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53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54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55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56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57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58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59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60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61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62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63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64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65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66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67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68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69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70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71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72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73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74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75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76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77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78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79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80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81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82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83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284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285" name="PlaceHolder 1"/>
          <p:cNvSpPr>
            <a:spLocks noGrp="1"/>
          </p:cNvSpPr>
          <p:nvPr>
            <p:ph type="title"/>
          </p:nvPr>
        </p:nvSpPr>
        <p:spPr>
          <a:xfrm>
            <a:off x="164160" y="1263600"/>
            <a:ext cx="2948040" cy="1249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32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Titeltext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286" name="PlaceHolder 2"/>
          <p:cNvSpPr>
            <a:spLocks noGrp="1"/>
          </p:cNvSpPr>
          <p:nvPr>
            <p:ph type="body"/>
          </p:nvPr>
        </p:nvSpPr>
        <p:spPr>
          <a:xfrm>
            <a:off x="3375000" y="1263600"/>
            <a:ext cx="5603760" cy="512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lvl="1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lvl="2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lvl="3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lvl="4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1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18560" lvl="1" indent="-26136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2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19320" lvl="2" indent="-30492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3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737360" lvl="3" indent="-36576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4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94560" lvl="4" indent="-36576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5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87" name="PlaceHolder 3"/>
          <p:cNvSpPr>
            <a:spLocks noGrp="1"/>
          </p:cNvSpPr>
          <p:nvPr>
            <p:ph type="body"/>
          </p:nvPr>
        </p:nvSpPr>
        <p:spPr>
          <a:xfrm>
            <a:off x="164160" y="2514600"/>
            <a:ext cx="2948040" cy="3810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lvl="1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lvl="2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lvl="3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lvl="4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7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Для правки структуры щёлкните мышью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23960" lvl="1" indent="-26676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Второй уровень структуры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34440" lvl="2" indent="-32004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Третий уровень структуры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727280" lvl="3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Четвёртый уровень структуры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84480" lvl="4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Пятый уровень структуры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641680" lvl="5" indent="-35568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Шестой уровень структуры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098880" lvl="6" indent="-35568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Седьмой уровень структуры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88" name="PlaceHolder 4"/>
          <p:cNvSpPr>
            <a:spLocks noGrp="1"/>
          </p:cNvSpPr>
          <p:nvPr>
            <p:ph type="sldNum" idx="14"/>
          </p:nvPr>
        </p:nvSpPr>
        <p:spPr>
          <a:xfrm>
            <a:off x="8832240" y="655128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55B64B22-2706-4AF5-BE40-3214F3AC5A9B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ild mit Über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290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291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292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1293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94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95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96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97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98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99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00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01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02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03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04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05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06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07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08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09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10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11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12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13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14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15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16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17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18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19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20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21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22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23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24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25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26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27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28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29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30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31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32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33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34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335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336" name="Rechteck 53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337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338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339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1340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41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42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43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44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45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46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47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48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49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50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51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52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53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54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55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56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57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58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59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60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61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62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63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64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65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66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67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68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69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70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71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72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73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74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75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76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77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78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79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80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81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382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383" name="PlaceHolder 1"/>
          <p:cNvSpPr>
            <a:spLocks noGrp="1"/>
          </p:cNvSpPr>
          <p:nvPr>
            <p:ph type="title"/>
          </p:nvPr>
        </p:nvSpPr>
        <p:spPr>
          <a:xfrm>
            <a:off x="164160" y="1280160"/>
            <a:ext cx="2948040" cy="12250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32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Titeltext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384" name="PlaceHolder 2"/>
          <p:cNvSpPr>
            <a:spLocks noGrp="1"/>
          </p:cNvSpPr>
          <p:nvPr>
            <p:ph type="body"/>
          </p:nvPr>
        </p:nvSpPr>
        <p:spPr>
          <a:xfrm>
            <a:off x="3769560" y="1280160"/>
            <a:ext cx="4816080" cy="5070600"/>
          </a:xfrm>
          <a:prstGeom prst="rect">
            <a:avLst/>
          </a:prstGeom>
          <a:noFill/>
          <a:ln w="0">
            <a:noFill/>
          </a:ln>
        </p:spPr>
        <p:txBody>
          <a:bodyPr lIns="91440" tIns="45000" rIns="91440" bIns="4500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lvl="1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lvl="2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lvl="3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lvl="4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7pPr>
          </a:lstStyle>
          <a:p>
            <a:pPr marL="432000" indent="-324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Для правки структуры щёлкните мышью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864000" lvl="1" indent="4572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Второй уровень структуры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96000" lvl="2" indent="9144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Третий уровень структуры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728000" lvl="3" indent="1371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Четвёртый уровень структуры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0" lvl="4" indent="18288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Пятый уровень структуры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592000" lvl="5" indent="18288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Шестой уровень структуры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024000" lvl="6" indent="18288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Седьмой уровень структуры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85" name="PlaceHolder 3"/>
          <p:cNvSpPr>
            <a:spLocks noGrp="1"/>
          </p:cNvSpPr>
          <p:nvPr>
            <p:ph type="body"/>
          </p:nvPr>
        </p:nvSpPr>
        <p:spPr>
          <a:xfrm>
            <a:off x="164160" y="2506320"/>
            <a:ext cx="2948040" cy="3810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t">
            <a:noAutofit/>
          </a:bodyPr>
          <a:lstStyle>
            <a:lvl1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16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16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16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16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16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1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2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3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4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5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86" name="PlaceHolder 4"/>
          <p:cNvSpPr>
            <a:spLocks noGrp="1"/>
          </p:cNvSpPr>
          <p:nvPr>
            <p:ph type="sldNum" idx="15"/>
          </p:nvPr>
        </p:nvSpPr>
        <p:spPr>
          <a:xfrm>
            <a:off x="8832240" y="655128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985B5B24-2E7D-436D-B971-13CC96A3DF76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388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389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390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1391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92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93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94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95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96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97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98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99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00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01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02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03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04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05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06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07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08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09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10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11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12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13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14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15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16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17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18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19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20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21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22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23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24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25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26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27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28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29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30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31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32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433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434" name="Rechteck 5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435" name="Bild 8" descr="Bild 8"/>
          <p:cNvPicPr/>
          <p:nvPr/>
        </p:nvPicPr>
        <p:blipFill>
          <a:blip r:embed="rId2"/>
          <a:srcRect r="16200" b="13818"/>
          <a:stretch/>
        </p:blipFill>
        <p:spPr>
          <a:xfrm>
            <a:off x="6009480" y="3216960"/>
            <a:ext cx="3133440" cy="327456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436" name="PlaceHolder 1"/>
          <p:cNvSpPr>
            <a:spLocks noGrp="1"/>
          </p:cNvSpPr>
          <p:nvPr>
            <p:ph type="title"/>
          </p:nvPr>
        </p:nvSpPr>
        <p:spPr>
          <a:xfrm>
            <a:off x="685800" y="1263960"/>
            <a:ext cx="7771320" cy="23864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>
            <a:lvl1pPr indent="0" algn="ctr" defTabSz="914400">
              <a:lnSpc>
                <a:spcPct val="90000"/>
              </a:lnSpc>
              <a:buNone/>
              <a:tabLst>
                <a:tab pos="0" algn="l"/>
              </a:tabLst>
              <a:defRPr lang="ru-RU" sz="60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60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Titeltext</a:t>
            </a:r>
            <a:endParaRPr lang="ru-RU" sz="60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437" name="PlaceHolder 2"/>
          <p:cNvSpPr>
            <a:spLocks noGrp="1"/>
          </p:cNvSpPr>
          <p:nvPr>
            <p:ph type="body"/>
          </p:nvPr>
        </p:nvSpPr>
        <p:spPr>
          <a:xfrm>
            <a:off x="1143000" y="3729600"/>
            <a:ext cx="6856920" cy="16545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t">
            <a:noAutofit/>
          </a:bodyPr>
          <a:lstStyle>
            <a:lvl1pPr marL="22860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marL="22860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marL="22860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marL="22860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marL="22860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22860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1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2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3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4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5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38" name="PlaceHolder 3"/>
          <p:cNvSpPr>
            <a:spLocks noGrp="1"/>
          </p:cNvSpPr>
          <p:nvPr>
            <p:ph type="sldNum" idx="16"/>
          </p:nvPr>
        </p:nvSpPr>
        <p:spPr>
          <a:xfrm>
            <a:off x="8832240" y="655128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3DB3D587-74BD-45F1-9E7A-61A4CF8E59C4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439" name="Gruppieren 7"/>
          <p:cNvGrpSpPr/>
          <p:nvPr/>
        </p:nvGrpSpPr>
        <p:grpSpPr>
          <a:xfrm>
            <a:off x="160560" y="155160"/>
            <a:ext cx="1644120" cy="797040"/>
            <a:chOff x="160560" y="155160"/>
            <a:chExt cx="1644120" cy="797040"/>
          </a:xfrm>
        </p:grpSpPr>
        <p:sp>
          <p:nvSpPr>
            <p:cNvPr id="1440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41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42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43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44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45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46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47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48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49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50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51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52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53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54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55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56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57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58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59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60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61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62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63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64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65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66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67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68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69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70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71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72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73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74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75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76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77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78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79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480" name="Grafik 50" descr="Grafik 50"/>
          <p:cNvPicPr/>
          <p:nvPr/>
        </p:nvPicPr>
        <p:blipFill>
          <a:blip r:embed="rId3"/>
          <a:stretch/>
        </p:blipFill>
        <p:spPr>
          <a:xfrm>
            <a:off x="3558600" y="5596200"/>
            <a:ext cx="2025720" cy="756360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Vergleic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482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483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484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1485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86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87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88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89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90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91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92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93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94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95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96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97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98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99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00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01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02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03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04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05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06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07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08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09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10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11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12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13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14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15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16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17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18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19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20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21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22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23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24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25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26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527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528" name="Rechteck 53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529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530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531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1532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33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34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35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36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37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38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39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40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41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42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43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44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45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46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47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48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49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50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51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52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53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54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55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56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57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58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59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60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61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62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63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64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65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66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67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68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69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70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71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72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73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574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575" name="PlaceHolder 1"/>
          <p:cNvSpPr>
            <a:spLocks noGrp="1"/>
          </p:cNvSpPr>
          <p:nvPr>
            <p:ph type="title"/>
          </p:nvPr>
        </p:nvSpPr>
        <p:spPr>
          <a:xfrm>
            <a:off x="1936800" y="191160"/>
            <a:ext cx="5177880" cy="7304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Titeltext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576" name="PlaceHolder 2"/>
          <p:cNvSpPr>
            <a:spLocks noGrp="1"/>
          </p:cNvSpPr>
          <p:nvPr>
            <p:ph type="body"/>
          </p:nvPr>
        </p:nvSpPr>
        <p:spPr>
          <a:xfrm>
            <a:off x="182880" y="1269360"/>
            <a:ext cx="4314240" cy="822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>
            <a:lvl1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1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2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3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4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5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77" name="PlaceHolder 3"/>
          <p:cNvSpPr>
            <a:spLocks noGrp="1"/>
          </p:cNvSpPr>
          <p:nvPr>
            <p:ph type="body"/>
          </p:nvPr>
        </p:nvSpPr>
        <p:spPr>
          <a:xfrm>
            <a:off x="4629240" y="1269360"/>
            <a:ext cx="4330800" cy="822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>
            <a:lvl1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lvl="1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lvl="2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lvl="3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lvl="4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7pPr>
          </a:lstStyle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Для правки структуры щёлкните мышью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23960" lvl="1" indent="-26676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Второй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34440" lvl="2" indent="-32004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Третий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727280" lvl="3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Четвёртый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84480" lvl="4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Пятый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641680" lvl="5" indent="-35568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Шестой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098880" lvl="6" indent="-35568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Седьмой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78" name="PlaceHolder 4"/>
          <p:cNvSpPr>
            <a:spLocks noGrp="1"/>
          </p:cNvSpPr>
          <p:nvPr>
            <p:ph type="sldNum" idx="17"/>
          </p:nvPr>
        </p:nvSpPr>
        <p:spPr>
          <a:xfrm>
            <a:off x="8832240" y="655128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2E77B53C-9CFB-42FD-B39F-309C1E1D210A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79" name="Datumsplatzhalter 8"/>
          <p:cNvSpPr/>
          <p:nvPr/>
        </p:nvSpPr>
        <p:spPr>
          <a:xfrm>
            <a:off x="98640" y="6551280"/>
            <a:ext cx="1964880" cy="27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June 2026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80" name="Fußzeilenplatzhalter 9"/>
          <p:cNvSpPr/>
          <p:nvPr/>
        </p:nvSpPr>
        <p:spPr>
          <a:xfrm>
            <a:off x="2208960" y="6551280"/>
            <a:ext cx="4724640" cy="27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40th Tango Community meeting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PlaceHolder 1"/>
          <p:cNvSpPr>
            <a:spLocks noGrp="1"/>
          </p:cNvSpPr>
          <p:nvPr>
            <p:ph type="title"/>
          </p:nvPr>
        </p:nvSpPr>
        <p:spPr>
          <a:xfrm>
            <a:off x="1947960" y="365040"/>
            <a:ext cx="5141520" cy="384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587" name="PlaceHolder 2"/>
          <p:cNvSpPr>
            <a:spLocks noGrp="1"/>
          </p:cNvSpPr>
          <p:nvPr>
            <p:ph/>
          </p:nvPr>
        </p:nvSpPr>
        <p:spPr>
          <a:xfrm>
            <a:off x="174600" y="1313280"/>
            <a:ext cx="4338720" cy="495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l" defTabSz="914400">
              <a:lnSpc>
                <a:spcPct val="90000"/>
              </a:lnSpc>
              <a:spcBef>
                <a:spcPts val="1001"/>
              </a:spcBef>
              <a:buNone/>
            </a:pP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9"/>
          </p:nvPr>
        </p:nvSpPr>
        <p:spPr/>
        <p:txBody>
          <a:bodyPr/>
          <a:lstStyle/>
          <a:p>
            <a:fld id="{A28109AB-A7EF-4DBA-A1CB-615E668AF6A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PlaceHolder 1"/>
          <p:cNvSpPr>
            <a:spLocks noGrp="1"/>
          </p:cNvSpPr>
          <p:nvPr>
            <p:ph type="title"/>
          </p:nvPr>
        </p:nvSpPr>
        <p:spPr>
          <a:xfrm>
            <a:off x="1947960" y="365040"/>
            <a:ext cx="5141520" cy="384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593" name="PlaceHolder 2"/>
          <p:cNvSpPr>
            <a:spLocks noGrp="1"/>
          </p:cNvSpPr>
          <p:nvPr>
            <p:ph type="subTitle"/>
          </p:nvPr>
        </p:nvSpPr>
        <p:spPr>
          <a:xfrm>
            <a:off x="174600" y="1313280"/>
            <a:ext cx="4338720" cy="495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2"/>
          </p:nvPr>
        </p:nvSpPr>
        <p:spPr/>
        <p:txBody>
          <a:bodyPr/>
          <a:lstStyle/>
          <a:p>
            <a:fld id="{87A4F488-73DF-4AB9-9E58-78A917503AB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00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01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02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103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4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5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6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7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8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09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0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1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2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3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4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5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6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7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8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9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0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1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2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3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4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5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6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7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8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9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0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1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2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3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4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5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6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7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8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9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0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1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2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3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44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45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46" name="Gerade Verbindung 10"/>
          <p:cNvSpPr/>
          <p:nvPr/>
        </p:nvSpPr>
        <p:spPr>
          <a:xfrm>
            <a:off x="0" y="1679760"/>
            <a:ext cx="9144000" cy="360"/>
          </a:xfrm>
          <a:prstGeom prst="line">
            <a:avLst/>
          </a:prstGeom>
          <a:ln w="3175">
            <a:solidFill>
              <a:srgbClr val="8A2F6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2400" b="0" u="none" strike="noStrike">
              <a:solidFill>
                <a:srgbClr val="000000"/>
              </a:solidFill>
              <a:effectLst/>
              <a:uFillTx/>
              <a:latin typeface="LMU CompatilFact"/>
            </a:endParaRPr>
          </a:p>
        </p:txBody>
      </p:sp>
      <p:pic>
        <p:nvPicPr>
          <p:cNvPr id="147" name="Bild 5" descr="Bild 5"/>
          <p:cNvPicPr/>
          <p:nvPr/>
        </p:nvPicPr>
        <p:blipFill>
          <a:blip r:embed="rId4"/>
          <a:stretch/>
        </p:blipFill>
        <p:spPr>
          <a:xfrm>
            <a:off x="8172360" y="1106640"/>
            <a:ext cx="684720" cy="67428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48" name="Grafik 7" descr="Grafik 7"/>
          <p:cNvPicPr/>
          <p:nvPr/>
        </p:nvPicPr>
        <p:blipFill>
          <a:blip r:embed="rId5"/>
          <a:stretch/>
        </p:blipFill>
        <p:spPr>
          <a:xfrm>
            <a:off x="216360" y="980640"/>
            <a:ext cx="8573040" cy="59616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49" name="PlaceHolder 1"/>
          <p:cNvSpPr>
            <a:spLocks noGrp="1"/>
          </p:cNvSpPr>
          <p:nvPr>
            <p:ph type="sldNum" idx="2"/>
          </p:nvPr>
        </p:nvSpPr>
        <p:spPr>
          <a:xfrm>
            <a:off x="0" y="5583240"/>
            <a:ext cx="9142920" cy="4586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25000">
                <a:srgbClr val="FFFFFF">
                  <a:alpha val="0"/>
                </a:srgbClr>
              </a:gs>
              <a:gs pos="36000">
                <a:srgbClr val="C00000"/>
              </a:gs>
              <a:gs pos="50000">
                <a:srgbClr val="C00000"/>
              </a:gs>
              <a:gs pos="58650">
                <a:srgbClr val="C00000"/>
              </a:gs>
              <a:gs pos="100000">
                <a:srgbClr val="C00000"/>
              </a:gs>
            </a:gsLst>
            <a:lin ang="0"/>
          </a:gradFill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l" defTabSz="1219320">
              <a:lnSpc>
                <a:spcPct val="100000"/>
              </a:lnSpc>
              <a:buNone/>
              <a:tabLst>
                <a:tab pos="0" algn="l"/>
              </a:tabLst>
              <a:defRPr lang="ru-RU" sz="2400" b="0" u="none" strike="noStrike">
                <a:solidFill>
                  <a:srgbClr val="000000"/>
                </a:solidFill>
                <a:effectLst/>
                <a:uFillTx/>
                <a:latin typeface="LMU CompatilFact"/>
                <a:ea typeface="LMU CompatilFact"/>
              </a:defRPr>
            </a:lvl1pPr>
          </a:lstStyle>
          <a:p>
            <a:pPr indent="0" algn="l" defTabSz="1219320">
              <a:lnSpc>
                <a:spcPct val="100000"/>
              </a:lnSpc>
              <a:buNone/>
              <a:tabLst>
                <a:tab pos="0" algn="l"/>
              </a:tabLst>
            </a:pPr>
            <a:fld id="{3939DAB6-74CC-443B-A993-72018006DE47}" type="slidenum"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LMU CompatilFact"/>
                <a:ea typeface="LMU CompatilFact"/>
              </a:rPr>
              <a:t>‹#›</a:t>
            </a:fld>
            <a:endParaRPr lang="ru-RU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150" name="Grafik 9" descr="Grafik 9"/>
          <p:cNvPicPr/>
          <p:nvPr/>
        </p:nvPicPr>
        <p:blipFill>
          <a:blip r:embed="rId6"/>
          <a:stretch/>
        </p:blipFill>
        <p:spPr>
          <a:xfrm>
            <a:off x="35640" y="5690520"/>
            <a:ext cx="821520" cy="3085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51" name="PlaceHolder 2"/>
          <p:cNvSpPr>
            <a:spLocks noGrp="1"/>
          </p:cNvSpPr>
          <p:nvPr>
            <p:ph type="title"/>
          </p:nvPr>
        </p:nvSpPr>
        <p:spPr>
          <a:xfrm>
            <a:off x="1547640" y="1290240"/>
            <a:ext cx="5831640" cy="268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t">
            <a:normAutofit fontScale="70000" lnSpcReduction="19999"/>
          </a:bodyPr>
          <a:lstStyle>
            <a:lvl1pPr indent="0" algn="l" defTabSz="1219320">
              <a:lnSpc>
                <a:spcPct val="100000"/>
              </a:lnSpc>
              <a:buNone/>
              <a:tabLst>
                <a:tab pos="0" algn="l"/>
              </a:tabLst>
              <a:defRPr lang="ru-RU" sz="2000" b="0" u="none" strike="noStrike">
                <a:solidFill>
                  <a:srgbClr val="808080"/>
                </a:solidFill>
                <a:effectLst/>
                <a:uFillTx/>
                <a:latin typeface="LMU CompatilFact"/>
                <a:ea typeface="LMU CompatilFact"/>
              </a:defRPr>
            </a:lvl1pPr>
          </a:lstStyle>
          <a:p>
            <a:pPr indent="0" algn="l" defTabSz="121932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u="none" strike="noStrike">
                <a:solidFill>
                  <a:srgbClr val="808080"/>
                </a:solidFill>
                <a:effectLst/>
                <a:uFillTx/>
                <a:latin typeface="LMU CompatilFact"/>
                <a:ea typeface="LMU CompatilFact"/>
              </a:rPr>
              <a:t>Titeltext</a:t>
            </a:r>
            <a:endParaRPr lang="ru-RU" sz="2000" b="0" u="none" strike="noStrike">
              <a:solidFill>
                <a:srgbClr val="808080"/>
              </a:solidFill>
              <a:effectLst/>
              <a:uFillTx/>
              <a:latin typeface="LMU CompatilFact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250920" y="1808640"/>
            <a:ext cx="8641440" cy="3779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t">
            <a:noAutofit/>
          </a:bodyPr>
          <a:lstStyle>
            <a:lvl1pPr marL="457200" indent="-457200" algn="l" defTabSz="121932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  <a:defRPr lang="ru-RU" sz="2600" b="0" u="none" strike="noStrike">
                <a:solidFill>
                  <a:srgbClr val="006C30"/>
                </a:solidFill>
                <a:effectLst/>
                <a:uFillTx/>
                <a:latin typeface="LMU CompatilFact"/>
                <a:ea typeface="LMU CompatilFact"/>
              </a:defRPr>
            </a:lvl1pPr>
            <a:lvl2pPr lvl="1" algn="l" defTabSz="1219320">
              <a:lnSpc>
                <a:spcPct val="100000"/>
              </a:lnSpc>
              <a:spcBef>
                <a:spcPts val="601"/>
              </a:spcBef>
              <a:buClr>
                <a:srgbClr val="006C30"/>
              </a:buClr>
              <a:buFont typeface="Arial"/>
              <a:buChar char="•"/>
              <a:tabLst>
                <a:tab pos="0" algn="l"/>
              </a:tabLst>
              <a:defRPr lang="ru-RU" sz="2600" b="0" u="none" strike="noStrike">
                <a:solidFill>
                  <a:srgbClr val="006C30"/>
                </a:solidFill>
                <a:effectLst/>
                <a:uFillTx/>
                <a:latin typeface="LMU CompatilFact"/>
                <a:ea typeface="LMU CompatilFact"/>
              </a:defRPr>
            </a:lvl2pPr>
            <a:lvl3pPr lvl="2" algn="l" defTabSz="1219320">
              <a:lnSpc>
                <a:spcPct val="100000"/>
              </a:lnSpc>
              <a:spcBef>
                <a:spcPts val="601"/>
              </a:spcBef>
              <a:buClr>
                <a:srgbClr val="006C30"/>
              </a:buClr>
              <a:buFont typeface="Arial"/>
              <a:buChar char="–"/>
              <a:tabLst>
                <a:tab pos="0" algn="l"/>
              </a:tabLst>
              <a:defRPr lang="ru-RU" sz="2600" b="0" u="none" strike="noStrike">
                <a:solidFill>
                  <a:srgbClr val="006C30"/>
                </a:solidFill>
                <a:effectLst/>
                <a:uFillTx/>
                <a:latin typeface="LMU CompatilFact"/>
                <a:ea typeface="LMU CompatilFact"/>
              </a:defRPr>
            </a:lvl3pPr>
            <a:lvl4pPr lvl="3" algn="l" defTabSz="1219320">
              <a:lnSpc>
                <a:spcPct val="100000"/>
              </a:lnSpc>
              <a:spcBef>
                <a:spcPts val="601"/>
              </a:spcBef>
              <a:buClr>
                <a:srgbClr val="006C30"/>
              </a:buClr>
              <a:buFont typeface="Arial"/>
              <a:buChar char="-"/>
              <a:tabLst>
                <a:tab pos="0" algn="l"/>
              </a:tabLst>
              <a:defRPr lang="ru-RU" sz="2600" b="0" u="none" strike="noStrike">
                <a:solidFill>
                  <a:srgbClr val="006C30"/>
                </a:solidFill>
                <a:effectLst/>
                <a:uFillTx/>
                <a:latin typeface="LMU CompatilFact"/>
                <a:ea typeface="LMU CompatilFact"/>
              </a:defRPr>
            </a:lvl4pPr>
            <a:lvl5pPr marL="457200" indent="1295280" algn="l" defTabSz="121932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  <a:defRPr lang="ru-RU" sz="2600" b="0" u="none" strike="noStrike">
                <a:solidFill>
                  <a:srgbClr val="006C30"/>
                </a:solidFill>
                <a:effectLst/>
                <a:uFillTx/>
                <a:latin typeface="LMU CompatilFact"/>
                <a:ea typeface="LMU CompatilFact"/>
              </a:defRPr>
            </a:lvl5pPr>
          </a:lstStyle>
          <a:p>
            <a:pPr marL="457200" indent="-457200" algn="l" defTabSz="121932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2600" b="0" u="none" strike="noStrike">
                <a:solidFill>
                  <a:srgbClr val="006C30"/>
                </a:solidFill>
                <a:effectLst/>
                <a:uFillTx/>
                <a:latin typeface="LMU CompatilFact"/>
                <a:ea typeface="LMU CompatilFact"/>
              </a:rPr>
              <a:t>Textebene 1</a:t>
            </a:r>
            <a:endParaRPr lang="ru-RU" sz="2600" b="0" u="none" strike="noStrike">
              <a:solidFill>
                <a:srgbClr val="006C30"/>
              </a:solidFill>
              <a:effectLst/>
              <a:uFillTx/>
              <a:latin typeface="LMU CompatilFact"/>
            </a:endParaRPr>
          </a:p>
          <a:p>
            <a:pPr marL="870120" lvl="1" indent="-412920" algn="l" defTabSz="1219320">
              <a:lnSpc>
                <a:spcPct val="100000"/>
              </a:lnSpc>
              <a:spcBef>
                <a:spcPts val="601"/>
              </a:spcBef>
              <a:buClr>
                <a:srgbClr val="006C3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600" b="0" u="none" strike="noStrike">
                <a:solidFill>
                  <a:srgbClr val="006C30"/>
                </a:solidFill>
                <a:effectLst/>
                <a:uFillTx/>
                <a:latin typeface="LMU CompatilFact"/>
                <a:ea typeface="LMU CompatilFact"/>
              </a:rPr>
              <a:t>Textebene 2</a:t>
            </a:r>
            <a:endParaRPr lang="ru-RU" sz="2600" b="0" u="none" strike="noStrike">
              <a:solidFill>
                <a:srgbClr val="006C30"/>
              </a:solidFill>
              <a:effectLst/>
              <a:uFillTx/>
              <a:latin typeface="LMU CompatilFact"/>
            </a:endParaRPr>
          </a:p>
          <a:p>
            <a:pPr marL="1285920" lvl="2" indent="-371520" algn="l" defTabSz="1219320">
              <a:lnSpc>
                <a:spcPct val="100000"/>
              </a:lnSpc>
              <a:spcBef>
                <a:spcPts val="601"/>
              </a:spcBef>
              <a:buClr>
                <a:srgbClr val="006C30"/>
              </a:buClr>
              <a:buFont typeface="Arial"/>
              <a:buChar char="–"/>
              <a:tabLst>
                <a:tab pos="0" algn="l"/>
              </a:tabLst>
            </a:pPr>
            <a:r>
              <a:rPr lang="ru-RU" sz="2600" b="0" u="none" strike="noStrike">
                <a:solidFill>
                  <a:srgbClr val="006C30"/>
                </a:solidFill>
                <a:effectLst/>
                <a:uFillTx/>
                <a:latin typeface="LMU CompatilFact"/>
                <a:ea typeface="LMU CompatilFact"/>
              </a:rPr>
              <a:t>Textebene 3</a:t>
            </a:r>
            <a:endParaRPr lang="ru-RU" sz="2600" b="0" u="none" strike="noStrike">
              <a:solidFill>
                <a:srgbClr val="006C30"/>
              </a:solidFill>
              <a:effectLst/>
              <a:uFillTx/>
              <a:latin typeface="LMU CompatilFact"/>
            </a:endParaRPr>
          </a:p>
          <a:p>
            <a:pPr marL="1757880" lvl="3" indent="-424440" algn="l" defTabSz="1219320">
              <a:lnSpc>
                <a:spcPct val="100000"/>
              </a:lnSpc>
              <a:spcBef>
                <a:spcPts val="601"/>
              </a:spcBef>
              <a:buClr>
                <a:srgbClr val="006C30"/>
              </a:buClr>
              <a:buFont typeface="Arial"/>
              <a:buChar char="-"/>
              <a:tabLst>
                <a:tab pos="0" algn="l"/>
              </a:tabLst>
            </a:pPr>
            <a:r>
              <a:rPr lang="ru-RU" sz="2600" b="0" u="none" strike="noStrike">
                <a:solidFill>
                  <a:srgbClr val="006C30"/>
                </a:solidFill>
                <a:effectLst/>
                <a:uFillTx/>
                <a:latin typeface="LMU CompatilFact"/>
                <a:ea typeface="LMU CompatilFact"/>
              </a:rPr>
              <a:t>Textebene 4</a:t>
            </a:r>
            <a:endParaRPr lang="ru-RU" sz="2600" b="0" u="none" strike="noStrike">
              <a:solidFill>
                <a:srgbClr val="006C30"/>
              </a:solidFill>
              <a:effectLst/>
              <a:uFillTx/>
              <a:latin typeface="LMU CompatilFact"/>
            </a:endParaRPr>
          </a:p>
          <a:p>
            <a:pPr marL="457200" indent="1295280" algn="l" defTabSz="121932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ru-RU" sz="2600" b="0" u="none" strike="noStrike">
                <a:solidFill>
                  <a:srgbClr val="006C30"/>
                </a:solidFill>
                <a:effectLst/>
                <a:uFillTx/>
                <a:latin typeface="LMU CompatilFact"/>
                <a:ea typeface="LMU CompatilFact"/>
              </a:rPr>
              <a:t>Textebene 5</a:t>
            </a:r>
            <a:endParaRPr lang="ru-RU" sz="2600" b="0" u="none" strike="noStrike">
              <a:solidFill>
                <a:srgbClr val="006C30"/>
              </a:solidFill>
              <a:effectLst/>
              <a:uFillTx/>
              <a:latin typeface="LMU CompatilFact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Zwei Inhal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Rechteck 53" hidden="1"/>
          <p:cNvSpPr/>
          <p:nvPr/>
        </p:nvSpPr>
        <p:spPr>
          <a:xfrm>
            <a:off x="0" y="6492960"/>
            <a:ext cx="9142560" cy="3636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595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1960" cy="79668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596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597" name="Gruppieren 7"/>
          <p:cNvGrpSpPr/>
          <p:nvPr/>
        </p:nvGrpSpPr>
        <p:grpSpPr>
          <a:xfrm>
            <a:off x="160560" y="155160"/>
            <a:ext cx="8821440" cy="796680"/>
            <a:chOff x="160560" y="155160"/>
            <a:chExt cx="8821440" cy="796680"/>
          </a:xfrm>
        </p:grpSpPr>
        <p:sp>
          <p:nvSpPr>
            <p:cNvPr id="1598" name="Freeform 76"/>
            <p:cNvSpPr/>
            <p:nvPr/>
          </p:nvSpPr>
          <p:spPr>
            <a:xfrm>
              <a:off x="160560" y="155160"/>
              <a:ext cx="779040" cy="796680"/>
            </a:xfrm>
            <a:custGeom>
              <a:avLst/>
              <a:gdLst>
                <a:gd name="textAreaLeft" fmla="*/ 0 w 779040"/>
                <a:gd name="textAreaRight" fmla="*/ 780480 w 779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99" name="Freeform 77"/>
            <p:cNvSpPr/>
            <p:nvPr/>
          </p:nvSpPr>
          <p:spPr>
            <a:xfrm>
              <a:off x="1025280" y="155160"/>
              <a:ext cx="779040" cy="796680"/>
            </a:xfrm>
            <a:custGeom>
              <a:avLst/>
              <a:gdLst>
                <a:gd name="textAreaLeft" fmla="*/ 0 w 779040"/>
                <a:gd name="textAreaRight" fmla="*/ 780480 w 779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0" name="Freeform 78"/>
            <p:cNvSpPr/>
            <p:nvPr/>
          </p:nvSpPr>
          <p:spPr>
            <a:xfrm>
              <a:off x="1891080" y="155160"/>
              <a:ext cx="5258160" cy="796680"/>
            </a:xfrm>
            <a:custGeom>
              <a:avLst/>
              <a:gdLst>
                <a:gd name="textAreaLeft" fmla="*/ 0 w 5258160"/>
                <a:gd name="textAreaRight" fmla="*/ 5259600 w 525816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1" name="Freeform 79"/>
            <p:cNvSpPr/>
            <p:nvPr/>
          </p:nvSpPr>
          <p:spPr>
            <a:xfrm>
              <a:off x="7239960" y="155160"/>
              <a:ext cx="1742040" cy="796680"/>
            </a:xfrm>
            <a:custGeom>
              <a:avLst/>
              <a:gdLst>
                <a:gd name="textAreaLeft" fmla="*/ 0 w 1742040"/>
                <a:gd name="textAreaRight" fmla="*/ 1743480 w 1742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2" name="Freeform 80"/>
            <p:cNvSpPr/>
            <p:nvPr/>
          </p:nvSpPr>
          <p:spPr>
            <a:xfrm>
              <a:off x="215640" y="617400"/>
              <a:ext cx="662760" cy="281520"/>
            </a:xfrm>
            <a:custGeom>
              <a:avLst/>
              <a:gdLst>
                <a:gd name="textAreaLeft" fmla="*/ 0 w 662760"/>
                <a:gd name="textAreaRight" fmla="*/ 664200 w 662760"/>
                <a:gd name="textAreaTop" fmla="*/ 0 h 281520"/>
                <a:gd name="textAreaBottom" fmla="*/ 282960 h 281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3" name="Freeform 81"/>
            <p:cNvSpPr/>
            <p:nvPr/>
          </p:nvSpPr>
          <p:spPr>
            <a:xfrm>
              <a:off x="1083240" y="512280"/>
              <a:ext cx="37440" cy="5688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160" rIns="18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4" name="Freeform 82"/>
            <p:cNvSpPr/>
            <p:nvPr/>
          </p:nvSpPr>
          <p:spPr>
            <a:xfrm>
              <a:off x="1136520" y="512280"/>
              <a:ext cx="45360" cy="583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880" rIns="226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5" name="Freeform 83"/>
            <p:cNvSpPr/>
            <p:nvPr/>
          </p:nvSpPr>
          <p:spPr>
            <a:xfrm>
              <a:off x="1206000" y="512280"/>
              <a:ext cx="45360" cy="5688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160" rIns="226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6" name="Freeform 84"/>
            <p:cNvSpPr/>
            <p:nvPr/>
          </p:nvSpPr>
          <p:spPr>
            <a:xfrm>
              <a:off x="1264320" y="512280"/>
              <a:ext cx="77760" cy="56880"/>
            </a:xfrm>
            <a:custGeom>
              <a:avLst/>
              <a:gdLst>
                <a:gd name="textAreaLeft" fmla="*/ 0 w 77760"/>
                <a:gd name="textAreaRight" fmla="*/ 79200 w 777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8880" tIns="29160" rIns="388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7" name="Freeform 85"/>
            <p:cNvSpPr/>
            <p:nvPr/>
          </p:nvSpPr>
          <p:spPr>
            <a:xfrm>
              <a:off x="1359000" y="51228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8" name="Freeform 86"/>
            <p:cNvSpPr/>
            <p:nvPr/>
          </p:nvSpPr>
          <p:spPr>
            <a:xfrm>
              <a:off x="1390320" y="510840"/>
              <a:ext cx="47160" cy="601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60120"/>
                <a:gd name="textAreaBottom" fmla="*/ 61560 h 601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9" name="Freeform 87"/>
            <p:cNvSpPr/>
            <p:nvPr/>
          </p:nvSpPr>
          <p:spPr>
            <a:xfrm>
              <a:off x="1453320" y="537480"/>
              <a:ext cx="21240" cy="1116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0" name="Freeform 88"/>
            <p:cNvSpPr/>
            <p:nvPr/>
          </p:nvSpPr>
          <p:spPr>
            <a:xfrm>
              <a:off x="1081800" y="619200"/>
              <a:ext cx="61560" cy="56880"/>
            </a:xfrm>
            <a:custGeom>
              <a:avLst/>
              <a:gdLst>
                <a:gd name="textAreaLeft" fmla="*/ 0 w 61560"/>
                <a:gd name="textAreaRight" fmla="*/ 63000 w 615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1" name="Freeform 89"/>
            <p:cNvSpPr/>
            <p:nvPr/>
          </p:nvSpPr>
          <p:spPr>
            <a:xfrm>
              <a:off x="1159200" y="619200"/>
              <a:ext cx="55080" cy="56880"/>
            </a:xfrm>
            <a:custGeom>
              <a:avLst/>
              <a:gdLst>
                <a:gd name="textAreaLeft" fmla="*/ 0 w 55080"/>
                <a:gd name="textAreaRight" fmla="*/ 56520 w 5508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2" name="Freeform 90"/>
            <p:cNvSpPr/>
            <p:nvPr/>
          </p:nvSpPr>
          <p:spPr>
            <a:xfrm>
              <a:off x="1224000" y="619200"/>
              <a:ext cx="56880" cy="56880"/>
            </a:xfrm>
            <a:custGeom>
              <a:avLst/>
              <a:gdLst>
                <a:gd name="textAreaLeft" fmla="*/ 0 w 56880"/>
                <a:gd name="textAreaRight" fmla="*/ 58320 w 5688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440" tIns="29160" rIns="284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3" name="Freeform 91"/>
            <p:cNvSpPr/>
            <p:nvPr/>
          </p:nvSpPr>
          <p:spPr>
            <a:xfrm>
              <a:off x="129672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4" name="Freeform 92"/>
            <p:cNvSpPr/>
            <p:nvPr/>
          </p:nvSpPr>
          <p:spPr>
            <a:xfrm>
              <a:off x="1328760" y="619200"/>
              <a:ext cx="63360" cy="56880"/>
            </a:xfrm>
            <a:custGeom>
              <a:avLst/>
              <a:gdLst>
                <a:gd name="textAreaLeft" fmla="*/ 0 w 63360"/>
                <a:gd name="textAreaRight" fmla="*/ 64800 w 633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1680" tIns="29160" rIns="316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5" name="Freeform 93"/>
            <p:cNvSpPr/>
            <p:nvPr/>
          </p:nvSpPr>
          <p:spPr>
            <a:xfrm>
              <a:off x="141372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6" name="Freeform 94"/>
            <p:cNvSpPr/>
            <p:nvPr/>
          </p:nvSpPr>
          <p:spPr>
            <a:xfrm>
              <a:off x="1448640" y="619200"/>
              <a:ext cx="37440" cy="5688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160" rIns="18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7" name="Freeform 95"/>
            <p:cNvSpPr/>
            <p:nvPr/>
          </p:nvSpPr>
          <p:spPr>
            <a:xfrm>
              <a:off x="150444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8" name="Freeform 96"/>
            <p:cNvSpPr/>
            <p:nvPr/>
          </p:nvSpPr>
          <p:spPr>
            <a:xfrm>
              <a:off x="1532520" y="619200"/>
              <a:ext cx="53640" cy="56880"/>
            </a:xfrm>
            <a:custGeom>
              <a:avLst/>
              <a:gdLst>
                <a:gd name="textAreaLeft" fmla="*/ 0 w 53640"/>
                <a:gd name="textAreaRight" fmla="*/ 55080 w 536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9" name="Freeform 97"/>
            <p:cNvSpPr/>
            <p:nvPr/>
          </p:nvSpPr>
          <p:spPr>
            <a:xfrm>
              <a:off x="1603440" y="619200"/>
              <a:ext cx="47160" cy="5688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0" name="Freeform 98"/>
            <p:cNvSpPr/>
            <p:nvPr/>
          </p:nvSpPr>
          <p:spPr>
            <a:xfrm>
              <a:off x="1670040" y="617400"/>
              <a:ext cx="42120" cy="60120"/>
            </a:xfrm>
            <a:custGeom>
              <a:avLst/>
              <a:gdLst>
                <a:gd name="textAreaLeft" fmla="*/ 0 w 42120"/>
                <a:gd name="textAreaRight" fmla="*/ 43560 w 42120"/>
                <a:gd name="textAreaTop" fmla="*/ 0 h 60120"/>
                <a:gd name="textAreaBottom" fmla="*/ 61560 h 601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1" name="Freeform 99"/>
            <p:cNvSpPr/>
            <p:nvPr/>
          </p:nvSpPr>
          <p:spPr>
            <a:xfrm>
              <a:off x="1726560" y="644400"/>
              <a:ext cx="21240" cy="1116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2" name="Freeform 100"/>
            <p:cNvSpPr/>
            <p:nvPr/>
          </p:nvSpPr>
          <p:spPr>
            <a:xfrm>
              <a:off x="1081800" y="725760"/>
              <a:ext cx="45360" cy="583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880" rIns="226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3" name="Freeform 101"/>
            <p:cNvSpPr/>
            <p:nvPr/>
          </p:nvSpPr>
          <p:spPr>
            <a:xfrm>
              <a:off x="1151280" y="72576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4" name="Freeform 102"/>
            <p:cNvSpPr/>
            <p:nvPr/>
          </p:nvSpPr>
          <p:spPr>
            <a:xfrm>
              <a:off x="1221480" y="725760"/>
              <a:ext cx="11160" cy="583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160" rIns="5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5" name="Freeform 103"/>
            <p:cNvSpPr/>
            <p:nvPr/>
          </p:nvSpPr>
          <p:spPr>
            <a:xfrm>
              <a:off x="1246680" y="725760"/>
              <a:ext cx="56880" cy="58320"/>
            </a:xfrm>
            <a:custGeom>
              <a:avLst/>
              <a:gdLst>
                <a:gd name="textAreaLeft" fmla="*/ 0 w 56880"/>
                <a:gd name="textAreaRight" fmla="*/ 58320 w 5688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440" tIns="29880" rIns="284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6" name="Freeform 104"/>
            <p:cNvSpPr/>
            <p:nvPr/>
          </p:nvSpPr>
          <p:spPr>
            <a:xfrm>
              <a:off x="1319040" y="725760"/>
              <a:ext cx="38880" cy="58320"/>
            </a:xfrm>
            <a:custGeom>
              <a:avLst/>
              <a:gdLst>
                <a:gd name="textAreaLeft" fmla="*/ 0 w 38880"/>
                <a:gd name="textAreaRight" fmla="*/ 40320 w 3888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440" tIns="29880" rIns="194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7" name="Freeform 105"/>
            <p:cNvSpPr/>
            <p:nvPr/>
          </p:nvSpPr>
          <p:spPr>
            <a:xfrm>
              <a:off x="1377360" y="725760"/>
              <a:ext cx="43920" cy="58320"/>
            </a:xfrm>
            <a:custGeom>
              <a:avLst/>
              <a:gdLst>
                <a:gd name="textAreaLeft" fmla="*/ 0 w 43920"/>
                <a:gd name="textAreaRight" fmla="*/ 45360 w 439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960" tIns="29880" rIns="21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8" name="Freeform 106"/>
            <p:cNvSpPr/>
            <p:nvPr/>
          </p:nvSpPr>
          <p:spPr>
            <a:xfrm>
              <a:off x="1433880" y="725760"/>
              <a:ext cx="42120" cy="58320"/>
            </a:xfrm>
            <a:custGeom>
              <a:avLst/>
              <a:gdLst>
                <a:gd name="textAreaLeft" fmla="*/ 0 w 42120"/>
                <a:gd name="textAreaRight" fmla="*/ 43560 w 421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9" name="Freeform 107"/>
            <p:cNvSpPr/>
            <p:nvPr/>
          </p:nvSpPr>
          <p:spPr>
            <a:xfrm>
              <a:off x="1495440" y="725760"/>
              <a:ext cx="11160" cy="583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160" rIns="5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0" name="Freeform 108"/>
            <p:cNvSpPr/>
            <p:nvPr/>
          </p:nvSpPr>
          <p:spPr>
            <a:xfrm>
              <a:off x="1522800" y="725760"/>
              <a:ext cx="48600" cy="58320"/>
            </a:xfrm>
            <a:custGeom>
              <a:avLst/>
              <a:gdLst>
                <a:gd name="textAreaLeft" fmla="*/ 0 w 48600"/>
                <a:gd name="textAreaRight" fmla="*/ 50040 w 4860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1" name="Freeform 109"/>
            <p:cNvSpPr/>
            <p:nvPr/>
          </p:nvSpPr>
          <p:spPr>
            <a:xfrm>
              <a:off x="1581120" y="709560"/>
              <a:ext cx="55080" cy="74520"/>
            </a:xfrm>
            <a:custGeom>
              <a:avLst/>
              <a:gdLst>
                <a:gd name="textAreaLeft" fmla="*/ 0 w 55080"/>
                <a:gd name="textAreaRight" fmla="*/ 56520 w 55080"/>
                <a:gd name="textAreaTop" fmla="*/ 0 h 74520"/>
                <a:gd name="textAreaBottom" fmla="*/ 75960 h 74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2" name="Freeform 110"/>
            <p:cNvSpPr/>
            <p:nvPr/>
          </p:nvSpPr>
          <p:spPr>
            <a:xfrm>
              <a:off x="1645560" y="72576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3" name="Freeform 111"/>
            <p:cNvSpPr/>
            <p:nvPr/>
          </p:nvSpPr>
          <p:spPr>
            <a:xfrm>
              <a:off x="1081800" y="832320"/>
              <a:ext cx="61560" cy="58320"/>
            </a:xfrm>
            <a:custGeom>
              <a:avLst/>
              <a:gdLst>
                <a:gd name="textAreaLeft" fmla="*/ 0 w 61560"/>
                <a:gd name="textAreaRight" fmla="*/ 63000 w 615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4" name="Freeform 112"/>
            <p:cNvSpPr/>
            <p:nvPr/>
          </p:nvSpPr>
          <p:spPr>
            <a:xfrm>
              <a:off x="1165680" y="816120"/>
              <a:ext cx="45360" cy="745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74520"/>
                <a:gd name="textAreaBottom" fmla="*/ 75960 h 74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37800" rIns="2268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5" name="Freeform 113"/>
            <p:cNvSpPr/>
            <p:nvPr/>
          </p:nvSpPr>
          <p:spPr>
            <a:xfrm>
              <a:off x="123516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6" name="Freeform 114"/>
            <p:cNvSpPr/>
            <p:nvPr/>
          </p:nvSpPr>
          <p:spPr>
            <a:xfrm>
              <a:off x="130140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7" name="Freeform 115"/>
            <p:cNvSpPr/>
            <p:nvPr/>
          </p:nvSpPr>
          <p:spPr>
            <a:xfrm>
              <a:off x="1367640" y="832320"/>
              <a:ext cx="43920" cy="58320"/>
            </a:xfrm>
            <a:custGeom>
              <a:avLst/>
              <a:gdLst>
                <a:gd name="textAreaLeft" fmla="*/ 0 w 43920"/>
                <a:gd name="textAreaRight" fmla="*/ 45360 w 439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960" tIns="29880" rIns="21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8" name="Freeform 116"/>
            <p:cNvSpPr/>
            <p:nvPr/>
          </p:nvSpPr>
          <p:spPr>
            <a:xfrm>
              <a:off x="1437120" y="832320"/>
              <a:ext cx="37440" cy="5832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880" rIns="187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9" name="Freeform 117"/>
            <p:cNvSpPr/>
            <p:nvPr/>
          </p:nvSpPr>
          <p:spPr>
            <a:xfrm>
              <a:off x="149364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640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3840" cy="48276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641" name="Rechteck 53"/>
          <p:cNvSpPr/>
          <p:nvPr/>
        </p:nvSpPr>
        <p:spPr>
          <a:xfrm>
            <a:off x="0" y="6492960"/>
            <a:ext cx="9142560" cy="3636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642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1960" cy="79668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643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644" name="Gruppieren 7"/>
          <p:cNvGrpSpPr/>
          <p:nvPr/>
        </p:nvGrpSpPr>
        <p:grpSpPr>
          <a:xfrm>
            <a:off x="160560" y="155160"/>
            <a:ext cx="8821440" cy="796680"/>
            <a:chOff x="160560" y="155160"/>
            <a:chExt cx="8821440" cy="796680"/>
          </a:xfrm>
        </p:grpSpPr>
        <p:sp>
          <p:nvSpPr>
            <p:cNvPr id="1645" name="Freeform 76"/>
            <p:cNvSpPr/>
            <p:nvPr/>
          </p:nvSpPr>
          <p:spPr>
            <a:xfrm>
              <a:off x="160560" y="155160"/>
              <a:ext cx="779040" cy="796680"/>
            </a:xfrm>
            <a:custGeom>
              <a:avLst/>
              <a:gdLst>
                <a:gd name="textAreaLeft" fmla="*/ 0 w 779040"/>
                <a:gd name="textAreaRight" fmla="*/ 780480 w 779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46" name="Freeform 77"/>
            <p:cNvSpPr/>
            <p:nvPr/>
          </p:nvSpPr>
          <p:spPr>
            <a:xfrm>
              <a:off x="1025280" y="155160"/>
              <a:ext cx="779040" cy="796680"/>
            </a:xfrm>
            <a:custGeom>
              <a:avLst/>
              <a:gdLst>
                <a:gd name="textAreaLeft" fmla="*/ 0 w 779040"/>
                <a:gd name="textAreaRight" fmla="*/ 780480 w 779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47" name="Freeform 78"/>
            <p:cNvSpPr/>
            <p:nvPr/>
          </p:nvSpPr>
          <p:spPr>
            <a:xfrm>
              <a:off x="1891080" y="155160"/>
              <a:ext cx="5258160" cy="796680"/>
            </a:xfrm>
            <a:custGeom>
              <a:avLst/>
              <a:gdLst>
                <a:gd name="textAreaLeft" fmla="*/ 0 w 5258160"/>
                <a:gd name="textAreaRight" fmla="*/ 5259600 w 525816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48" name="Freeform 79"/>
            <p:cNvSpPr/>
            <p:nvPr/>
          </p:nvSpPr>
          <p:spPr>
            <a:xfrm>
              <a:off x="7239960" y="155160"/>
              <a:ext cx="1742040" cy="796680"/>
            </a:xfrm>
            <a:custGeom>
              <a:avLst/>
              <a:gdLst>
                <a:gd name="textAreaLeft" fmla="*/ 0 w 1742040"/>
                <a:gd name="textAreaRight" fmla="*/ 1743480 w 1742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49" name="Freeform 80"/>
            <p:cNvSpPr/>
            <p:nvPr/>
          </p:nvSpPr>
          <p:spPr>
            <a:xfrm>
              <a:off x="215640" y="617400"/>
              <a:ext cx="662760" cy="281520"/>
            </a:xfrm>
            <a:custGeom>
              <a:avLst/>
              <a:gdLst>
                <a:gd name="textAreaLeft" fmla="*/ 0 w 662760"/>
                <a:gd name="textAreaRight" fmla="*/ 664200 w 662760"/>
                <a:gd name="textAreaTop" fmla="*/ 0 h 281520"/>
                <a:gd name="textAreaBottom" fmla="*/ 282960 h 281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0" name="Freeform 81"/>
            <p:cNvSpPr/>
            <p:nvPr/>
          </p:nvSpPr>
          <p:spPr>
            <a:xfrm>
              <a:off x="1083240" y="512280"/>
              <a:ext cx="37440" cy="5688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160" rIns="18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1" name="Freeform 82"/>
            <p:cNvSpPr/>
            <p:nvPr/>
          </p:nvSpPr>
          <p:spPr>
            <a:xfrm>
              <a:off x="1136520" y="512280"/>
              <a:ext cx="45360" cy="583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880" rIns="226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2" name="Freeform 83"/>
            <p:cNvSpPr/>
            <p:nvPr/>
          </p:nvSpPr>
          <p:spPr>
            <a:xfrm>
              <a:off x="1206000" y="512280"/>
              <a:ext cx="45360" cy="5688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160" rIns="226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3" name="Freeform 84"/>
            <p:cNvSpPr/>
            <p:nvPr/>
          </p:nvSpPr>
          <p:spPr>
            <a:xfrm>
              <a:off x="1264320" y="512280"/>
              <a:ext cx="77760" cy="56880"/>
            </a:xfrm>
            <a:custGeom>
              <a:avLst/>
              <a:gdLst>
                <a:gd name="textAreaLeft" fmla="*/ 0 w 77760"/>
                <a:gd name="textAreaRight" fmla="*/ 79200 w 777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8880" tIns="29160" rIns="388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4" name="Freeform 85"/>
            <p:cNvSpPr/>
            <p:nvPr/>
          </p:nvSpPr>
          <p:spPr>
            <a:xfrm>
              <a:off x="1359000" y="51228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5" name="Freeform 86"/>
            <p:cNvSpPr/>
            <p:nvPr/>
          </p:nvSpPr>
          <p:spPr>
            <a:xfrm>
              <a:off x="1390320" y="510840"/>
              <a:ext cx="47160" cy="601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60120"/>
                <a:gd name="textAreaBottom" fmla="*/ 61560 h 601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6" name="Freeform 87"/>
            <p:cNvSpPr/>
            <p:nvPr/>
          </p:nvSpPr>
          <p:spPr>
            <a:xfrm>
              <a:off x="1453320" y="537480"/>
              <a:ext cx="21240" cy="1116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7" name="Freeform 88"/>
            <p:cNvSpPr/>
            <p:nvPr/>
          </p:nvSpPr>
          <p:spPr>
            <a:xfrm>
              <a:off x="1081800" y="619200"/>
              <a:ext cx="61560" cy="56880"/>
            </a:xfrm>
            <a:custGeom>
              <a:avLst/>
              <a:gdLst>
                <a:gd name="textAreaLeft" fmla="*/ 0 w 61560"/>
                <a:gd name="textAreaRight" fmla="*/ 63000 w 615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8" name="Freeform 89"/>
            <p:cNvSpPr/>
            <p:nvPr/>
          </p:nvSpPr>
          <p:spPr>
            <a:xfrm>
              <a:off x="1159200" y="619200"/>
              <a:ext cx="55080" cy="56880"/>
            </a:xfrm>
            <a:custGeom>
              <a:avLst/>
              <a:gdLst>
                <a:gd name="textAreaLeft" fmla="*/ 0 w 55080"/>
                <a:gd name="textAreaRight" fmla="*/ 56520 w 5508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9" name="Freeform 90"/>
            <p:cNvSpPr/>
            <p:nvPr/>
          </p:nvSpPr>
          <p:spPr>
            <a:xfrm>
              <a:off x="1224000" y="619200"/>
              <a:ext cx="56880" cy="56880"/>
            </a:xfrm>
            <a:custGeom>
              <a:avLst/>
              <a:gdLst>
                <a:gd name="textAreaLeft" fmla="*/ 0 w 56880"/>
                <a:gd name="textAreaRight" fmla="*/ 58320 w 5688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440" tIns="29160" rIns="284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0" name="Freeform 91"/>
            <p:cNvSpPr/>
            <p:nvPr/>
          </p:nvSpPr>
          <p:spPr>
            <a:xfrm>
              <a:off x="129672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1" name="Freeform 92"/>
            <p:cNvSpPr/>
            <p:nvPr/>
          </p:nvSpPr>
          <p:spPr>
            <a:xfrm>
              <a:off x="1328760" y="619200"/>
              <a:ext cx="63360" cy="56880"/>
            </a:xfrm>
            <a:custGeom>
              <a:avLst/>
              <a:gdLst>
                <a:gd name="textAreaLeft" fmla="*/ 0 w 63360"/>
                <a:gd name="textAreaRight" fmla="*/ 64800 w 633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1680" tIns="29160" rIns="316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2" name="Freeform 93"/>
            <p:cNvSpPr/>
            <p:nvPr/>
          </p:nvSpPr>
          <p:spPr>
            <a:xfrm>
              <a:off x="141372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3" name="Freeform 94"/>
            <p:cNvSpPr/>
            <p:nvPr/>
          </p:nvSpPr>
          <p:spPr>
            <a:xfrm>
              <a:off x="1448640" y="619200"/>
              <a:ext cx="37440" cy="5688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160" rIns="18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4" name="Freeform 95"/>
            <p:cNvSpPr/>
            <p:nvPr/>
          </p:nvSpPr>
          <p:spPr>
            <a:xfrm>
              <a:off x="150444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5" name="Freeform 96"/>
            <p:cNvSpPr/>
            <p:nvPr/>
          </p:nvSpPr>
          <p:spPr>
            <a:xfrm>
              <a:off x="1532520" y="619200"/>
              <a:ext cx="53640" cy="56880"/>
            </a:xfrm>
            <a:custGeom>
              <a:avLst/>
              <a:gdLst>
                <a:gd name="textAreaLeft" fmla="*/ 0 w 53640"/>
                <a:gd name="textAreaRight" fmla="*/ 55080 w 536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6" name="Freeform 97"/>
            <p:cNvSpPr/>
            <p:nvPr/>
          </p:nvSpPr>
          <p:spPr>
            <a:xfrm>
              <a:off x="1603440" y="619200"/>
              <a:ext cx="47160" cy="5688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7" name="Freeform 98"/>
            <p:cNvSpPr/>
            <p:nvPr/>
          </p:nvSpPr>
          <p:spPr>
            <a:xfrm>
              <a:off x="1670040" y="617400"/>
              <a:ext cx="42120" cy="60120"/>
            </a:xfrm>
            <a:custGeom>
              <a:avLst/>
              <a:gdLst>
                <a:gd name="textAreaLeft" fmla="*/ 0 w 42120"/>
                <a:gd name="textAreaRight" fmla="*/ 43560 w 42120"/>
                <a:gd name="textAreaTop" fmla="*/ 0 h 60120"/>
                <a:gd name="textAreaBottom" fmla="*/ 61560 h 601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8" name="Freeform 99"/>
            <p:cNvSpPr/>
            <p:nvPr/>
          </p:nvSpPr>
          <p:spPr>
            <a:xfrm>
              <a:off x="1726560" y="644400"/>
              <a:ext cx="21240" cy="1116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9" name="Freeform 100"/>
            <p:cNvSpPr/>
            <p:nvPr/>
          </p:nvSpPr>
          <p:spPr>
            <a:xfrm>
              <a:off x="1081800" y="725760"/>
              <a:ext cx="45360" cy="583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880" rIns="226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0" name="Freeform 101"/>
            <p:cNvSpPr/>
            <p:nvPr/>
          </p:nvSpPr>
          <p:spPr>
            <a:xfrm>
              <a:off x="1151280" y="72576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1" name="Freeform 102"/>
            <p:cNvSpPr/>
            <p:nvPr/>
          </p:nvSpPr>
          <p:spPr>
            <a:xfrm>
              <a:off x="1221480" y="725760"/>
              <a:ext cx="11160" cy="583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160" rIns="5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2" name="Freeform 103"/>
            <p:cNvSpPr/>
            <p:nvPr/>
          </p:nvSpPr>
          <p:spPr>
            <a:xfrm>
              <a:off x="1246680" y="725760"/>
              <a:ext cx="56880" cy="58320"/>
            </a:xfrm>
            <a:custGeom>
              <a:avLst/>
              <a:gdLst>
                <a:gd name="textAreaLeft" fmla="*/ 0 w 56880"/>
                <a:gd name="textAreaRight" fmla="*/ 58320 w 5688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440" tIns="29880" rIns="284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3" name="Freeform 104"/>
            <p:cNvSpPr/>
            <p:nvPr/>
          </p:nvSpPr>
          <p:spPr>
            <a:xfrm>
              <a:off x="1319040" y="725760"/>
              <a:ext cx="38880" cy="58320"/>
            </a:xfrm>
            <a:custGeom>
              <a:avLst/>
              <a:gdLst>
                <a:gd name="textAreaLeft" fmla="*/ 0 w 38880"/>
                <a:gd name="textAreaRight" fmla="*/ 40320 w 3888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440" tIns="29880" rIns="194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4" name="Freeform 105"/>
            <p:cNvSpPr/>
            <p:nvPr/>
          </p:nvSpPr>
          <p:spPr>
            <a:xfrm>
              <a:off x="1377360" y="725760"/>
              <a:ext cx="43920" cy="58320"/>
            </a:xfrm>
            <a:custGeom>
              <a:avLst/>
              <a:gdLst>
                <a:gd name="textAreaLeft" fmla="*/ 0 w 43920"/>
                <a:gd name="textAreaRight" fmla="*/ 45360 w 439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960" tIns="29880" rIns="21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5" name="Freeform 106"/>
            <p:cNvSpPr/>
            <p:nvPr/>
          </p:nvSpPr>
          <p:spPr>
            <a:xfrm>
              <a:off x="1433880" y="725760"/>
              <a:ext cx="42120" cy="58320"/>
            </a:xfrm>
            <a:custGeom>
              <a:avLst/>
              <a:gdLst>
                <a:gd name="textAreaLeft" fmla="*/ 0 w 42120"/>
                <a:gd name="textAreaRight" fmla="*/ 43560 w 421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6" name="Freeform 107"/>
            <p:cNvSpPr/>
            <p:nvPr/>
          </p:nvSpPr>
          <p:spPr>
            <a:xfrm>
              <a:off x="1495440" y="725760"/>
              <a:ext cx="11160" cy="583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160" rIns="5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7" name="Freeform 108"/>
            <p:cNvSpPr/>
            <p:nvPr/>
          </p:nvSpPr>
          <p:spPr>
            <a:xfrm>
              <a:off x="1522800" y="725760"/>
              <a:ext cx="48600" cy="58320"/>
            </a:xfrm>
            <a:custGeom>
              <a:avLst/>
              <a:gdLst>
                <a:gd name="textAreaLeft" fmla="*/ 0 w 48600"/>
                <a:gd name="textAreaRight" fmla="*/ 50040 w 4860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8" name="Freeform 109"/>
            <p:cNvSpPr/>
            <p:nvPr/>
          </p:nvSpPr>
          <p:spPr>
            <a:xfrm>
              <a:off x="1581120" y="709560"/>
              <a:ext cx="55080" cy="74520"/>
            </a:xfrm>
            <a:custGeom>
              <a:avLst/>
              <a:gdLst>
                <a:gd name="textAreaLeft" fmla="*/ 0 w 55080"/>
                <a:gd name="textAreaRight" fmla="*/ 56520 w 55080"/>
                <a:gd name="textAreaTop" fmla="*/ 0 h 74520"/>
                <a:gd name="textAreaBottom" fmla="*/ 75960 h 74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9" name="Freeform 110"/>
            <p:cNvSpPr/>
            <p:nvPr/>
          </p:nvSpPr>
          <p:spPr>
            <a:xfrm>
              <a:off x="1645560" y="72576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0" name="Freeform 111"/>
            <p:cNvSpPr/>
            <p:nvPr/>
          </p:nvSpPr>
          <p:spPr>
            <a:xfrm>
              <a:off x="1081800" y="832320"/>
              <a:ext cx="61560" cy="58320"/>
            </a:xfrm>
            <a:custGeom>
              <a:avLst/>
              <a:gdLst>
                <a:gd name="textAreaLeft" fmla="*/ 0 w 61560"/>
                <a:gd name="textAreaRight" fmla="*/ 63000 w 615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1" name="Freeform 112"/>
            <p:cNvSpPr/>
            <p:nvPr/>
          </p:nvSpPr>
          <p:spPr>
            <a:xfrm>
              <a:off x="1165680" y="816120"/>
              <a:ext cx="45360" cy="745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74520"/>
                <a:gd name="textAreaBottom" fmla="*/ 75960 h 74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37800" rIns="2268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2" name="Freeform 113"/>
            <p:cNvSpPr/>
            <p:nvPr/>
          </p:nvSpPr>
          <p:spPr>
            <a:xfrm>
              <a:off x="123516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3" name="Freeform 114"/>
            <p:cNvSpPr/>
            <p:nvPr/>
          </p:nvSpPr>
          <p:spPr>
            <a:xfrm>
              <a:off x="130140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4" name="Freeform 115"/>
            <p:cNvSpPr/>
            <p:nvPr/>
          </p:nvSpPr>
          <p:spPr>
            <a:xfrm>
              <a:off x="1367640" y="832320"/>
              <a:ext cx="43920" cy="58320"/>
            </a:xfrm>
            <a:custGeom>
              <a:avLst/>
              <a:gdLst>
                <a:gd name="textAreaLeft" fmla="*/ 0 w 43920"/>
                <a:gd name="textAreaRight" fmla="*/ 45360 w 439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960" tIns="29880" rIns="21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5" name="Freeform 116"/>
            <p:cNvSpPr/>
            <p:nvPr/>
          </p:nvSpPr>
          <p:spPr>
            <a:xfrm>
              <a:off x="1437120" y="832320"/>
              <a:ext cx="37440" cy="5832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880" rIns="187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6" name="Freeform 117"/>
            <p:cNvSpPr/>
            <p:nvPr/>
          </p:nvSpPr>
          <p:spPr>
            <a:xfrm>
              <a:off x="149364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687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3840" cy="48276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688" name="PlaceHolder 1"/>
          <p:cNvSpPr>
            <a:spLocks noGrp="1"/>
          </p:cNvSpPr>
          <p:nvPr>
            <p:ph type="title"/>
          </p:nvPr>
        </p:nvSpPr>
        <p:spPr>
          <a:xfrm>
            <a:off x="1947960" y="365040"/>
            <a:ext cx="5141520" cy="384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Click to edit the title text format</a:t>
            </a:r>
          </a:p>
        </p:txBody>
      </p:sp>
      <p:sp>
        <p:nvSpPr>
          <p:cNvPr id="1689" name="PlaceHolder 2"/>
          <p:cNvSpPr>
            <a:spLocks noGrp="1"/>
          </p:cNvSpPr>
          <p:nvPr>
            <p:ph type="body"/>
          </p:nvPr>
        </p:nvSpPr>
        <p:spPr>
          <a:xfrm>
            <a:off x="174600" y="1313280"/>
            <a:ext cx="4338720" cy="495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7pPr>
          </a:lstStyle>
          <a:p>
            <a:pPr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Click to edit the outline text format</a:t>
            </a:r>
          </a:p>
          <a:p>
            <a:pPr marL="457200" lvl="1" indent="-324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Second Outline Level</a:t>
            </a:r>
          </a:p>
          <a:p>
            <a:pPr marL="914400" lvl="2" indent="-288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Third Outline Level</a:t>
            </a:r>
          </a:p>
          <a:p>
            <a:pPr marL="1371600" lvl="3" indent="-216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Fourth Outline Level</a:t>
            </a:r>
          </a:p>
          <a:p>
            <a:pPr marL="1828800" lvl="4" indent="-216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Fifth Outline Level</a:t>
            </a:r>
          </a:p>
          <a:p>
            <a:pPr marL="2286000" lvl="5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Sixth Outline Level</a:t>
            </a:r>
          </a:p>
          <a:p>
            <a:pPr marL="2743200" lvl="6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Seventh Outline Level</a:t>
            </a:r>
          </a:p>
        </p:txBody>
      </p:sp>
      <p:sp>
        <p:nvSpPr>
          <p:cNvPr id="1690" name="PlaceHolder 3"/>
          <p:cNvSpPr>
            <a:spLocks noGrp="1"/>
          </p:cNvSpPr>
          <p:nvPr>
            <p:ph type="sldNum" idx="24"/>
          </p:nvPr>
        </p:nvSpPr>
        <p:spPr>
          <a:xfrm>
            <a:off x="8832240" y="6551280"/>
            <a:ext cx="257040" cy="246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1AB19401-C5D9-41CB-9308-64DDA0DC0358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Zwei Inhal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Rechteck 53" hidden="1"/>
          <p:cNvSpPr/>
          <p:nvPr/>
        </p:nvSpPr>
        <p:spPr>
          <a:xfrm>
            <a:off x="0" y="6492960"/>
            <a:ext cx="9142560" cy="3636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691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1960" cy="79668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692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693" name="Gruppieren 7"/>
          <p:cNvGrpSpPr/>
          <p:nvPr/>
        </p:nvGrpSpPr>
        <p:grpSpPr>
          <a:xfrm>
            <a:off x="160560" y="155160"/>
            <a:ext cx="8821440" cy="796680"/>
            <a:chOff x="160560" y="155160"/>
            <a:chExt cx="8821440" cy="796680"/>
          </a:xfrm>
        </p:grpSpPr>
        <p:sp>
          <p:nvSpPr>
            <p:cNvPr id="1598" name="Freeform 76"/>
            <p:cNvSpPr/>
            <p:nvPr/>
          </p:nvSpPr>
          <p:spPr>
            <a:xfrm>
              <a:off x="160560" y="155160"/>
              <a:ext cx="779040" cy="796680"/>
            </a:xfrm>
            <a:custGeom>
              <a:avLst/>
              <a:gdLst>
                <a:gd name="textAreaLeft" fmla="*/ 0 w 779040"/>
                <a:gd name="textAreaRight" fmla="*/ 780480 w 779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99" name="Freeform 77"/>
            <p:cNvSpPr/>
            <p:nvPr/>
          </p:nvSpPr>
          <p:spPr>
            <a:xfrm>
              <a:off x="1025280" y="155160"/>
              <a:ext cx="779040" cy="796680"/>
            </a:xfrm>
            <a:custGeom>
              <a:avLst/>
              <a:gdLst>
                <a:gd name="textAreaLeft" fmla="*/ 0 w 779040"/>
                <a:gd name="textAreaRight" fmla="*/ 780480 w 779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0" name="Freeform 78"/>
            <p:cNvSpPr/>
            <p:nvPr/>
          </p:nvSpPr>
          <p:spPr>
            <a:xfrm>
              <a:off x="1891080" y="155160"/>
              <a:ext cx="5258160" cy="796680"/>
            </a:xfrm>
            <a:custGeom>
              <a:avLst/>
              <a:gdLst>
                <a:gd name="textAreaLeft" fmla="*/ 0 w 5258160"/>
                <a:gd name="textAreaRight" fmla="*/ 5259600 w 525816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1" name="Freeform 79"/>
            <p:cNvSpPr/>
            <p:nvPr/>
          </p:nvSpPr>
          <p:spPr>
            <a:xfrm>
              <a:off x="7239960" y="155160"/>
              <a:ext cx="1742040" cy="796680"/>
            </a:xfrm>
            <a:custGeom>
              <a:avLst/>
              <a:gdLst>
                <a:gd name="textAreaLeft" fmla="*/ 0 w 1742040"/>
                <a:gd name="textAreaRight" fmla="*/ 1743480 w 1742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2" name="Freeform 80"/>
            <p:cNvSpPr/>
            <p:nvPr/>
          </p:nvSpPr>
          <p:spPr>
            <a:xfrm>
              <a:off x="215640" y="617400"/>
              <a:ext cx="662760" cy="281520"/>
            </a:xfrm>
            <a:custGeom>
              <a:avLst/>
              <a:gdLst>
                <a:gd name="textAreaLeft" fmla="*/ 0 w 662760"/>
                <a:gd name="textAreaRight" fmla="*/ 664200 w 662760"/>
                <a:gd name="textAreaTop" fmla="*/ 0 h 281520"/>
                <a:gd name="textAreaBottom" fmla="*/ 282960 h 281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3" name="Freeform 81"/>
            <p:cNvSpPr/>
            <p:nvPr/>
          </p:nvSpPr>
          <p:spPr>
            <a:xfrm>
              <a:off x="1083240" y="512280"/>
              <a:ext cx="37440" cy="5688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160" rIns="18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4" name="Freeform 82"/>
            <p:cNvSpPr/>
            <p:nvPr/>
          </p:nvSpPr>
          <p:spPr>
            <a:xfrm>
              <a:off x="1136520" y="512280"/>
              <a:ext cx="45360" cy="583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880" rIns="226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5" name="Freeform 83"/>
            <p:cNvSpPr/>
            <p:nvPr/>
          </p:nvSpPr>
          <p:spPr>
            <a:xfrm>
              <a:off x="1206000" y="512280"/>
              <a:ext cx="45360" cy="5688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160" rIns="226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6" name="Freeform 84"/>
            <p:cNvSpPr/>
            <p:nvPr/>
          </p:nvSpPr>
          <p:spPr>
            <a:xfrm>
              <a:off x="1264320" y="512280"/>
              <a:ext cx="77760" cy="56880"/>
            </a:xfrm>
            <a:custGeom>
              <a:avLst/>
              <a:gdLst>
                <a:gd name="textAreaLeft" fmla="*/ 0 w 77760"/>
                <a:gd name="textAreaRight" fmla="*/ 79200 w 777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8880" tIns="29160" rIns="388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7" name="Freeform 85"/>
            <p:cNvSpPr/>
            <p:nvPr/>
          </p:nvSpPr>
          <p:spPr>
            <a:xfrm>
              <a:off x="1359000" y="51228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8" name="Freeform 86"/>
            <p:cNvSpPr/>
            <p:nvPr/>
          </p:nvSpPr>
          <p:spPr>
            <a:xfrm>
              <a:off x="1390320" y="510840"/>
              <a:ext cx="47160" cy="601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60120"/>
                <a:gd name="textAreaBottom" fmla="*/ 61560 h 601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9" name="Freeform 87"/>
            <p:cNvSpPr/>
            <p:nvPr/>
          </p:nvSpPr>
          <p:spPr>
            <a:xfrm>
              <a:off x="1453320" y="537480"/>
              <a:ext cx="21240" cy="1116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0" name="Freeform 88"/>
            <p:cNvSpPr/>
            <p:nvPr/>
          </p:nvSpPr>
          <p:spPr>
            <a:xfrm>
              <a:off x="1081800" y="619200"/>
              <a:ext cx="61560" cy="56880"/>
            </a:xfrm>
            <a:custGeom>
              <a:avLst/>
              <a:gdLst>
                <a:gd name="textAreaLeft" fmla="*/ 0 w 61560"/>
                <a:gd name="textAreaRight" fmla="*/ 63000 w 615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1" name="Freeform 89"/>
            <p:cNvSpPr/>
            <p:nvPr/>
          </p:nvSpPr>
          <p:spPr>
            <a:xfrm>
              <a:off x="1159200" y="619200"/>
              <a:ext cx="55080" cy="56880"/>
            </a:xfrm>
            <a:custGeom>
              <a:avLst/>
              <a:gdLst>
                <a:gd name="textAreaLeft" fmla="*/ 0 w 55080"/>
                <a:gd name="textAreaRight" fmla="*/ 56520 w 5508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2" name="Freeform 90"/>
            <p:cNvSpPr/>
            <p:nvPr/>
          </p:nvSpPr>
          <p:spPr>
            <a:xfrm>
              <a:off x="1224000" y="619200"/>
              <a:ext cx="56880" cy="56880"/>
            </a:xfrm>
            <a:custGeom>
              <a:avLst/>
              <a:gdLst>
                <a:gd name="textAreaLeft" fmla="*/ 0 w 56880"/>
                <a:gd name="textAreaRight" fmla="*/ 58320 w 5688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440" tIns="29160" rIns="284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3" name="Freeform 91"/>
            <p:cNvSpPr/>
            <p:nvPr/>
          </p:nvSpPr>
          <p:spPr>
            <a:xfrm>
              <a:off x="129672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4" name="Freeform 92"/>
            <p:cNvSpPr/>
            <p:nvPr/>
          </p:nvSpPr>
          <p:spPr>
            <a:xfrm>
              <a:off x="1328760" y="619200"/>
              <a:ext cx="63360" cy="56880"/>
            </a:xfrm>
            <a:custGeom>
              <a:avLst/>
              <a:gdLst>
                <a:gd name="textAreaLeft" fmla="*/ 0 w 63360"/>
                <a:gd name="textAreaRight" fmla="*/ 64800 w 633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1680" tIns="29160" rIns="316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5" name="Freeform 93"/>
            <p:cNvSpPr/>
            <p:nvPr/>
          </p:nvSpPr>
          <p:spPr>
            <a:xfrm>
              <a:off x="141372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6" name="Freeform 94"/>
            <p:cNvSpPr/>
            <p:nvPr/>
          </p:nvSpPr>
          <p:spPr>
            <a:xfrm>
              <a:off x="1448640" y="619200"/>
              <a:ext cx="37440" cy="5688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160" rIns="18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7" name="Freeform 95"/>
            <p:cNvSpPr/>
            <p:nvPr/>
          </p:nvSpPr>
          <p:spPr>
            <a:xfrm>
              <a:off x="150444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8" name="Freeform 96"/>
            <p:cNvSpPr/>
            <p:nvPr/>
          </p:nvSpPr>
          <p:spPr>
            <a:xfrm>
              <a:off x="1532520" y="619200"/>
              <a:ext cx="53640" cy="56880"/>
            </a:xfrm>
            <a:custGeom>
              <a:avLst/>
              <a:gdLst>
                <a:gd name="textAreaLeft" fmla="*/ 0 w 53640"/>
                <a:gd name="textAreaRight" fmla="*/ 55080 w 536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9" name="Freeform 97"/>
            <p:cNvSpPr/>
            <p:nvPr/>
          </p:nvSpPr>
          <p:spPr>
            <a:xfrm>
              <a:off x="1603440" y="619200"/>
              <a:ext cx="47160" cy="5688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0" name="Freeform 98"/>
            <p:cNvSpPr/>
            <p:nvPr/>
          </p:nvSpPr>
          <p:spPr>
            <a:xfrm>
              <a:off x="1670040" y="617400"/>
              <a:ext cx="42120" cy="60120"/>
            </a:xfrm>
            <a:custGeom>
              <a:avLst/>
              <a:gdLst>
                <a:gd name="textAreaLeft" fmla="*/ 0 w 42120"/>
                <a:gd name="textAreaRight" fmla="*/ 43560 w 42120"/>
                <a:gd name="textAreaTop" fmla="*/ 0 h 60120"/>
                <a:gd name="textAreaBottom" fmla="*/ 61560 h 601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1" name="Freeform 99"/>
            <p:cNvSpPr/>
            <p:nvPr/>
          </p:nvSpPr>
          <p:spPr>
            <a:xfrm>
              <a:off x="1726560" y="644400"/>
              <a:ext cx="21240" cy="1116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2" name="Freeform 100"/>
            <p:cNvSpPr/>
            <p:nvPr/>
          </p:nvSpPr>
          <p:spPr>
            <a:xfrm>
              <a:off x="1081800" y="725760"/>
              <a:ext cx="45360" cy="583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880" rIns="226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3" name="Freeform 101"/>
            <p:cNvSpPr/>
            <p:nvPr/>
          </p:nvSpPr>
          <p:spPr>
            <a:xfrm>
              <a:off x="1151280" y="72576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4" name="Freeform 102"/>
            <p:cNvSpPr/>
            <p:nvPr/>
          </p:nvSpPr>
          <p:spPr>
            <a:xfrm>
              <a:off x="1221480" y="725760"/>
              <a:ext cx="11160" cy="583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160" rIns="5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5" name="Freeform 103"/>
            <p:cNvSpPr/>
            <p:nvPr/>
          </p:nvSpPr>
          <p:spPr>
            <a:xfrm>
              <a:off x="1246680" y="725760"/>
              <a:ext cx="56880" cy="58320"/>
            </a:xfrm>
            <a:custGeom>
              <a:avLst/>
              <a:gdLst>
                <a:gd name="textAreaLeft" fmla="*/ 0 w 56880"/>
                <a:gd name="textAreaRight" fmla="*/ 58320 w 5688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440" tIns="29880" rIns="284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6" name="Freeform 104"/>
            <p:cNvSpPr/>
            <p:nvPr/>
          </p:nvSpPr>
          <p:spPr>
            <a:xfrm>
              <a:off x="1319040" y="725760"/>
              <a:ext cx="38880" cy="58320"/>
            </a:xfrm>
            <a:custGeom>
              <a:avLst/>
              <a:gdLst>
                <a:gd name="textAreaLeft" fmla="*/ 0 w 38880"/>
                <a:gd name="textAreaRight" fmla="*/ 40320 w 3888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440" tIns="29880" rIns="194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7" name="Freeform 105"/>
            <p:cNvSpPr/>
            <p:nvPr/>
          </p:nvSpPr>
          <p:spPr>
            <a:xfrm>
              <a:off x="1377360" y="725760"/>
              <a:ext cx="43920" cy="58320"/>
            </a:xfrm>
            <a:custGeom>
              <a:avLst/>
              <a:gdLst>
                <a:gd name="textAreaLeft" fmla="*/ 0 w 43920"/>
                <a:gd name="textAreaRight" fmla="*/ 45360 w 439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960" tIns="29880" rIns="21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8" name="Freeform 106"/>
            <p:cNvSpPr/>
            <p:nvPr/>
          </p:nvSpPr>
          <p:spPr>
            <a:xfrm>
              <a:off x="1433880" y="725760"/>
              <a:ext cx="42120" cy="58320"/>
            </a:xfrm>
            <a:custGeom>
              <a:avLst/>
              <a:gdLst>
                <a:gd name="textAreaLeft" fmla="*/ 0 w 42120"/>
                <a:gd name="textAreaRight" fmla="*/ 43560 w 421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9" name="Freeform 107"/>
            <p:cNvSpPr/>
            <p:nvPr/>
          </p:nvSpPr>
          <p:spPr>
            <a:xfrm>
              <a:off x="1495440" y="725760"/>
              <a:ext cx="11160" cy="583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160" rIns="5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0" name="Freeform 108"/>
            <p:cNvSpPr/>
            <p:nvPr/>
          </p:nvSpPr>
          <p:spPr>
            <a:xfrm>
              <a:off x="1522800" y="725760"/>
              <a:ext cx="48600" cy="58320"/>
            </a:xfrm>
            <a:custGeom>
              <a:avLst/>
              <a:gdLst>
                <a:gd name="textAreaLeft" fmla="*/ 0 w 48600"/>
                <a:gd name="textAreaRight" fmla="*/ 50040 w 4860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1" name="Freeform 109"/>
            <p:cNvSpPr/>
            <p:nvPr/>
          </p:nvSpPr>
          <p:spPr>
            <a:xfrm>
              <a:off x="1581120" y="709560"/>
              <a:ext cx="55080" cy="74520"/>
            </a:xfrm>
            <a:custGeom>
              <a:avLst/>
              <a:gdLst>
                <a:gd name="textAreaLeft" fmla="*/ 0 w 55080"/>
                <a:gd name="textAreaRight" fmla="*/ 56520 w 55080"/>
                <a:gd name="textAreaTop" fmla="*/ 0 h 74520"/>
                <a:gd name="textAreaBottom" fmla="*/ 75960 h 74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2" name="Freeform 110"/>
            <p:cNvSpPr/>
            <p:nvPr/>
          </p:nvSpPr>
          <p:spPr>
            <a:xfrm>
              <a:off x="1645560" y="72576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3" name="Freeform 111"/>
            <p:cNvSpPr/>
            <p:nvPr/>
          </p:nvSpPr>
          <p:spPr>
            <a:xfrm>
              <a:off x="1081800" y="832320"/>
              <a:ext cx="61560" cy="58320"/>
            </a:xfrm>
            <a:custGeom>
              <a:avLst/>
              <a:gdLst>
                <a:gd name="textAreaLeft" fmla="*/ 0 w 61560"/>
                <a:gd name="textAreaRight" fmla="*/ 63000 w 615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4" name="Freeform 112"/>
            <p:cNvSpPr/>
            <p:nvPr/>
          </p:nvSpPr>
          <p:spPr>
            <a:xfrm>
              <a:off x="1165680" y="816120"/>
              <a:ext cx="45360" cy="745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74520"/>
                <a:gd name="textAreaBottom" fmla="*/ 75960 h 74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37800" rIns="2268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5" name="Freeform 113"/>
            <p:cNvSpPr/>
            <p:nvPr/>
          </p:nvSpPr>
          <p:spPr>
            <a:xfrm>
              <a:off x="123516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6" name="Freeform 114"/>
            <p:cNvSpPr/>
            <p:nvPr/>
          </p:nvSpPr>
          <p:spPr>
            <a:xfrm>
              <a:off x="130140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7" name="Freeform 115"/>
            <p:cNvSpPr/>
            <p:nvPr/>
          </p:nvSpPr>
          <p:spPr>
            <a:xfrm>
              <a:off x="1367640" y="832320"/>
              <a:ext cx="43920" cy="58320"/>
            </a:xfrm>
            <a:custGeom>
              <a:avLst/>
              <a:gdLst>
                <a:gd name="textAreaLeft" fmla="*/ 0 w 43920"/>
                <a:gd name="textAreaRight" fmla="*/ 45360 w 439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960" tIns="29880" rIns="21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8" name="Freeform 116"/>
            <p:cNvSpPr/>
            <p:nvPr/>
          </p:nvSpPr>
          <p:spPr>
            <a:xfrm>
              <a:off x="1437120" y="832320"/>
              <a:ext cx="37440" cy="5832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880" rIns="187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9" name="Freeform 117"/>
            <p:cNvSpPr/>
            <p:nvPr/>
          </p:nvSpPr>
          <p:spPr>
            <a:xfrm>
              <a:off x="149364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694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3840" cy="48276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641" name="Rechteck 53"/>
          <p:cNvSpPr/>
          <p:nvPr/>
        </p:nvSpPr>
        <p:spPr>
          <a:xfrm>
            <a:off x="0" y="6492960"/>
            <a:ext cx="9142560" cy="3636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695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1960" cy="79668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696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697" name="Gruppieren 7"/>
          <p:cNvGrpSpPr/>
          <p:nvPr/>
        </p:nvGrpSpPr>
        <p:grpSpPr>
          <a:xfrm>
            <a:off x="160560" y="155160"/>
            <a:ext cx="8821440" cy="796680"/>
            <a:chOff x="160560" y="155160"/>
            <a:chExt cx="8821440" cy="796680"/>
          </a:xfrm>
        </p:grpSpPr>
        <p:sp>
          <p:nvSpPr>
            <p:cNvPr id="1645" name="Freeform 76"/>
            <p:cNvSpPr/>
            <p:nvPr/>
          </p:nvSpPr>
          <p:spPr>
            <a:xfrm>
              <a:off x="160560" y="155160"/>
              <a:ext cx="779040" cy="796680"/>
            </a:xfrm>
            <a:custGeom>
              <a:avLst/>
              <a:gdLst>
                <a:gd name="textAreaLeft" fmla="*/ 0 w 779040"/>
                <a:gd name="textAreaRight" fmla="*/ 780480 w 779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46" name="Freeform 77"/>
            <p:cNvSpPr/>
            <p:nvPr/>
          </p:nvSpPr>
          <p:spPr>
            <a:xfrm>
              <a:off x="1025280" y="155160"/>
              <a:ext cx="779040" cy="796680"/>
            </a:xfrm>
            <a:custGeom>
              <a:avLst/>
              <a:gdLst>
                <a:gd name="textAreaLeft" fmla="*/ 0 w 779040"/>
                <a:gd name="textAreaRight" fmla="*/ 780480 w 779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47" name="Freeform 78"/>
            <p:cNvSpPr/>
            <p:nvPr/>
          </p:nvSpPr>
          <p:spPr>
            <a:xfrm>
              <a:off x="1891080" y="155160"/>
              <a:ext cx="5258160" cy="796680"/>
            </a:xfrm>
            <a:custGeom>
              <a:avLst/>
              <a:gdLst>
                <a:gd name="textAreaLeft" fmla="*/ 0 w 5258160"/>
                <a:gd name="textAreaRight" fmla="*/ 5259600 w 525816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48" name="Freeform 79"/>
            <p:cNvSpPr/>
            <p:nvPr/>
          </p:nvSpPr>
          <p:spPr>
            <a:xfrm>
              <a:off x="7239960" y="155160"/>
              <a:ext cx="1742040" cy="796680"/>
            </a:xfrm>
            <a:custGeom>
              <a:avLst/>
              <a:gdLst>
                <a:gd name="textAreaLeft" fmla="*/ 0 w 1742040"/>
                <a:gd name="textAreaRight" fmla="*/ 1743480 w 1742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49" name="Freeform 80"/>
            <p:cNvSpPr/>
            <p:nvPr/>
          </p:nvSpPr>
          <p:spPr>
            <a:xfrm>
              <a:off x="215640" y="617400"/>
              <a:ext cx="662760" cy="281520"/>
            </a:xfrm>
            <a:custGeom>
              <a:avLst/>
              <a:gdLst>
                <a:gd name="textAreaLeft" fmla="*/ 0 w 662760"/>
                <a:gd name="textAreaRight" fmla="*/ 664200 w 662760"/>
                <a:gd name="textAreaTop" fmla="*/ 0 h 281520"/>
                <a:gd name="textAreaBottom" fmla="*/ 282960 h 281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0" name="Freeform 81"/>
            <p:cNvSpPr/>
            <p:nvPr/>
          </p:nvSpPr>
          <p:spPr>
            <a:xfrm>
              <a:off x="1083240" y="512280"/>
              <a:ext cx="37440" cy="5688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160" rIns="18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1" name="Freeform 82"/>
            <p:cNvSpPr/>
            <p:nvPr/>
          </p:nvSpPr>
          <p:spPr>
            <a:xfrm>
              <a:off x="1136520" y="512280"/>
              <a:ext cx="45360" cy="583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880" rIns="226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2" name="Freeform 83"/>
            <p:cNvSpPr/>
            <p:nvPr/>
          </p:nvSpPr>
          <p:spPr>
            <a:xfrm>
              <a:off x="1206000" y="512280"/>
              <a:ext cx="45360" cy="5688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160" rIns="226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3" name="Freeform 84"/>
            <p:cNvSpPr/>
            <p:nvPr/>
          </p:nvSpPr>
          <p:spPr>
            <a:xfrm>
              <a:off x="1264320" y="512280"/>
              <a:ext cx="77760" cy="56880"/>
            </a:xfrm>
            <a:custGeom>
              <a:avLst/>
              <a:gdLst>
                <a:gd name="textAreaLeft" fmla="*/ 0 w 77760"/>
                <a:gd name="textAreaRight" fmla="*/ 79200 w 777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8880" tIns="29160" rIns="388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4" name="Freeform 85"/>
            <p:cNvSpPr/>
            <p:nvPr/>
          </p:nvSpPr>
          <p:spPr>
            <a:xfrm>
              <a:off x="1359000" y="51228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5" name="Freeform 86"/>
            <p:cNvSpPr/>
            <p:nvPr/>
          </p:nvSpPr>
          <p:spPr>
            <a:xfrm>
              <a:off x="1390320" y="510840"/>
              <a:ext cx="47160" cy="601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60120"/>
                <a:gd name="textAreaBottom" fmla="*/ 61560 h 601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6" name="Freeform 87"/>
            <p:cNvSpPr/>
            <p:nvPr/>
          </p:nvSpPr>
          <p:spPr>
            <a:xfrm>
              <a:off x="1453320" y="537480"/>
              <a:ext cx="21240" cy="1116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7" name="Freeform 88"/>
            <p:cNvSpPr/>
            <p:nvPr/>
          </p:nvSpPr>
          <p:spPr>
            <a:xfrm>
              <a:off x="1081800" y="619200"/>
              <a:ext cx="61560" cy="56880"/>
            </a:xfrm>
            <a:custGeom>
              <a:avLst/>
              <a:gdLst>
                <a:gd name="textAreaLeft" fmla="*/ 0 w 61560"/>
                <a:gd name="textAreaRight" fmla="*/ 63000 w 615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8" name="Freeform 89"/>
            <p:cNvSpPr/>
            <p:nvPr/>
          </p:nvSpPr>
          <p:spPr>
            <a:xfrm>
              <a:off x="1159200" y="619200"/>
              <a:ext cx="55080" cy="56880"/>
            </a:xfrm>
            <a:custGeom>
              <a:avLst/>
              <a:gdLst>
                <a:gd name="textAreaLeft" fmla="*/ 0 w 55080"/>
                <a:gd name="textAreaRight" fmla="*/ 56520 w 5508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9" name="Freeform 90"/>
            <p:cNvSpPr/>
            <p:nvPr/>
          </p:nvSpPr>
          <p:spPr>
            <a:xfrm>
              <a:off x="1224000" y="619200"/>
              <a:ext cx="56880" cy="56880"/>
            </a:xfrm>
            <a:custGeom>
              <a:avLst/>
              <a:gdLst>
                <a:gd name="textAreaLeft" fmla="*/ 0 w 56880"/>
                <a:gd name="textAreaRight" fmla="*/ 58320 w 5688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440" tIns="29160" rIns="284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0" name="Freeform 91"/>
            <p:cNvSpPr/>
            <p:nvPr/>
          </p:nvSpPr>
          <p:spPr>
            <a:xfrm>
              <a:off x="129672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1" name="Freeform 92"/>
            <p:cNvSpPr/>
            <p:nvPr/>
          </p:nvSpPr>
          <p:spPr>
            <a:xfrm>
              <a:off x="1328760" y="619200"/>
              <a:ext cx="63360" cy="56880"/>
            </a:xfrm>
            <a:custGeom>
              <a:avLst/>
              <a:gdLst>
                <a:gd name="textAreaLeft" fmla="*/ 0 w 63360"/>
                <a:gd name="textAreaRight" fmla="*/ 64800 w 633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1680" tIns="29160" rIns="316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2" name="Freeform 93"/>
            <p:cNvSpPr/>
            <p:nvPr/>
          </p:nvSpPr>
          <p:spPr>
            <a:xfrm>
              <a:off x="141372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3" name="Freeform 94"/>
            <p:cNvSpPr/>
            <p:nvPr/>
          </p:nvSpPr>
          <p:spPr>
            <a:xfrm>
              <a:off x="1448640" y="619200"/>
              <a:ext cx="37440" cy="5688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160" rIns="18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4" name="Freeform 95"/>
            <p:cNvSpPr/>
            <p:nvPr/>
          </p:nvSpPr>
          <p:spPr>
            <a:xfrm>
              <a:off x="150444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5" name="Freeform 96"/>
            <p:cNvSpPr/>
            <p:nvPr/>
          </p:nvSpPr>
          <p:spPr>
            <a:xfrm>
              <a:off x="1532520" y="619200"/>
              <a:ext cx="53640" cy="56880"/>
            </a:xfrm>
            <a:custGeom>
              <a:avLst/>
              <a:gdLst>
                <a:gd name="textAreaLeft" fmla="*/ 0 w 53640"/>
                <a:gd name="textAreaRight" fmla="*/ 55080 w 536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6" name="Freeform 97"/>
            <p:cNvSpPr/>
            <p:nvPr/>
          </p:nvSpPr>
          <p:spPr>
            <a:xfrm>
              <a:off x="1603440" y="619200"/>
              <a:ext cx="47160" cy="5688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7" name="Freeform 98"/>
            <p:cNvSpPr/>
            <p:nvPr/>
          </p:nvSpPr>
          <p:spPr>
            <a:xfrm>
              <a:off x="1670040" y="617400"/>
              <a:ext cx="42120" cy="60120"/>
            </a:xfrm>
            <a:custGeom>
              <a:avLst/>
              <a:gdLst>
                <a:gd name="textAreaLeft" fmla="*/ 0 w 42120"/>
                <a:gd name="textAreaRight" fmla="*/ 43560 w 42120"/>
                <a:gd name="textAreaTop" fmla="*/ 0 h 60120"/>
                <a:gd name="textAreaBottom" fmla="*/ 61560 h 601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8" name="Freeform 99"/>
            <p:cNvSpPr/>
            <p:nvPr/>
          </p:nvSpPr>
          <p:spPr>
            <a:xfrm>
              <a:off x="1726560" y="644400"/>
              <a:ext cx="21240" cy="1116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9" name="Freeform 100"/>
            <p:cNvSpPr/>
            <p:nvPr/>
          </p:nvSpPr>
          <p:spPr>
            <a:xfrm>
              <a:off x="1081800" y="725760"/>
              <a:ext cx="45360" cy="583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880" rIns="226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0" name="Freeform 101"/>
            <p:cNvSpPr/>
            <p:nvPr/>
          </p:nvSpPr>
          <p:spPr>
            <a:xfrm>
              <a:off x="1151280" y="72576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1" name="Freeform 102"/>
            <p:cNvSpPr/>
            <p:nvPr/>
          </p:nvSpPr>
          <p:spPr>
            <a:xfrm>
              <a:off x="1221480" y="725760"/>
              <a:ext cx="11160" cy="583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160" rIns="5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2" name="Freeform 103"/>
            <p:cNvSpPr/>
            <p:nvPr/>
          </p:nvSpPr>
          <p:spPr>
            <a:xfrm>
              <a:off x="1246680" y="725760"/>
              <a:ext cx="56880" cy="58320"/>
            </a:xfrm>
            <a:custGeom>
              <a:avLst/>
              <a:gdLst>
                <a:gd name="textAreaLeft" fmla="*/ 0 w 56880"/>
                <a:gd name="textAreaRight" fmla="*/ 58320 w 5688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440" tIns="29880" rIns="284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3" name="Freeform 104"/>
            <p:cNvSpPr/>
            <p:nvPr/>
          </p:nvSpPr>
          <p:spPr>
            <a:xfrm>
              <a:off x="1319040" y="725760"/>
              <a:ext cx="38880" cy="58320"/>
            </a:xfrm>
            <a:custGeom>
              <a:avLst/>
              <a:gdLst>
                <a:gd name="textAreaLeft" fmla="*/ 0 w 38880"/>
                <a:gd name="textAreaRight" fmla="*/ 40320 w 3888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440" tIns="29880" rIns="194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4" name="Freeform 105"/>
            <p:cNvSpPr/>
            <p:nvPr/>
          </p:nvSpPr>
          <p:spPr>
            <a:xfrm>
              <a:off x="1377360" y="725760"/>
              <a:ext cx="43920" cy="58320"/>
            </a:xfrm>
            <a:custGeom>
              <a:avLst/>
              <a:gdLst>
                <a:gd name="textAreaLeft" fmla="*/ 0 w 43920"/>
                <a:gd name="textAreaRight" fmla="*/ 45360 w 439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960" tIns="29880" rIns="21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5" name="Freeform 106"/>
            <p:cNvSpPr/>
            <p:nvPr/>
          </p:nvSpPr>
          <p:spPr>
            <a:xfrm>
              <a:off x="1433880" y="725760"/>
              <a:ext cx="42120" cy="58320"/>
            </a:xfrm>
            <a:custGeom>
              <a:avLst/>
              <a:gdLst>
                <a:gd name="textAreaLeft" fmla="*/ 0 w 42120"/>
                <a:gd name="textAreaRight" fmla="*/ 43560 w 421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6" name="Freeform 107"/>
            <p:cNvSpPr/>
            <p:nvPr/>
          </p:nvSpPr>
          <p:spPr>
            <a:xfrm>
              <a:off x="1495440" y="725760"/>
              <a:ext cx="11160" cy="583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160" rIns="5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7" name="Freeform 108"/>
            <p:cNvSpPr/>
            <p:nvPr/>
          </p:nvSpPr>
          <p:spPr>
            <a:xfrm>
              <a:off x="1522800" y="725760"/>
              <a:ext cx="48600" cy="58320"/>
            </a:xfrm>
            <a:custGeom>
              <a:avLst/>
              <a:gdLst>
                <a:gd name="textAreaLeft" fmla="*/ 0 w 48600"/>
                <a:gd name="textAreaRight" fmla="*/ 50040 w 4860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8" name="Freeform 109"/>
            <p:cNvSpPr/>
            <p:nvPr/>
          </p:nvSpPr>
          <p:spPr>
            <a:xfrm>
              <a:off x="1581120" y="709560"/>
              <a:ext cx="55080" cy="74520"/>
            </a:xfrm>
            <a:custGeom>
              <a:avLst/>
              <a:gdLst>
                <a:gd name="textAreaLeft" fmla="*/ 0 w 55080"/>
                <a:gd name="textAreaRight" fmla="*/ 56520 w 55080"/>
                <a:gd name="textAreaTop" fmla="*/ 0 h 74520"/>
                <a:gd name="textAreaBottom" fmla="*/ 75960 h 74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9" name="Freeform 110"/>
            <p:cNvSpPr/>
            <p:nvPr/>
          </p:nvSpPr>
          <p:spPr>
            <a:xfrm>
              <a:off x="1645560" y="72576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0" name="Freeform 111"/>
            <p:cNvSpPr/>
            <p:nvPr/>
          </p:nvSpPr>
          <p:spPr>
            <a:xfrm>
              <a:off x="1081800" y="832320"/>
              <a:ext cx="61560" cy="58320"/>
            </a:xfrm>
            <a:custGeom>
              <a:avLst/>
              <a:gdLst>
                <a:gd name="textAreaLeft" fmla="*/ 0 w 61560"/>
                <a:gd name="textAreaRight" fmla="*/ 63000 w 615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1" name="Freeform 112"/>
            <p:cNvSpPr/>
            <p:nvPr/>
          </p:nvSpPr>
          <p:spPr>
            <a:xfrm>
              <a:off x="1165680" y="816120"/>
              <a:ext cx="45360" cy="745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74520"/>
                <a:gd name="textAreaBottom" fmla="*/ 75960 h 74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37800" rIns="2268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2" name="Freeform 113"/>
            <p:cNvSpPr/>
            <p:nvPr/>
          </p:nvSpPr>
          <p:spPr>
            <a:xfrm>
              <a:off x="123516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3" name="Freeform 114"/>
            <p:cNvSpPr/>
            <p:nvPr/>
          </p:nvSpPr>
          <p:spPr>
            <a:xfrm>
              <a:off x="130140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4" name="Freeform 115"/>
            <p:cNvSpPr/>
            <p:nvPr/>
          </p:nvSpPr>
          <p:spPr>
            <a:xfrm>
              <a:off x="1367640" y="832320"/>
              <a:ext cx="43920" cy="58320"/>
            </a:xfrm>
            <a:custGeom>
              <a:avLst/>
              <a:gdLst>
                <a:gd name="textAreaLeft" fmla="*/ 0 w 43920"/>
                <a:gd name="textAreaRight" fmla="*/ 45360 w 439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960" tIns="29880" rIns="21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5" name="Freeform 116"/>
            <p:cNvSpPr/>
            <p:nvPr/>
          </p:nvSpPr>
          <p:spPr>
            <a:xfrm>
              <a:off x="1437120" y="832320"/>
              <a:ext cx="37440" cy="5832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880" rIns="187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6" name="Freeform 117"/>
            <p:cNvSpPr/>
            <p:nvPr/>
          </p:nvSpPr>
          <p:spPr>
            <a:xfrm>
              <a:off x="149364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698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3840" cy="48276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699" name="PlaceHolder 1"/>
          <p:cNvSpPr>
            <a:spLocks noGrp="1"/>
          </p:cNvSpPr>
          <p:nvPr>
            <p:ph type="title"/>
          </p:nvPr>
        </p:nvSpPr>
        <p:spPr>
          <a:xfrm>
            <a:off x="1947960" y="365040"/>
            <a:ext cx="5141520" cy="384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Click to edit the title text format</a:t>
            </a:r>
          </a:p>
        </p:txBody>
      </p:sp>
      <p:sp>
        <p:nvSpPr>
          <p:cNvPr id="1700" name="PlaceHolder 2"/>
          <p:cNvSpPr>
            <a:spLocks noGrp="1"/>
          </p:cNvSpPr>
          <p:nvPr>
            <p:ph type="body"/>
          </p:nvPr>
        </p:nvSpPr>
        <p:spPr>
          <a:xfrm>
            <a:off x="174600" y="1313280"/>
            <a:ext cx="4338720" cy="495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7pPr>
          </a:lstStyle>
          <a:p>
            <a:pPr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Click to edit the outline text format</a:t>
            </a:r>
          </a:p>
          <a:p>
            <a:pPr marL="457200" lvl="1" indent="-324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Second Outline Level</a:t>
            </a:r>
          </a:p>
          <a:p>
            <a:pPr marL="914400" lvl="2" indent="-288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Third Outline Level</a:t>
            </a:r>
          </a:p>
          <a:p>
            <a:pPr marL="1371600" lvl="3" indent="-216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Fourth Outline Level</a:t>
            </a:r>
          </a:p>
          <a:p>
            <a:pPr marL="1828800" lvl="4" indent="-216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Fifth Outline Level</a:t>
            </a:r>
          </a:p>
          <a:p>
            <a:pPr marL="2286000" lvl="5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Sixth Outline Level</a:t>
            </a:r>
          </a:p>
          <a:p>
            <a:pPr marL="2743200" lvl="6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Seventh Outline Level</a:t>
            </a:r>
          </a:p>
        </p:txBody>
      </p:sp>
      <p:sp>
        <p:nvSpPr>
          <p:cNvPr id="1701" name="PlaceHolder 3"/>
          <p:cNvSpPr>
            <a:spLocks noGrp="1"/>
          </p:cNvSpPr>
          <p:nvPr>
            <p:ph type="sldNum" idx="25"/>
          </p:nvPr>
        </p:nvSpPr>
        <p:spPr>
          <a:xfrm>
            <a:off x="8832240" y="6551280"/>
            <a:ext cx="257040" cy="246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51AF15EE-C472-4C9F-B957-C75619E1EA4B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ault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Rechteck 53" hidden="1"/>
          <p:cNvSpPr/>
          <p:nvPr/>
        </p:nvSpPr>
        <p:spPr>
          <a:xfrm>
            <a:off x="0" y="6492960"/>
            <a:ext cx="9142560" cy="3636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703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1960" cy="79668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704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705" name="Gruppieren 7"/>
          <p:cNvGrpSpPr/>
          <p:nvPr/>
        </p:nvGrpSpPr>
        <p:grpSpPr>
          <a:xfrm>
            <a:off x="160560" y="155160"/>
            <a:ext cx="8821440" cy="796680"/>
            <a:chOff x="160560" y="155160"/>
            <a:chExt cx="8821440" cy="796680"/>
          </a:xfrm>
        </p:grpSpPr>
        <p:sp>
          <p:nvSpPr>
            <p:cNvPr id="1706" name="Freeform 76"/>
            <p:cNvSpPr/>
            <p:nvPr/>
          </p:nvSpPr>
          <p:spPr>
            <a:xfrm>
              <a:off x="160560" y="155160"/>
              <a:ext cx="779040" cy="796680"/>
            </a:xfrm>
            <a:custGeom>
              <a:avLst/>
              <a:gdLst>
                <a:gd name="textAreaLeft" fmla="*/ 0 w 779040"/>
                <a:gd name="textAreaRight" fmla="*/ 780480 w 779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07" name="Freeform 77"/>
            <p:cNvSpPr/>
            <p:nvPr/>
          </p:nvSpPr>
          <p:spPr>
            <a:xfrm>
              <a:off x="1025280" y="155160"/>
              <a:ext cx="779040" cy="796680"/>
            </a:xfrm>
            <a:custGeom>
              <a:avLst/>
              <a:gdLst>
                <a:gd name="textAreaLeft" fmla="*/ 0 w 779040"/>
                <a:gd name="textAreaRight" fmla="*/ 780480 w 779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08" name="Freeform 78"/>
            <p:cNvSpPr/>
            <p:nvPr/>
          </p:nvSpPr>
          <p:spPr>
            <a:xfrm>
              <a:off x="1891080" y="155160"/>
              <a:ext cx="5258160" cy="796680"/>
            </a:xfrm>
            <a:custGeom>
              <a:avLst/>
              <a:gdLst>
                <a:gd name="textAreaLeft" fmla="*/ 0 w 5258160"/>
                <a:gd name="textAreaRight" fmla="*/ 5259600 w 525816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09" name="Freeform 79"/>
            <p:cNvSpPr/>
            <p:nvPr/>
          </p:nvSpPr>
          <p:spPr>
            <a:xfrm>
              <a:off x="7239960" y="155160"/>
              <a:ext cx="1742040" cy="796680"/>
            </a:xfrm>
            <a:custGeom>
              <a:avLst/>
              <a:gdLst>
                <a:gd name="textAreaLeft" fmla="*/ 0 w 1742040"/>
                <a:gd name="textAreaRight" fmla="*/ 1743480 w 1742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10" name="Freeform 80"/>
            <p:cNvSpPr/>
            <p:nvPr/>
          </p:nvSpPr>
          <p:spPr>
            <a:xfrm>
              <a:off x="215640" y="617400"/>
              <a:ext cx="662760" cy="281520"/>
            </a:xfrm>
            <a:custGeom>
              <a:avLst/>
              <a:gdLst>
                <a:gd name="textAreaLeft" fmla="*/ 0 w 662760"/>
                <a:gd name="textAreaRight" fmla="*/ 664200 w 662760"/>
                <a:gd name="textAreaTop" fmla="*/ 0 h 281520"/>
                <a:gd name="textAreaBottom" fmla="*/ 282960 h 281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11" name="Freeform 81"/>
            <p:cNvSpPr/>
            <p:nvPr/>
          </p:nvSpPr>
          <p:spPr>
            <a:xfrm>
              <a:off x="1083240" y="512280"/>
              <a:ext cx="37440" cy="5688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160" rIns="18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12" name="Freeform 82"/>
            <p:cNvSpPr/>
            <p:nvPr/>
          </p:nvSpPr>
          <p:spPr>
            <a:xfrm>
              <a:off x="1136520" y="512280"/>
              <a:ext cx="45360" cy="583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880" rIns="226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13" name="Freeform 83"/>
            <p:cNvSpPr/>
            <p:nvPr/>
          </p:nvSpPr>
          <p:spPr>
            <a:xfrm>
              <a:off x="1206000" y="512280"/>
              <a:ext cx="45360" cy="5688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160" rIns="226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14" name="Freeform 84"/>
            <p:cNvSpPr/>
            <p:nvPr/>
          </p:nvSpPr>
          <p:spPr>
            <a:xfrm>
              <a:off x="1264320" y="512280"/>
              <a:ext cx="77760" cy="56880"/>
            </a:xfrm>
            <a:custGeom>
              <a:avLst/>
              <a:gdLst>
                <a:gd name="textAreaLeft" fmla="*/ 0 w 77760"/>
                <a:gd name="textAreaRight" fmla="*/ 79200 w 777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8880" tIns="29160" rIns="388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15" name="Freeform 85"/>
            <p:cNvSpPr/>
            <p:nvPr/>
          </p:nvSpPr>
          <p:spPr>
            <a:xfrm>
              <a:off x="1359000" y="51228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16" name="Freeform 86"/>
            <p:cNvSpPr/>
            <p:nvPr/>
          </p:nvSpPr>
          <p:spPr>
            <a:xfrm>
              <a:off x="1390320" y="510840"/>
              <a:ext cx="47160" cy="601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60120"/>
                <a:gd name="textAreaBottom" fmla="*/ 61560 h 601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17" name="Freeform 87"/>
            <p:cNvSpPr/>
            <p:nvPr/>
          </p:nvSpPr>
          <p:spPr>
            <a:xfrm>
              <a:off x="1453320" y="537480"/>
              <a:ext cx="21240" cy="1116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18" name="Freeform 88"/>
            <p:cNvSpPr/>
            <p:nvPr/>
          </p:nvSpPr>
          <p:spPr>
            <a:xfrm>
              <a:off x="1081800" y="619200"/>
              <a:ext cx="61560" cy="56880"/>
            </a:xfrm>
            <a:custGeom>
              <a:avLst/>
              <a:gdLst>
                <a:gd name="textAreaLeft" fmla="*/ 0 w 61560"/>
                <a:gd name="textAreaRight" fmla="*/ 63000 w 615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19" name="Freeform 89"/>
            <p:cNvSpPr/>
            <p:nvPr/>
          </p:nvSpPr>
          <p:spPr>
            <a:xfrm>
              <a:off x="1159200" y="619200"/>
              <a:ext cx="55080" cy="56880"/>
            </a:xfrm>
            <a:custGeom>
              <a:avLst/>
              <a:gdLst>
                <a:gd name="textAreaLeft" fmla="*/ 0 w 55080"/>
                <a:gd name="textAreaRight" fmla="*/ 56520 w 5508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20" name="Freeform 90"/>
            <p:cNvSpPr/>
            <p:nvPr/>
          </p:nvSpPr>
          <p:spPr>
            <a:xfrm>
              <a:off x="1224000" y="619200"/>
              <a:ext cx="56880" cy="56880"/>
            </a:xfrm>
            <a:custGeom>
              <a:avLst/>
              <a:gdLst>
                <a:gd name="textAreaLeft" fmla="*/ 0 w 56880"/>
                <a:gd name="textAreaRight" fmla="*/ 58320 w 5688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440" tIns="29160" rIns="284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21" name="Freeform 91"/>
            <p:cNvSpPr/>
            <p:nvPr/>
          </p:nvSpPr>
          <p:spPr>
            <a:xfrm>
              <a:off x="129672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22" name="Freeform 92"/>
            <p:cNvSpPr/>
            <p:nvPr/>
          </p:nvSpPr>
          <p:spPr>
            <a:xfrm>
              <a:off x="1328760" y="619200"/>
              <a:ext cx="63360" cy="56880"/>
            </a:xfrm>
            <a:custGeom>
              <a:avLst/>
              <a:gdLst>
                <a:gd name="textAreaLeft" fmla="*/ 0 w 63360"/>
                <a:gd name="textAreaRight" fmla="*/ 64800 w 633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1680" tIns="29160" rIns="316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23" name="Freeform 93"/>
            <p:cNvSpPr/>
            <p:nvPr/>
          </p:nvSpPr>
          <p:spPr>
            <a:xfrm>
              <a:off x="141372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24" name="Freeform 94"/>
            <p:cNvSpPr/>
            <p:nvPr/>
          </p:nvSpPr>
          <p:spPr>
            <a:xfrm>
              <a:off x="1448640" y="619200"/>
              <a:ext cx="37440" cy="5688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160" rIns="18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25" name="Freeform 95"/>
            <p:cNvSpPr/>
            <p:nvPr/>
          </p:nvSpPr>
          <p:spPr>
            <a:xfrm>
              <a:off x="150444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26" name="Freeform 96"/>
            <p:cNvSpPr/>
            <p:nvPr/>
          </p:nvSpPr>
          <p:spPr>
            <a:xfrm>
              <a:off x="1532520" y="619200"/>
              <a:ext cx="53640" cy="56880"/>
            </a:xfrm>
            <a:custGeom>
              <a:avLst/>
              <a:gdLst>
                <a:gd name="textAreaLeft" fmla="*/ 0 w 53640"/>
                <a:gd name="textAreaRight" fmla="*/ 55080 w 536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27" name="Freeform 97"/>
            <p:cNvSpPr/>
            <p:nvPr/>
          </p:nvSpPr>
          <p:spPr>
            <a:xfrm>
              <a:off x="1603440" y="619200"/>
              <a:ext cx="47160" cy="5688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28" name="Freeform 98"/>
            <p:cNvSpPr/>
            <p:nvPr/>
          </p:nvSpPr>
          <p:spPr>
            <a:xfrm>
              <a:off x="1670040" y="617400"/>
              <a:ext cx="42120" cy="60120"/>
            </a:xfrm>
            <a:custGeom>
              <a:avLst/>
              <a:gdLst>
                <a:gd name="textAreaLeft" fmla="*/ 0 w 42120"/>
                <a:gd name="textAreaRight" fmla="*/ 43560 w 42120"/>
                <a:gd name="textAreaTop" fmla="*/ 0 h 60120"/>
                <a:gd name="textAreaBottom" fmla="*/ 61560 h 601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29" name="Freeform 99"/>
            <p:cNvSpPr/>
            <p:nvPr/>
          </p:nvSpPr>
          <p:spPr>
            <a:xfrm>
              <a:off x="1726560" y="644400"/>
              <a:ext cx="21240" cy="1116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30" name="Freeform 100"/>
            <p:cNvSpPr/>
            <p:nvPr/>
          </p:nvSpPr>
          <p:spPr>
            <a:xfrm>
              <a:off x="1081800" y="725760"/>
              <a:ext cx="45360" cy="583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880" rIns="226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31" name="Freeform 101"/>
            <p:cNvSpPr/>
            <p:nvPr/>
          </p:nvSpPr>
          <p:spPr>
            <a:xfrm>
              <a:off x="1151280" y="72576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32" name="Freeform 102"/>
            <p:cNvSpPr/>
            <p:nvPr/>
          </p:nvSpPr>
          <p:spPr>
            <a:xfrm>
              <a:off x="1221480" y="725760"/>
              <a:ext cx="11160" cy="583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160" rIns="5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33" name="Freeform 103"/>
            <p:cNvSpPr/>
            <p:nvPr/>
          </p:nvSpPr>
          <p:spPr>
            <a:xfrm>
              <a:off x="1246680" y="725760"/>
              <a:ext cx="56880" cy="58320"/>
            </a:xfrm>
            <a:custGeom>
              <a:avLst/>
              <a:gdLst>
                <a:gd name="textAreaLeft" fmla="*/ 0 w 56880"/>
                <a:gd name="textAreaRight" fmla="*/ 58320 w 5688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440" tIns="29880" rIns="284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34" name="Freeform 104"/>
            <p:cNvSpPr/>
            <p:nvPr/>
          </p:nvSpPr>
          <p:spPr>
            <a:xfrm>
              <a:off x="1319040" y="725760"/>
              <a:ext cx="38880" cy="58320"/>
            </a:xfrm>
            <a:custGeom>
              <a:avLst/>
              <a:gdLst>
                <a:gd name="textAreaLeft" fmla="*/ 0 w 38880"/>
                <a:gd name="textAreaRight" fmla="*/ 40320 w 3888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440" tIns="29880" rIns="194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35" name="Freeform 105"/>
            <p:cNvSpPr/>
            <p:nvPr/>
          </p:nvSpPr>
          <p:spPr>
            <a:xfrm>
              <a:off x="1377360" y="725760"/>
              <a:ext cx="43920" cy="58320"/>
            </a:xfrm>
            <a:custGeom>
              <a:avLst/>
              <a:gdLst>
                <a:gd name="textAreaLeft" fmla="*/ 0 w 43920"/>
                <a:gd name="textAreaRight" fmla="*/ 45360 w 439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960" tIns="29880" rIns="21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36" name="Freeform 106"/>
            <p:cNvSpPr/>
            <p:nvPr/>
          </p:nvSpPr>
          <p:spPr>
            <a:xfrm>
              <a:off x="1433880" y="725760"/>
              <a:ext cx="42120" cy="58320"/>
            </a:xfrm>
            <a:custGeom>
              <a:avLst/>
              <a:gdLst>
                <a:gd name="textAreaLeft" fmla="*/ 0 w 42120"/>
                <a:gd name="textAreaRight" fmla="*/ 43560 w 421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37" name="Freeform 107"/>
            <p:cNvSpPr/>
            <p:nvPr/>
          </p:nvSpPr>
          <p:spPr>
            <a:xfrm>
              <a:off x="1495440" y="725760"/>
              <a:ext cx="11160" cy="583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160" rIns="5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38" name="Freeform 108"/>
            <p:cNvSpPr/>
            <p:nvPr/>
          </p:nvSpPr>
          <p:spPr>
            <a:xfrm>
              <a:off x="1522800" y="725760"/>
              <a:ext cx="48600" cy="58320"/>
            </a:xfrm>
            <a:custGeom>
              <a:avLst/>
              <a:gdLst>
                <a:gd name="textAreaLeft" fmla="*/ 0 w 48600"/>
                <a:gd name="textAreaRight" fmla="*/ 50040 w 4860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39" name="Freeform 109"/>
            <p:cNvSpPr/>
            <p:nvPr/>
          </p:nvSpPr>
          <p:spPr>
            <a:xfrm>
              <a:off x="1581120" y="709560"/>
              <a:ext cx="55080" cy="74520"/>
            </a:xfrm>
            <a:custGeom>
              <a:avLst/>
              <a:gdLst>
                <a:gd name="textAreaLeft" fmla="*/ 0 w 55080"/>
                <a:gd name="textAreaRight" fmla="*/ 56520 w 55080"/>
                <a:gd name="textAreaTop" fmla="*/ 0 h 74520"/>
                <a:gd name="textAreaBottom" fmla="*/ 75960 h 74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40" name="Freeform 110"/>
            <p:cNvSpPr/>
            <p:nvPr/>
          </p:nvSpPr>
          <p:spPr>
            <a:xfrm>
              <a:off x="1645560" y="72576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41" name="Freeform 111"/>
            <p:cNvSpPr/>
            <p:nvPr/>
          </p:nvSpPr>
          <p:spPr>
            <a:xfrm>
              <a:off x="1081800" y="832320"/>
              <a:ext cx="61560" cy="58320"/>
            </a:xfrm>
            <a:custGeom>
              <a:avLst/>
              <a:gdLst>
                <a:gd name="textAreaLeft" fmla="*/ 0 w 61560"/>
                <a:gd name="textAreaRight" fmla="*/ 63000 w 615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42" name="Freeform 112"/>
            <p:cNvSpPr/>
            <p:nvPr/>
          </p:nvSpPr>
          <p:spPr>
            <a:xfrm>
              <a:off x="1165680" y="816120"/>
              <a:ext cx="45360" cy="745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74520"/>
                <a:gd name="textAreaBottom" fmla="*/ 75960 h 74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37800" rIns="2268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43" name="Freeform 113"/>
            <p:cNvSpPr/>
            <p:nvPr/>
          </p:nvSpPr>
          <p:spPr>
            <a:xfrm>
              <a:off x="123516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44" name="Freeform 114"/>
            <p:cNvSpPr/>
            <p:nvPr/>
          </p:nvSpPr>
          <p:spPr>
            <a:xfrm>
              <a:off x="130140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45" name="Freeform 115"/>
            <p:cNvSpPr/>
            <p:nvPr/>
          </p:nvSpPr>
          <p:spPr>
            <a:xfrm>
              <a:off x="1367640" y="832320"/>
              <a:ext cx="43920" cy="58320"/>
            </a:xfrm>
            <a:custGeom>
              <a:avLst/>
              <a:gdLst>
                <a:gd name="textAreaLeft" fmla="*/ 0 w 43920"/>
                <a:gd name="textAreaRight" fmla="*/ 45360 w 439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960" tIns="29880" rIns="21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46" name="Freeform 116"/>
            <p:cNvSpPr/>
            <p:nvPr/>
          </p:nvSpPr>
          <p:spPr>
            <a:xfrm>
              <a:off x="1437120" y="832320"/>
              <a:ext cx="37440" cy="5832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880" rIns="187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47" name="Freeform 117"/>
            <p:cNvSpPr/>
            <p:nvPr/>
          </p:nvSpPr>
          <p:spPr>
            <a:xfrm>
              <a:off x="149364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748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3840" cy="48276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749" name="Rechteck 53"/>
          <p:cNvSpPr/>
          <p:nvPr/>
        </p:nvSpPr>
        <p:spPr>
          <a:xfrm>
            <a:off x="0" y="6492960"/>
            <a:ext cx="9142560" cy="3636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750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1960" cy="79668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751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752" name="Gruppieren 7"/>
          <p:cNvGrpSpPr/>
          <p:nvPr/>
        </p:nvGrpSpPr>
        <p:grpSpPr>
          <a:xfrm>
            <a:off x="160560" y="155160"/>
            <a:ext cx="8821440" cy="796680"/>
            <a:chOff x="160560" y="155160"/>
            <a:chExt cx="8821440" cy="796680"/>
          </a:xfrm>
        </p:grpSpPr>
        <p:sp>
          <p:nvSpPr>
            <p:cNvPr id="1753" name="Freeform 76"/>
            <p:cNvSpPr/>
            <p:nvPr/>
          </p:nvSpPr>
          <p:spPr>
            <a:xfrm>
              <a:off x="160560" y="155160"/>
              <a:ext cx="779040" cy="796680"/>
            </a:xfrm>
            <a:custGeom>
              <a:avLst/>
              <a:gdLst>
                <a:gd name="textAreaLeft" fmla="*/ 0 w 779040"/>
                <a:gd name="textAreaRight" fmla="*/ 780480 w 779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54" name="Freeform 77"/>
            <p:cNvSpPr/>
            <p:nvPr/>
          </p:nvSpPr>
          <p:spPr>
            <a:xfrm>
              <a:off x="1025280" y="155160"/>
              <a:ext cx="779040" cy="796680"/>
            </a:xfrm>
            <a:custGeom>
              <a:avLst/>
              <a:gdLst>
                <a:gd name="textAreaLeft" fmla="*/ 0 w 779040"/>
                <a:gd name="textAreaRight" fmla="*/ 780480 w 779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55" name="Freeform 78"/>
            <p:cNvSpPr/>
            <p:nvPr/>
          </p:nvSpPr>
          <p:spPr>
            <a:xfrm>
              <a:off x="1891080" y="155160"/>
              <a:ext cx="5258160" cy="796680"/>
            </a:xfrm>
            <a:custGeom>
              <a:avLst/>
              <a:gdLst>
                <a:gd name="textAreaLeft" fmla="*/ 0 w 5258160"/>
                <a:gd name="textAreaRight" fmla="*/ 5259600 w 525816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56" name="Freeform 79"/>
            <p:cNvSpPr/>
            <p:nvPr/>
          </p:nvSpPr>
          <p:spPr>
            <a:xfrm>
              <a:off x="7239960" y="155160"/>
              <a:ext cx="1742040" cy="796680"/>
            </a:xfrm>
            <a:custGeom>
              <a:avLst/>
              <a:gdLst>
                <a:gd name="textAreaLeft" fmla="*/ 0 w 1742040"/>
                <a:gd name="textAreaRight" fmla="*/ 1743480 w 1742040"/>
                <a:gd name="textAreaTop" fmla="*/ 0 h 796680"/>
                <a:gd name="textAreaBottom" fmla="*/ 798120 h 796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57" name="Freeform 80"/>
            <p:cNvSpPr/>
            <p:nvPr/>
          </p:nvSpPr>
          <p:spPr>
            <a:xfrm>
              <a:off x="215640" y="617400"/>
              <a:ext cx="662760" cy="281520"/>
            </a:xfrm>
            <a:custGeom>
              <a:avLst/>
              <a:gdLst>
                <a:gd name="textAreaLeft" fmla="*/ 0 w 662760"/>
                <a:gd name="textAreaRight" fmla="*/ 664200 w 662760"/>
                <a:gd name="textAreaTop" fmla="*/ 0 h 281520"/>
                <a:gd name="textAreaBottom" fmla="*/ 282960 h 281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58" name="Freeform 81"/>
            <p:cNvSpPr/>
            <p:nvPr/>
          </p:nvSpPr>
          <p:spPr>
            <a:xfrm>
              <a:off x="1083240" y="512280"/>
              <a:ext cx="37440" cy="5688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160" rIns="18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59" name="Freeform 82"/>
            <p:cNvSpPr/>
            <p:nvPr/>
          </p:nvSpPr>
          <p:spPr>
            <a:xfrm>
              <a:off x="1136520" y="512280"/>
              <a:ext cx="45360" cy="583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880" rIns="226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60" name="Freeform 83"/>
            <p:cNvSpPr/>
            <p:nvPr/>
          </p:nvSpPr>
          <p:spPr>
            <a:xfrm>
              <a:off x="1206000" y="512280"/>
              <a:ext cx="45360" cy="5688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160" rIns="226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61" name="Freeform 84"/>
            <p:cNvSpPr/>
            <p:nvPr/>
          </p:nvSpPr>
          <p:spPr>
            <a:xfrm>
              <a:off x="1264320" y="512280"/>
              <a:ext cx="77760" cy="56880"/>
            </a:xfrm>
            <a:custGeom>
              <a:avLst/>
              <a:gdLst>
                <a:gd name="textAreaLeft" fmla="*/ 0 w 77760"/>
                <a:gd name="textAreaRight" fmla="*/ 79200 w 777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8880" tIns="29160" rIns="388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62" name="Freeform 85"/>
            <p:cNvSpPr/>
            <p:nvPr/>
          </p:nvSpPr>
          <p:spPr>
            <a:xfrm>
              <a:off x="1359000" y="51228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63" name="Freeform 86"/>
            <p:cNvSpPr/>
            <p:nvPr/>
          </p:nvSpPr>
          <p:spPr>
            <a:xfrm>
              <a:off x="1390320" y="510840"/>
              <a:ext cx="47160" cy="601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60120"/>
                <a:gd name="textAreaBottom" fmla="*/ 61560 h 601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64" name="Freeform 87"/>
            <p:cNvSpPr/>
            <p:nvPr/>
          </p:nvSpPr>
          <p:spPr>
            <a:xfrm>
              <a:off x="1453320" y="537480"/>
              <a:ext cx="21240" cy="1116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65" name="Freeform 88"/>
            <p:cNvSpPr/>
            <p:nvPr/>
          </p:nvSpPr>
          <p:spPr>
            <a:xfrm>
              <a:off x="1081800" y="619200"/>
              <a:ext cx="61560" cy="56880"/>
            </a:xfrm>
            <a:custGeom>
              <a:avLst/>
              <a:gdLst>
                <a:gd name="textAreaLeft" fmla="*/ 0 w 61560"/>
                <a:gd name="textAreaRight" fmla="*/ 63000 w 615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66" name="Freeform 89"/>
            <p:cNvSpPr/>
            <p:nvPr/>
          </p:nvSpPr>
          <p:spPr>
            <a:xfrm>
              <a:off x="1159200" y="619200"/>
              <a:ext cx="55080" cy="56880"/>
            </a:xfrm>
            <a:custGeom>
              <a:avLst/>
              <a:gdLst>
                <a:gd name="textAreaLeft" fmla="*/ 0 w 55080"/>
                <a:gd name="textAreaRight" fmla="*/ 56520 w 5508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67" name="Freeform 90"/>
            <p:cNvSpPr/>
            <p:nvPr/>
          </p:nvSpPr>
          <p:spPr>
            <a:xfrm>
              <a:off x="1224000" y="619200"/>
              <a:ext cx="56880" cy="56880"/>
            </a:xfrm>
            <a:custGeom>
              <a:avLst/>
              <a:gdLst>
                <a:gd name="textAreaLeft" fmla="*/ 0 w 56880"/>
                <a:gd name="textAreaRight" fmla="*/ 58320 w 5688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440" tIns="29160" rIns="284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68" name="Freeform 91"/>
            <p:cNvSpPr/>
            <p:nvPr/>
          </p:nvSpPr>
          <p:spPr>
            <a:xfrm>
              <a:off x="129672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69" name="Freeform 92"/>
            <p:cNvSpPr/>
            <p:nvPr/>
          </p:nvSpPr>
          <p:spPr>
            <a:xfrm>
              <a:off x="1328760" y="619200"/>
              <a:ext cx="63360" cy="56880"/>
            </a:xfrm>
            <a:custGeom>
              <a:avLst/>
              <a:gdLst>
                <a:gd name="textAreaLeft" fmla="*/ 0 w 63360"/>
                <a:gd name="textAreaRight" fmla="*/ 64800 w 633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1680" tIns="29160" rIns="316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70" name="Freeform 93"/>
            <p:cNvSpPr/>
            <p:nvPr/>
          </p:nvSpPr>
          <p:spPr>
            <a:xfrm>
              <a:off x="141372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71" name="Freeform 94"/>
            <p:cNvSpPr/>
            <p:nvPr/>
          </p:nvSpPr>
          <p:spPr>
            <a:xfrm>
              <a:off x="1448640" y="619200"/>
              <a:ext cx="37440" cy="5688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160" rIns="18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72" name="Freeform 95"/>
            <p:cNvSpPr/>
            <p:nvPr/>
          </p:nvSpPr>
          <p:spPr>
            <a:xfrm>
              <a:off x="1504440" y="619200"/>
              <a:ext cx="11160" cy="568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440" rIns="5760" bIns="2844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73" name="Freeform 96"/>
            <p:cNvSpPr/>
            <p:nvPr/>
          </p:nvSpPr>
          <p:spPr>
            <a:xfrm>
              <a:off x="1532520" y="619200"/>
              <a:ext cx="53640" cy="56880"/>
            </a:xfrm>
            <a:custGeom>
              <a:avLst/>
              <a:gdLst>
                <a:gd name="textAreaLeft" fmla="*/ 0 w 53640"/>
                <a:gd name="textAreaRight" fmla="*/ 55080 w 5364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74" name="Freeform 97"/>
            <p:cNvSpPr/>
            <p:nvPr/>
          </p:nvSpPr>
          <p:spPr>
            <a:xfrm>
              <a:off x="1603440" y="619200"/>
              <a:ext cx="47160" cy="5688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6880"/>
                <a:gd name="textAreaBottom" fmla="*/ 58320 h 56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75" name="Freeform 98"/>
            <p:cNvSpPr/>
            <p:nvPr/>
          </p:nvSpPr>
          <p:spPr>
            <a:xfrm>
              <a:off x="1670040" y="617400"/>
              <a:ext cx="42120" cy="60120"/>
            </a:xfrm>
            <a:custGeom>
              <a:avLst/>
              <a:gdLst>
                <a:gd name="textAreaLeft" fmla="*/ 0 w 42120"/>
                <a:gd name="textAreaRight" fmla="*/ 43560 w 42120"/>
                <a:gd name="textAreaTop" fmla="*/ 0 h 60120"/>
                <a:gd name="textAreaBottom" fmla="*/ 61560 h 601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76" name="Freeform 99"/>
            <p:cNvSpPr/>
            <p:nvPr/>
          </p:nvSpPr>
          <p:spPr>
            <a:xfrm>
              <a:off x="1726560" y="644400"/>
              <a:ext cx="21240" cy="1116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77" name="Freeform 100"/>
            <p:cNvSpPr/>
            <p:nvPr/>
          </p:nvSpPr>
          <p:spPr>
            <a:xfrm>
              <a:off x="1081800" y="725760"/>
              <a:ext cx="45360" cy="583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29880" rIns="226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78" name="Freeform 101"/>
            <p:cNvSpPr/>
            <p:nvPr/>
          </p:nvSpPr>
          <p:spPr>
            <a:xfrm>
              <a:off x="1151280" y="72576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79" name="Freeform 102"/>
            <p:cNvSpPr/>
            <p:nvPr/>
          </p:nvSpPr>
          <p:spPr>
            <a:xfrm>
              <a:off x="1221480" y="725760"/>
              <a:ext cx="11160" cy="583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160" rIns="5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80" name="Freeform 103"/>
            <p:cNvSpPr/>
            <p:nvPr/>
          </p:nvSpPr>
          <p:spPr>
            <a:xfrm>
              <a:off x="1246680" y="725760"/>
              <a:ext cx="56880" cy="58320"/>
            </a:xfrm>
            <a:custGeom>
              <a:avLst/>
              <a:gdLst>
                <a:gd name="textAreaLeft" fmla="*/ 0 w 56880"/>
                <a:gd name="textAreaRight" fmla="*/ 58320 w 5688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440" tIns="29880" rIns="284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81" name="Freeform 104"/>
            <p:cNvSpPr/>
            <p:nvPr/>
          </p:nvSpPr>
          <p:spPr>
            <a:xfrm>
              <a:off x="1319040" y="725760"/>
              <a:ext cx="38880" cy="58320"/>
            </a:xfrm>
            <a:custGeom>
              <a:avLst/>
              <a:gdLst>
                <a:gd name="textAreaLeft" fmla="*/ 0 w 38880"/>
                <a:gd name="textAreaRight" fmla="*/ 40320 w 3888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440" tIns="29880" rIns="194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82" name="Freeform 105"/>
            <p:cNvSpPr/>
            <p:nvPr/>
          </p:nvSpPr>
          <p:spPr>
            <a:xfrm>
              <a:off x="1377360" y="725760"/>
              <a:ext cx="43920" cy="58320"/>
            </a:xfrm>
            <a:custGeom>
              <a:avLst/>
              <a:gdLst>
                <a:gd name="textAreaLeft" fmla="*/ 0 w 43920"/>
                <a:gd name="textAreaRight" fmla="*/ 45360 w 439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960" tIns="29880" rIns="21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83" name="Freeform 106"/>
            <p:cNvSpPr/>
            <p:nvPr/>
          </p:nvSpPr>
          <p:spPr>
            <a:xfrm>
              <a:off x="1433880" y="725760"/>
              <a:ext cx="42120" cy="58320"/>
            </a:xfrm>
            <a:custGeom>
              <a:avLst/>
              <a:gdLst>
                <a:gd name="textAreaLeft" fmla="*/ 0 w 42120"/>
                <a:gd name="textAreaRight" fmla="*/ 43560 w 421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84" name="Freeform 107"/>
            <p:cNvSpPr/>
            <p:nvPr/>
          </p:nvSpPr>
          <p:spPr>
            <a:xfrm>
              <a:off x="1495440" y="725760"/>
              <a:ext cx="11160" cy="583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160" rIns="5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85" name="Freeform 108"/>
            <p:cNvSpPr/>
            <p:nvPr/>
          </p:nvSpPr>
          <p:spPr>
            <a:xfrm>
              <a:off x="1522800" y="725760"/>
              <a:ext cx="48600" cy="58320"/>
            </a:xfrm>
            <a:custGeom>
              <a:avLst/>
              <a:gdLst>
                <a:gd name="textAreaLeft" fmla="*/ 0 w 48600"/>
                <a:gd name="textAreaRight" fmla="*/ 50040 w 4860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86" name="Freeform 109"/>
            <p:cNvSpPr/>
            <p:nvPr/>
          </p:nvSpPr>
          <p:spPr>
            <a:xfrm>
              <a:off x="1581120" y="709560"/>
              <a:ext cx="55080" cy="74520"/>
            </a:xfrm>
            <a:custGeom>
              <a:avLst/>
              <a:gdLst>
                <a:gd name="textAreaLeft" fmla="*/ 0 w 55080"/>
                <a:gd name="textAreaRight" fmla="*/ 56520 w 55080"/>
                <a:gd name="textAreaTop" fmla="*/ 0 h 74520"/>
                <a:gd name="textAreaBottom" fmla="*/ 75960 h 74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87" name="Freeform 110"/>
            <p:cNvSpPr/>
            <p:nvPr/>
          </p:nvSpPr>
          <p:spPr>
            <a:xfrm>
              <a:off x="1645560" y="72576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88" name="Freeform 111"/>
            <p:cNvSpPr/>
            <p:nvPr/>
          </p:nvSpPr>
          <p:spPr>
            <a:xfrm>
              <a:off x="1081800" y="832320"/>
              <a:ext cx="61560" cy="58320"/>
            </a:xfrm>
            <a:custGeom>
              <a:avLst/>
              <a:gdLst>
                <a:gd name="textAreaLeft" fmla="*/ 0 w 61560"/>
                <a:gd name="textAreaRight" fmla="*/ 63000 w 615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89" name="Freeform 112"/>
            <p:cNvSpPr/>
            <p:nvPr/>
          </p:nvSpPr>
          <p:spPr>
            <a:xfrm>
              <a:off x="1165680" y="816120"/>
              <a:ext cx="45360" cy="74520"/>
            </a:xfrm>
            <a:custGeom>
              <a:avLst/>
              <a:gdLst>
                <a:gd name="textAreaLeft" fmla="*/ 0 w 45360"/>
                <a:gd name="textAreaRight" fmla="*/ 46800 w 45360"/>
                <a:gd name="textAreaTop" fmla="*/ 0 h 74520"/>
                <a:gd name="textAreaBottom" fmla="*/ 75960 h 745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680" tIns="37800" rIns="2268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90" name="Freeform 113"/>
            <p:cNvSpPr/>
            <p:nvPr/>
          </p:nvSpPr>
          <p:spPr>
            <a:xfrm>
              <a:off x="123516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91" name="Freeform 114"/>
            <p:cNvSpPr/>
            <p:nvPr/>
          </p:nvSpPr>
          <p:spPr>
            <a:xfrm>
              <a:off x="130140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92" name="Freeform 115"/>
            <p:cNvSpPr/>
            <p:nvPr/>
          </p:nvSpPr>
          <p:spPr>
            <a:xfrm>
              <a:off x="1367640" y="832320"/>
              <a:ext cx="43920" cy="58320"/>
            </a:xfrm>
            <a:custGeom>
              <a:avLst/>
              <a:gdLst>
                <a:gd name="textAreaLeft" fmla="*/ 0 w 43920"/>
                <a:gd name="textAreaRight" fmla="*/ 45360 w 4392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960" tIns="29880" rIns="21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93" name="Freeform 116"/>
            <p:cNvSpPr/>
            <p:nvPr/>
          </p:nvSpPr>
          <p:spPr>
            <a:xfrm>
              <a:off x="1437120" y="832320"/>
              <a:ext cx="37440" cy="58320"/>
            </a:xfrm>
            <a:custGeom>
              <a:avLst/>
              <a:gdLst>
                <a:gd name="textAreaLeft" fmla="*/ 0 w 37440"/>
                <a:gd name="textAreaRight" fmla="*/ 38880 w 3744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720" tIns="29880" rIns="187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94" name="Freeform 117"/>
            <p:cNvSpPr/>
            <p:nvPr/>
          </p:nvSpPr>
          <p:spPr>
            <a:xfrm>
              <a:off x="1493640" y="832320"/>
              <a:ext cx="47160" cy="58320"/>
            </a:xfrm>
            <a:custGeom>
              <a:avLst/>
              <a:gdLst>
                <a:gd name="textAreaLeft" fmla="*/ 0 w 47160"/>
                <a:gd name="textAreaRight" fmla="*/ 48600 w 47160"/>
                <a:gd name="textAreaTop" fmla="*/ 0 h 58320"/>
                <a:gd name="textAreaBottom" fmla="*/ 59760 h 5832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795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3840" cy="48276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796" name="PlaceHolder 1"/>
          <p:cNvSpPr>
            <a:spLocks noGrp="1"/>
          </p:cNvSpPr>
          <p:nvPr>
            <p:ph type="title"/>
          </p:nvPr>
        </p:nvSpPr>
        <p:spPr>
          <a:xfrm>
            <a:off x="1947960" y="365040"/>
            <a:ext cx="5141520" cy="384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Click to edit the title text format</a:t>
            </a:r>
          </a:p>
        </p:txBody>
      </p:sp>
      <p:sp>
        <p:nvSpPr>
          <p:cNvPr id="1797" name="PlaceHolder 2"/>
          <p:cNvSpPr>
            <a:spLocks noGrp="1"/>
          </p:cNvSpPr>
          <p:nvPr>
            <p:ph type="sldNum" idx="26"/>
          </p:nvPr>
        </p:nvSpPr>
        <p:spPr>
          <a:xfrm>
            <a:off x="8832240" y="6551280"/>
            <a:ext cx="257040" cy="246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445E5066-8329-4D8C-B922-81298CDA8880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Обычны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54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55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56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157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8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9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0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1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2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4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5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6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9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0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1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2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3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4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5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6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7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8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9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0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1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2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3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4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5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6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7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8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9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0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1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2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3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4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5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6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7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8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99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00" name="Rechteck 53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201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02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203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204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05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06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07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08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09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10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11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12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13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14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15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16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17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18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19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20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21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22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23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24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25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26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27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28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29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30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31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32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33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34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35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36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37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38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39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40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41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42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43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44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45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246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1936800" y="191160"/>
            <a:ext cx="5177880" cy="7304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Titeltext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182880" y="1269360"/>
            <a:ext cx="4314240" cy="822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>
            <a:lvl1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1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2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3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4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5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4629240" y="1269360"/>
            <a:ext cx="4330800" cy="822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>
            <a:lvl1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lvl="1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lvl="2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lvl="3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lvl="4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7pPr>
          </a:lstStyle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Для правки структуры щёлкните мышью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23960" lvl="1" indent="-26676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Второй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34440" lvl="2" indent="-32004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Третий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727280" lvl="3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Четвёртый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84480" lvl="4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Пятый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641680" lvl="5" indent="-35568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Шестой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098880" lvl="6" indent="-35568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Седьмой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sldNum" idx="3"/>
          </p:nvPr>
        </p:nvSpPr>
        <p:spPr>
          <a:xfrm>
            <a:off x="8832240" y="655128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E8327205-9483-40E5-A764-6C1D6FBE1ACD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1" name="Datumsplatzhalter 8"/>
          <p:cNvSpPr/>
          <p:nvPr/>
        </p:nvSpPr>
        <p:spPr>
          <a:xfrm>
            <a:off x="98640" y="6551280"/>
            <a:ext cx="1964880" cy="27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June 2026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2" name="Fußzeilenplatzhalter 9"/>
          <p:cNvSpPr/>
          <p:nvPr/>
        </p:nvSpPr>
        <p:spPr>
          <a:xfrm>
            <a:off x="2208960" y="6550560"/>
            <a:ext cx="4724640" cy="273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 40th Tango Community meeting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254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55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256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257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58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59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60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61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62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63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64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65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66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67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68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69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70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71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72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73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74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75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76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77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78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79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80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81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82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83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84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85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86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87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88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89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90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91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92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93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94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95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96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97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98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299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00" name="Rechteck 53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301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02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303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304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05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06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07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08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09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0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1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2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3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4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5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6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7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8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9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0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1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2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3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4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5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6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7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8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9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0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1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2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3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4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5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6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7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8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9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40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41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42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43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44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45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346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1936800" y="191160"/>
            <a:ext cx="5177880" cy="7304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Titeltext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182880" y="1269360"/>
            <a:ext cx="4314240" cy="822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>
            <a:lvl1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1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2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3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4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5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body"/>
          </p:nvPr>
        </p:nvSpPr>
        <p:spPr>
          <a:xfrm>
            <a:off x="4629240" y="1269360"/>
            <a:ext cx="4330800" cy="822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>
            <a:lvl1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lvl="1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lvl="2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lvl="3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lvl="4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7pPr>
          </a:lstStyle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Для правки структуры щёлкните мышью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23960" lvl="1" indent="-26676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Второй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34440" lvl="2" indent="-32004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Третий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727280" lvl="3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Четвёртый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84480" lvl="4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Пятый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641680" lvl="5" indent="-35568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Шестой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098880" lvl="6" indent="-35568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Седьмой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0" name="PlaceHolder 4"/>
          <p:cNvSpPr>
            <a:spLocks noGrp="1"/>
          </p:cNvSpPr>
          <p:nvPr>
            <p:ph type="sldNum" idx="4"/>
          </p:nvPr>
        </p:nvSpPr>
        <p:spPr>
          <a:xfrm>
            <a:off x="8832240" y="655128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CB1D641E-4EA6-4721-8D88-9020C0BD8712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1" name="Datumsplatzhalter 8"/>
          <p:cNvSpPr/>
          <p:nvPr/>
        </p:nvSpPr>
        <p:spPr>
          <a:xfrm>
            <a:off x="98640" y="6551280"/>
            <a:ext cx="1964880" cy="27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June 2026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2" name="Fußzeilenplatzhalter 9"/>
          <p:cNvSpPr/>
          <p:nvPr/>
        </p:nvSpPr>
        <p:spPr>
          <a:xfrm>
            <a:off x="2208960" y="6550560"/>
            <a:ext cx="4724640" cy="273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 40th Tango Community meeting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354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55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356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357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58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59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60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61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62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63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64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65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66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67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68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69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0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1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2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3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4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5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6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7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8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9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0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1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2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3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4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5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6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7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8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9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90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91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92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93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94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95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96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97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98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399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400" name="Rechteck 53"/>
          <p:cNvSpPr/>
          <p:nvPr/>
        </p:nvSpPr>
        <p:spPr>
          <a:xfrm>
            <a:off x="0" y="649368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401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402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403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404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05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06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07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08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09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10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11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12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13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14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15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16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17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18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19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20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21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22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23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24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25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26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27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28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29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30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31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32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33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34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35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36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37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38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39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40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41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42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43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44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45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446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1936800" y="191160"/>
            <a:ext cx="5177880" cy="7304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Titeltext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182880" y="1269360"/>
            <a:ext cx="4314240" cy="822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>
            <a:lvl1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1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2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3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4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5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49" name="PlaceHolder 3"/>
          <p:cNvSpPr>
            <a:spLocks noGrp="1"/>
          </p:cNvSpPr>
          <p:nvPr>
            <p:ph type="body"/>
          </p:nvPr>
        </p:nvSpPr>
        <p:spPr>
          <a:xfrm>
            <a:off x="4629240" y="1269360"/>
            <a:ext cx="4330800" cy="822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>
            <a:lvl1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lvl="1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lvl="2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lvl="3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lvl="4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7pPr>
          </a:lstStyle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Для правки структуры щёлкните мышью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23960" lvl="1" indent="-26676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Второй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34440" lvl="2" indent="-32004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Третий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727280" lvl="3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Четвёртый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84480" lvl="4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Пятый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641680" lvl="5" indent="-35568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Шестой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098880" lvl="6" indent="-35568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Седьмой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50" name="PlaceHolder 4"/>
          <p:cNvSpPr>
            <a:spLocks noGrp="1"/>
          </p:cNvSpPr>
          <p:nvPr>
            <p:ph type="sldNum" idx="5"/>
          </p:nvPr>
        </p:nvSpPr>
        <p:spPr>
          <a:xfrm>
            <a:off x="8832240" y="655128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8ADF39D7-4416-4C69-8359-0BB9E4C88E9D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1" name="Datumsplatzhalter 8"/>
          <p:cNvSpPr/>
          <p:nvPr/>
        </p:nvSpPr>
        <p:spPr>
          <a:xfrm>
            <a:off x="98640" y="6551280"/>
            <a:ext cx="1964880" cy="27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June 2026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2" name="Fußzeilenplatzhalter 9"/>
          <p:cNvSpPr/>
          <p:nvPr/>
        </p:nvSpPr>
        <p:spPr>
          <a:xfrm>
            <a:off x="2208960" y="6551280"/>
            <a:ext cx="4724640" cy="27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40th Tango Community meeting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Обычный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454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455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456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457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58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59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60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61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62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63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64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65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66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67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68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69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70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71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72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73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74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75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76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77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78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79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80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81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82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83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84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85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86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87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88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89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90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91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92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93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94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95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96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97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98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499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500" name="Rechteck 53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501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502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503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504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05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06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07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08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09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10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11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12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13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14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15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16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17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18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19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20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21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22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23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24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25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26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27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28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29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30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31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32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33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34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35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36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37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38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39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40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41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42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43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44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45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546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547" name="PlaceHolder 1"/>
          <p:cNvSpPr>
            <a:spLocks noGrp="1"/>
          </p:cNvSpPr>
          <p:nvPr>
            <p:ph type="title"/>
          </p:nvPr>
        </p:nvSpPr>
        <p:spPr>
          <a:xfrm>
            <a:off x="1947960" y="21600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Titeltext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 type="body"/>
          </p:nvPr>
        </p:nvSpPr>
        <p:spPr>
          <a:xfrm>
            <a:off x="160560" y="1249200"/>
            <a:ext cx="8821800" cy="51058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lvl="1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lvl="2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lvl="3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lvl="4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1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23960" lvl="1" indent="-26676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2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34440" lvl="2" indent="-32004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3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727280" lvl="3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4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84480" lvl="4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5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49" name="PlaceHolder 3"/>
          <p:cNvSpPr>
            <a:spLocks noGrp="1"/>
          </p:cNvSpPr>
          <p:nvPr>
            <p:ph type="sldNum" idx="6"/>
          </p:nvPr>
        </p:nvSpPr>
        <p:spPr>
          <a:xfrm>
            <a:off x="8832240" y="655128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5D892B39-6D1D-4C02-AB88-BB45D0FBCB0B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0" name="Datumsplatzhalter 8"/>
          <p:cNvSpPr/>
          <p:nvPr/>
        </p:nvSpPr>
        <p:spPr>
          <a:xfrm>
            <a:off x="98640" y="6551280"/>
            <a:ext cx="1964880" cy="27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June 2026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Обычный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552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553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554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555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56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57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58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59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60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61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62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63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64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65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66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67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68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69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70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71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72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73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74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75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76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77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78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79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80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81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82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83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84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85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86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87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88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89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90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91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92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93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94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95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96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597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598" name="Rechteck 53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599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600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601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602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03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04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05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06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07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08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09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10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11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12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13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14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15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16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17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18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19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20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21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22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23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24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25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26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27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28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29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30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31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32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33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34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35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36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37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38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39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40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41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42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43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644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645" name="PlaceHolder 1"/>
          <p:cNvSpPr>
            <a:spLocks noGrp="1"/>
          </p:cNvSpPr>
          <p:nvPr>
            <p:ph type="title"/>
          </p:nvPr>
        </p:nvSpPr>
        <p:spPr>
          <a:xfrm>
            <a:off x="1936800" y="191160"/>
            <a:ext cx="5177880" cy="7304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Titeltext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646" name="PlaceHolder 2"/>
          <p:cNvSpPr>
            <a:spLocks noGrp="1"/>
          </p:cNvSpPr>
          <p:nvPr>
            <p:ph type="body"/>
          </p:nvPr>
        </p:nvSpPr>
        <p:spPr>
          <a:xfrm>
            <a:off x="182880" y="1269360"/>
            <a:ext cx="4314240" cy="822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>
            <a:lvl1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1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2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3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4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5</a:t>
            </a:r>
            <a:endParaRPr lang="ru-RU" sz="24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47" name="PlaceHolder 3"/>
          <p:cNvSpPr>
            <a:spLocks noGrp="1"/>
          </p:cNvSpPr>
          <p:nvPr>
            <p:ph type="body"/>
          </p:nvPr>
        </p:nvSpPr>
        <p:spPr>
          <a:xfrm>
            <a:off x="4629240" y="1269360"/>
            <a:ext cx="4330800" cy="822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>
            <a:lvl1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lvl="1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lvl="2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lvl="3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lvl="4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7pPr>
          </a:lstStyle>
          <a:p>
            <a:pPr marL="228600"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Для правки структуры щёлкните мышью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23960" lvl="1" indent="-26676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Второй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34440" lvl="2" indent="-32004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Третий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727280" lvl="3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Четвёртый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84480" lvl="4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Пятый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641680" lvl="5" indent="-35568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Шестой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098880" lvl="6" indent="-35568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ru-RU" sz="2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Седьмой уровень структуры</a:t>
            </a:r>
            <a:endParaRPr lang="ru-RU" sz="2800" b="1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48" name="PlaceHolder 4"/>
          <p:cNvSpPr>
            <a:spLocks noGrp="1"/>
          </p:cNvSpPr>
          <p:nvPr>
            <p:ph type="sldNum" idx="7"/>
          </p:nvPr>
        </p:nvSpPr>
        <p:spPr>
          <a:xfrm>
            <a:off x="8832240" y="655128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422E4641-8425-4556-831E-EBA897EA44EE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9" name="Datumsplatzhalter 8"/>
          <p:cNvSpPr/>
          <p:nvPr/>
        </p:nvSpPr>
        <p:spPr>
          <a:xfrm>
            <a:off x="98640" y="6551280"/>
            <a:ext cx="1964880" cy="27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June 2026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0" name="Fußzeilenplatzhalter 9"/>
          <p:cNvSpPr/>
          <p:nvPr/>
        </p:nvSpPr>
        <p:spPr>
          <a:xfrm>
            <a:off x="2208960" y="6551280"/>
            <a:ext cx="4724640" cy="27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40th Tango Community meeting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Обычный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652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653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654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655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56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57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58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59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60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61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62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63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64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65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66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67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68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69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70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71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72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73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74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75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76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77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78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79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80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81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82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83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84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85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86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87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88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89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90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91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92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93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94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95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696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697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698" name="Rechteck 53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699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700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701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702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03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04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05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06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07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08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09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10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11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12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13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14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15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16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17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18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19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20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21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22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23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24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25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26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27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28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29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30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31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32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33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34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35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36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37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38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39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40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41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42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43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744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745" name="PlaceHolder 1"/>
          <p:cNvSpPr>
            <a:spLocks noGrp="1"/>
          </p:cNvSpPr>
          <p:nvPr>
            <p:ph type="title"/>
          </p:nvPr>
        </p:nvSpPr>
        <p:spPr>
          <a:xfrm>
            <a:off x="1947960" y="21600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Titeltext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160560" y="1249200"/>
            <a:ext cx="8821800" cy="51058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lvl="1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lvl="2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lvl="3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lvl="4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1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23960" lvl="1" indent="-26676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2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34440" lvl="2" indent="-32004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3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727280" lvl="3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4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84480" lvl="4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5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47" name="PlaceHolder 3"/>
          <p:cNvSpPr>
            <a:spLocks noGrp="1"/>
          </p:cNvSpPr>
          <p:nvPr>
            <p:ph type="sldNum" idx="8"/>
          </p:nvPr>
        </p:nvSpPr>
        <p:spPr>
          <a:xfrm>
            <a:off x="8832240" y="654660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88472E56-49D9-48F2-A9C1-1B6F92209418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8" name="Fußzeilenplatzhalter 9"/>
          <p:cNvSpPr/>
          <p:nvPr/>
        </p:nvSpPr>
        <p:spPr>
          <a:xfrm>
            <a:off x="2208960" y="6551280"/>
            <a:ext cx="4724640" cy="27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40th Tango Community meeting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9" name="Datumsplatzhalter 8"/>
          <p:cNvSpPr/>
          <p:nvPr/>
        </p:nvSpPr>
        <p:spPr>
          <a:xfrm>
            <a:off x="98640" y="6551280"/>
            <a:ext cx="1964880" cy="27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June 2026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ault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Rechteck 53" hidden="1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751" name="Bild 5" descr="Bild 5" hidden="1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752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753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754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55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56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57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58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59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60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61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62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63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64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65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66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67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68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69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70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71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72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73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74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75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76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77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78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79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80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81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82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83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84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85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86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87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88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89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90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91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92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93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94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795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796" name="Grafik 52" descr="Grafik 52" hidden="1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797" name="Rechteck 53"/>
          <p:cNvSpPr/>
          <p:nvPr/>
        </p:nvSpPr>
        <p:spPr>
          <a:xfrm>
            <a:off x="0" y="6492960"/>
            <a:ext cx="9142920" cy="36396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798" name="Bild 5" descr="Bild 5"/>
          <p:cNvPicPr/>
          <p:nvPr/>
        </p:nvPicPr>
        <p:blipFill>
          <a:blip r:embed="rId2"/>
          <a:srcRect t="14217" r="24054" b="14217"/>
          <a:stretch/>
        </p:blipFill>
        <p:spPr>
          <a:xfrm>
            <a:off x="8150040" y="155160"/>
            <a:ext cx="832320" cy="7970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799" name="Gerade Verbindung 10"/>
          <p:cNvSpPr/>
          <p:nvPr/>
        </p:nvSpPr>
        <p:spPr>
          <a:xfrm>
            <a:off x="0" y="1104840"/>
            <a:ext cx="9144000" cy="360"/>
          </a:xfrm>
          <a:prstGeom prst="line">
            <a:avLst/>
          </a:prstGeom>
          <a:ln w="6350">
            <a:solidFill>
              <a:srgbClr val="8A2F6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800" name="Gruppieren 7"/>
          <p:cNvGrpSpPr/>
          <p:nvPr/>
        </p:nvGrpSpPr>
        <p:grpSpPr>
          <a:xfrm>
            <a:off x="160560" y="155160"/>
            <a:ext cx="8821800" cy="797040"/>
            <a:chOff x="160560" y="155160"/>
            <a:chExt cx="8821800" cy="797040"/>
          </a:xfrm>
        </p:grpSpPr>
        <p:sp>
          <p:nvSpPr>
            <p:cNvPr id="801" name="Freeform 76"/>
            <p:cNvSpPr/>
            <p:nvPr/>
          </p:nvSpPr>
          <p:spPr>
            <a:xfrm>
              <a:off x="16056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02" name="Freeform 77"/>
            <p:cNvSpPr/>
            <p:nvPr/>
          </p:nvSpPr>
          <p:spPr>
            <a:xfrm>
              <a:off x="1025280" y="155160"/>
              <a:ext cx="779400" cy="797040"/>
            </a:xfrm>
            <a:custGeom>
              <a:avLst/>
              <a:gdLst>
                <a:gd name="textAreaLeft" fmla="*/ 0 w 779400"/>
                <a:gd name="textAreaRight" fmla="*/ 780480 w 779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03" name="Freeform 78"/>
            <p:cNvSpPr/>
            <p:nvPr/>
          </p:nvSpPr>
          <p:spPr>
            <a:xfrm>
              <a:off x="1891080" y="155160"/>
              <a:ext cx="5258520" cy="797040"/>
            </a:xfrm>
            <a:custGeom>
              <a:avLst/>
              <a:gdLst>
                <a:gd name="textAreaLeft" fmla="*/ 0 w 5258520"/>
                <a:gd name="textAreaRight" fmla="*/ 5259600 w 525852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04" name="Freeform 79"/>
            <p:cNvSpPr/>
            <p:nvPr/>
          </p:nvSpPr>
          <p:spPr>
            <a:xfrm>
              <a:off x="7239960" y="155160"/>
              <a:ext cx="1742400" cy="797040"/>
            </a:xfrm>
            <a:custGeom>
              <a:avLst/>
              <a:gdLst>
                <a:gd name="textAreaLeft" fmla="*/ 0 w 1742400"/>
                <a:gd name="textAreaRight" fmla="*/ 1743480 w 1742400"/>
                <a:gd name="textAreaTop" fmla="*/ 0 h 797040"/>
                <a:gd name="textAreaBottom" fmla="*/ 798120 h 7970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05" name="Freeform 80"/>
            <p:cNvSpPr/>
            <p:nvPr/>
          </p:nvSpPr>
          <p:spPr>
            <a:xfrm>
              <a:off x="215640" y="617400"/>
              <a:ext cx="663120" cy="281880"/>
            </a:xfrm>
            <a:custGeom>
              <a:avLst/>
              <a:gdLst>
                <a:gd name="textAreaLeft" fmla="*/ 0 w 663120"/>
                <a:gd name="textAreaRight" fmla="*/ 664200 w 663120"/>
                <a:gd name="textAreaTop" fmla="*/ 0 h 281880"/>
                <a:gd name="textAreaBottom" fmla="*/ 282960 h 281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06" name="Freeform 81"/>
            <p:cNvSpPr/>
            <p:nvPr/>
          </p:nvSpPr>
          <p:spPr>
            <a:xfrm>
              <a:off x="1083240" y="51228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07" name="Freeform 82"/>
            <p:cNvSpPr/>
            <p:nvPr/>
          </p:nvSpPr>
          <p:spPr>
            <a:xfrm>
              <a:off x="1136520" y="51228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08" name="Freeform 83"/>
            <p:cNvSpPr/>
            <p:nvPr/>
          </p:nvSpPr>
          <p:spPr>
            <a:xfrm>
              <a:off x="1206000" y="512280"/>
              <a:ext cx="45720" cy="5724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160" rIns="23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09" name="Freeform 84"/>
            <p:cNvSpPr/>
            <p:nvPr/>
          </p:nvSpPr>
          <p:spPr>
            <a:xfrm>
              <a:off x="1264320" y="512280"/>
              <a:ext cx="78120" cy="57240"/>
            </a:xfrm>
            <a:custGeom>
              <a:avLst/>
              <a:gdLst>
                <a:gd name="textAreaLeft" fmla="*/ 0 w 78120"/>
                <a:gd name="textAreaRight" fmla="*/ 79200 w 781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9240" tIns="29160" rIns="392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10" name="Freeform 85"/>
            <p:cNvSpPr/>
            <p:nvPr/>
          </p:nvSpPr>
          <p:spPr>
            <a:xfrm>
              <a:off x="1359000" y="51228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11" name="Freeform 86"/>
            <p:cNvSpPr/>
            <p:nvPr/>
          </p:nvSpPr>
          <p:spPr>
            <a:xfrm>
              <a:off x="1390320" y="510840"/>
              <a:ext cx="47520" cy="604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30600" rIns="2376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12" name="Freeform 87"/>
            <p:cNvSpPr/>
            <p:nvPr/>
          </p:nvSpPr>
          <p:spPr>
            <a:xfrm>
              <a:off x="1453320" y="53748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13" name="Freeform 88"/>
            <p:cNvSpPr/>
            <p:nvPr/>
          </p:nvSpPr>
          <p:spPr>
            <a:xfrm>
              <a:off x="1081800" y="619200"/>
              <a:ext cx="61920" cy="5724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160" rIns="309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14" name="Freeform 89"/>
            <p:cNvSpPr/>
            <p:nvPr/>
          </p:nvSpPr>
          <p:spPr>
            <a:xfrm>
              <a:off x="1159200" y="619200"/>
              <a:ext cx="55440" cy="5724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29160" rIns="2772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15" name="Freeform 90"/>
            <p:cNvSpPr/>
            <p:nvPr/>
          </p:nvSpPr>
          <p:spPr>
            <a:xfrm>
              <a:off x="1224000" y="619200"/>
              <a:ext cx="57240" cy="5724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160" rIns="288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16" name="Freeform 91"/>
            <p:cNvSpPr/>
            <p:nvPr/>
          </p:nvSpPr>
          <p:spPr>
            <a:xfrm>
              <a:off x="1296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17" name="Freeform 92"/>
            <p:cNvSpPr/>
            <p:nvPr/>
          </p:nvSpPr>
          <p:spPr>
            <a:xfrm>
              <a:off x="1328760" y="619200"/>
              <a:ext cx="63720" cy="57240"/>
            </a:xfrm>
            <a:custGeom>
              <a:avLst/>
              <a:gdLst>
                <a:gd name="textAreaLeft" fmla="*/ 0 w 63720"/>
                <a:gd name="textAreaRight" fmla="*/ 64800 w 637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2040" tIns="29160" rIns="3204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18" name="Freeform 93"/>
            <p:cNvSpPr/>
            <p:nvPr/>
          </p:nvSpPr>
          <p:spPr>
            <a:xfrm>
              <a:off x="141372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19" name="Freeform 94"/>
            <p:cNvSpPr/>
            <p:nvPr/>
          </p:nvSpPr>
          <p:spPr>
            <a:xfrm>
              <a:off x="1448640" y="619200"/>
              <a:ext cx="37800" cy="5724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160" rIns="1908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20" name="Freeform 95"/>
            <p:cNvSpPr/>
            <p:nvPr/>
          </p:nvSpPr>
          <p:spPr>
            <a:xfrm>
              <a:off x="1504440" y="619200"/>
              <a:ext cx="11520" cy="5724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8800" rIns="5760" bIns="28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21" name="Freeform 96"/>
            <p:cNvSpPr/>
            <p:nvPr/>
          </p:nvSpPr>
          <p:spPr>
            <a:xfrm>
              <a:off x="1532520" y="619200"/>
              <a:ext cx="54000" cy="57240"/>
            </a:xfrm>
            <a:custGeom>
              <a:avLst/>
              <a:gdLst>
                <a:gd name="textAreaLeft" fmla="*/ 0 w 54000"/>
                <a:gd name="textAreaRight" fmla="*/ 55080 w 5400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000" tIns="29160" rIns="2700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22" name="Freeform 97"/>
            <p:cNvSpPr/>
            <p:nvPr/>
          </p:nvSpPr>
          <p:spPr>
            <a:xfrm>
              <a:off x="1603440" y="619200"/>
              <a:ext cx="47520" cy="5724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7240"/>
                <a:gd name="textAreaBottom" fmla="*/ 58320 h 5724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160" rIns="23760" bIns="291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23" name="Freeform 98"/>
            <p:cNvSpPr/>
            <p:nvPr/>
          </p:nvSpPr>
          <p:spPr>
            <a:xfrm>
              <a:off x="1670040" y="617400"/>
              <a:ext cx="42480" cy="604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60480"/>
                <a:gd name="textAreaBottom" fmla="*/ 61560 h 604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30600" rIns="21240" bIns="306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24" name="Freeform 99"/>
            <p:cNvSpPr/>
            <p:nvPr/>
          </p:nvSpPr>
          <p:spPr>
            <a:xfrm>
              <a:off x="1726560" y="644400"/>
              <a:ext cx="21600" cy="1152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00" tIns="5760" rIns="10800" bIns="576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25" name="Freeform 100"/>
            <p:cNvSpPr/>
            <p:nvPr/>
          </p:nvSpPr>
          <p:spPr>
            <a:xfrm>
              <a:off x="1081800" y="725760"/>
              <a:ext cx="45720" cy="586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29880" rIns="230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26" name="Freeform 101"/>
            <p:cNvSpPr/>
            <p:nvPr/>
          </p:nvSpPr>
          <p:spPr>
            <a:xfrm>
              <a:off x="115128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27" name="Freeform 102"/>
            <p:cNvSpPr/>
            <p:nvPr/>
          </p:nvSpPr>
          <p:spPr>
            <a:xfrm>
              <a:off x="122148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28" name="Freeform 103"/>
            <p:cNvSpPr/>
            <p:nvPr/>
          </p:nvSpPr>
          <p:spPr>
            <a:xfrm>
              <a:off x="1246680" y="725760"/>
              <a:ext cx="57240" cy="58680"/>
            </a:xfrm>
            <a:custGeom>
              <a:avLst/>
              <a:gdLst>
                <a:gd name="textAreaLeft" fmla="*/ 0 w 57240"/>
                <a:gd name="textAreaRight" fmla="*/ 58320 w 57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8800" tIns="29880" rIns="28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29" name="Freeform 104"/>
            <p:cNvSpPr/>
            <p:nvPr/>
          </p:nvSpPr>
          <p:spPr>
            <a:xfrm>
              <a:off x="1319040" y="725760"/>
              <a:ext cx="39240" cy="58680"/>
            </a:xfrm>
            <a:custGeom>
              <a:avLst/>
              <a:gdLst>
                <a:gd name="textAreaLeft" fmla="*/ 0 w 39240"/>
                <a:gd name="textAreaRight" fmla="*/ 40320 w 3924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800" tIns="29880" rIns="1980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30" name="Freeform 105"/>
            <p:cNvSpPr/>
            <p:nvPr/>
          </p:nvSpPr>
          <p:spPr>
            <a:xfrm>
              <a:off x="1377360" y="72576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31" name="Freeform 106"/>
            <p:cNvSpPr/>
            <p:nvPr/>
          </p:nvSpPr>
          <p:spPr>
            <a:xfrm>
              <a:off x="1433880" y="725760"/>
              <a:ext cx="42480" cy="58680"/>
            </a:xfrm>
            <a:custGeom>
              <a:avLst/>
              <a:gdLst>
                <a:gd name="textAreaLeft" fmla="*/ 0 w 42480"/>
                <a:gd name="textAreaRight" fmla="*/ 43560 w 424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240" tIns="29880" rIns="2124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32" name="Freeform 107"/>
            <p:cNvSpPr/>
            <p:nvPr/>
          </p:nvSpPr>
          <p:spPr>
            <a:xfrm>
              <a:off x="1495440" y="725760"/>
              <a:ext cx="11520" cy="58680"/>
            </a:xfrm>
            <a:prstGeom prst="rect">
              <a:avLst/>
            </a:pr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760" tIns="29520" rIns="5760" bIns="2952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33" name="Freeform 108"/>
            <p:cNvSpPr/>
            <p:nvPr/>
          </p:nvSpPr>
          <p:spPr>
            <a:xfrm>
              <a:off x="1522800" y="725760"/>
              <a:ext cx="48960" cy="58680"/>
            </a:xfrm>
            <a:custGeom>
              <a:avLst/>
              <a:gdLst>
                <a:gd name="textAreaLeft" fmla="*/ 0 w 48960"/>
                <a:gd name="textAreaRight" fmla="*/ 50040 w 4896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480" tIns="29880" rIns="244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34" name="Freeform 109"/>
            <p:cNvSpPr/>
            <p:nvPr/>
          </p:nvSpPr>
          <p:spPr>
            <a:xfrm>
              <a:off x="1581120" y="709560"/>
              <a:ext cx="55440" cy="74880"/>
            </a:xfrm>
            <a:custGeom>
              <a:avLst/>
              <a:gdLst>
                <a:gd name="textAreaLeft" fmla="*/ 0 w 55440"/>
                <a:gd name="textAreaRight" fmla="*/ 56520 w 5544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7720" tIns="37800" rIns="2772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35" name="Freeform 110"/>
            <p:cNvSpPr/>
            <p:nvPr/>
          </p:nvSpPr>
          <p:spPr>
            <a:xfrm>
              <a:off x="1645560" y="72576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36" name="Freeform 111"/>
            <p:cNvSpPr/>
            <p:nvPr/>
          </p:nvSpPr>
          <p:spPr>
            <a:xfrm>
              <a:off x="1081800" y="832320"/>
              <a:ext cx="61920" cy="58680"/>
            </a:xfrm>
            <a:custGeom>
              <a:avLst/>
              <a:gdLst>
                <a:gd name="textAreaLeft" fmla="*/ 0 w 61920"/>
                <a:gd name="textAreaRight" fmla="*/ 63000 w 619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0960" tIns="29880" rIns="309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37" name="Freeform 112"/>
            <p:cNvSpPr/>
            <p:nvPr/>
          </p:nvSpPr>
          <p:spPr>
            <a:xfrm>
              <a:off x="1165680" y="816120"/>
              <a:ext cx="45720" cy="74880"/>
            </a:xfrm>
            <a:custGeom>
              <a:avLst/>
              <a:gdLst>
                <a:gd name="textAreaLeft" fmla="*/ 0 w 45720"/>
                <a:gd name="textAreaRight" fmla="*/ 46800 w 45720"/>
                <a:gd name="textAreaTop" fmla="*/ 0 h 74880"/>
                <a:gd name="textAreaBottom" fmla="*/ 75960 h 748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040" tIns="37800" rIns="23040" bIns="3780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38" name="Freeform 113"/>
            <p:cNvSpPr/>
            <p:nvPr/>
          </p:nvSpPr>
          <p:spPr>
            <a:xfrm>
              <a:off x="123516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39" name="Freeform 114"/>
            <p:cNvSpPr/>
            <p:nvPr/>
          </p:nvSpPr>
          <p:spPr>
            <a:xfrm>
              <a:off x="130140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40" name="Freeform 115"/>
            <p:cNvSpPr/>
            <p:nvPr/>
          </p:nvSpPr>
          <p:spPr>
            <a:xfrm>
              <a:off x="1367640" y="832320"/>
              <a:ext cx="44280" cy="58680"/>
            </a:xfrm>
            <a:custGeom>
              <a:avLst/>
              <a:gdLst>
                <a:gd name="textAreaLeft" fmla="*/ 0 w 44280"/>
                <a:gd name="textAreaRight" fmla="*/ 45360 w 4428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320" tIns="29880" rIns="2232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41" name="Freeform 116"/>
            <p:cNvSpPr/>
            <p:nvPr/>
          </p:nvSpPr>
          <p:spPr>
            <a:xfrm>
              <a:off x="1437120" y="832320"/>
              <a:ext cx="37800" cy="58680"/>
            </a:xfrm>
            <a:custGeom>
              <a:avLst/>
              <a:gdLst>
                <a:gd name="textAreaLeft" fmla="*/ 0 w 37800"/>
                <a:gd name="textAreaRight" fmla="*/ 38880 w 3780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9080" tIns="29880" rIns="1908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42" name="Freeform 117"/>
            <p:cNvSpPr/>
            <p:nvPr/>
          </p:nvSpPr>
          <p:spPr>
            <a:xfrm>
              <a:off x="1493640" y="832320"/>
              <a:ext cx="47520" cy="58680"/>
            </a:xfrm>
            <a:custGeom>
              <a:avLst/>
              <a:gdLst>
                <a:gd name="textAreaLeft" fmla="*/ 0 w 47520"/>
                <a:gd name="textAreaRight" fmla="*/ 48600 w 47520"/>
                <a:gd name="textAreaTop" fmla="*/ 0 h 58680"/>
                <a:gd name="textAreaBottom" fmla="*/ 59760 h 58680"/>
                <a:gd name="GluePoint1X" fmla="*/ 1 w 2"/>
                <a:gd name="GluePoint1Y" fmla="*/ 1 h 2"/>
                <a:gd name="GluePoint2X" fmla="*/ 1 w 2"/>
                <a:gd name="GluePoint2Y" fmla="*/ 1 h 2"/>
                <a:gd name="GluePoint3X" fmla="*/ 1 w 2"/>
                <a:gd name="GluePoint3Y" fmla="*/ 1 h 2"/>
                <a:gd name="GluePoint4X" fmla="*/ 1 w 2"/>
                <a:gd name="GluePoint4Y" fmla="*/ 1 h 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60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3760" tIns="29880" rIns="23760" bIns="29880" numCol="1" spcCol="0" anchor="t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843" name="Grafik 52" descr="Grafik 52"/>
          <p:cNvPicPr/>
          <p:nvPr/>
        </p:nvPicPr>
        <p:blipFill>
          <a:blip r:embed="rId3"/>
          <a:stretch/>
        </p:blipFill>
        <p:spPr>
          <a:xfrm>
            <a:off x="7323480" y="432360"/>
            <a:ext cx="1294200" cy="483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844" name="PlaceHolder 1"/>
          <p:cNvSpPr>
            <a:spLocks noGrp="1"/>
          </p:cNvSpPr>
          <p:nvPr>
            <p:ph type="title"/>
          </p:nvPr>
        </p:nvSpPr>
        <p:spPr>
          <a:xfrm>
            <a:off x="1947960" y="21600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Titeltext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845" name="PlaceHolder 2"/>
          <p:cNvSpPr>
            <a:spLocks noGrp="1"/>
          </p:cNvSpPr>
          <p:nvPr>
            <p:ph type="body"/>
          </p:nvPr>
        </p:nvSpPr>
        <p:spPr>
          <a:xfrm>
            <a:off x="160560" y="1249200"/>
            <a:ext cx="8821800" cy="51058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  <a:lvl2pPr lvl="1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2pPr>
            <a:lvl3pPr lvl="2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3pPr>
            <a:lvl4pPr lvl="3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4pPr>
            <a:lvl5pPr lvl="4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5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1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23960" lvl="1" indent="-26676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2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234440" lvl="2" indent="-32004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3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727280" lvl="3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4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84480" lvl="4" indent="-35568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Textebene 5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46" name="PlaceHolder 3"/>
          <p:cNvSpPr>
            <a:spLocks noGrp="1"/>
          </p:cNvSpPr>
          <p:nvPr>
            <p:ph type="sldNum" idx="9"/>
          </p:nvPr>
        </p:nvSpPr>
        <p:spPr>
          <a:xfrm>
            <a:off x="8832240" y="6546600"/>
            <a:ext cx="25740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AF60A7F0-6F3D-4095-BF5A-D59509933062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47" name="Fußzeilenplatzhalter 9"/>
          <p:cNvSpPr/>
          <p:nvPr/>
        </p:nvSpPr>
        <p:spPr>
          <a:xfrm>
            <a:off x="2208960" y="6551280"/>
            <a:ext cx="4724640" cy="27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40th Tango Community meeting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8" name="Datumsplatzhalter 8"/>
          <p:cNvSpPr/>
          <p:nvPr/>
        </p:nvSpPr>
        <p:spPr>
          <a:xfrm>
            <a:off x="98640" y="6551280"/>
            <a:ext cx="1964880" cy="27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June 2026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PlaceHolder 1"/>
          <p:cNvSpPr>
            <a:spLocks noGrp="1"/>
          </p:cNvSpPr>
          <p:nvPr>
            <p:ph type="title"/>
          </p:nvPr>
        </p:nvSpPr>
        <p:spPr>
          <a:xfrm>
            <a:off x="1947960" y="-46080"/>
            <a:ext cx="5141520" cy="1207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Aptos Display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Aptos Display"/>
              </a:rPr>
              <a:t>Click to edit the title text format</a:t>
            </a:r>
          </a:p>
        </p:txBody>
      </p:sp>
      <p:sp>
        <p:nvSpPr>
          <p:cNvPr id="1582" name="PlaceHolder 2"/>
          <p:cNvSpPr>
            <a:spLocks noGrp="1"/>
          </p:cNvSpPr>
          <p:nvPr>
            <p:ph type="body"/>
          </p:nvPr>
        </p:nvSpPr>
        <p:spPr>
          <a:xfrm>
            <a:off x="174600" y="1313280"/>
            <a:ext cx="4338720" cy="495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Aptos"/>
              </a:defRPr>
            </a:lvl1pPr>
            <a:lvl2pPr lvl="1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Aptos"/>
              </a:defRPr>
            </a:lvl2pPr>
            <a:lvl3pPr lvl="2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Aptos"/>
              </a:defRPr>
            </a:lvl3pPr>
            <a:lvl4pPr lvl="3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Aptos"/>
              </a:defRPr>
            </a:lvl4pPr>
            <a:lvl5pPr lvl="4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Aptos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Aptos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Aptos"/>
              </a:defRPr>
            </a:lvl7pPr>
          </a:lstStyle>
          <a:p>
            <a:pPr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Click to edit the outline text format</a:t>
            </a:r>
          </a:p>
          <a:p>
            <a:pPr marL="457200" lvl="1" indent="-3240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Second Outline Level</a:t>
            </a:r>
          </a:p>
          <a:p>
            <a:pPr marL="914400" lvl="2" indent="-2880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Third Outline Level</a:t>
            </a:r>
          </a:p>
          <a:p>
            <a:pPr marL="1371600" lvl="3" indent="-2160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Fourth Outline Level</a:t>
            </a:r>
          </a:p>
          <a:p>
            <a:pPr marL="1828800" lvl="4" indent="-2160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Fifth Outline Level</a:t>
            </a:r>
          </a:p>
          <a:p>
            <a:pPr marL="2286000" lvl="5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Sixth Outline Level</a:t>
            </a:r>
          </a:p>
          <a:p>
            <a:pPr marL="2743200" lvl="6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Aptos"/>
              </a:rPr>
              <a:t>Seventh Outline Level</a:t>
            </a:r>
          </a:p>
        </p:txBody>
      </p:sp>
      <p:sp>
        <p:nvSpPr>
          <p:cNvPr id="1583" name="PlaceHolder 3"/>
          <p:cNvSpPr>
            <a:spLocks noGrp="1"/>
          </p:cNvSpPr>
          <p:nvPr>
            <p:ph type="ftr" idx="18"/>
          </p:nvPr>
        </p:nvSpPr>
        <p:spPr>
          <a:xfrm>
            <a:off x="3028680" y="6356520"/>
            <a:ext cx="30855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1584" name="PlaceHolder 4"/>
          <p:cNvSpPr>
            <a:spLocks noGrp="1"/>
          </p:cNvSpPr>
          <p:nvPr>
            <p:ph type="sldNum" idx="19"/>
          </p:nvPr>
        </p:nvSpPr>
        <p:spPr>
          <a:xfrm>
            <a:off x="6457680" y="6356520"/>
            <a:ext cx="20566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2814B11-ECDD-458B-9370-770BCFB8414B}" type="slidenum">
              <a:rPr lang="en-US" sz="1200" b="0" u="none" strike="noStrik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85" name="PlaceHolder 5"/>
          <p:cNvSpPr>
            <a:spLocks noGrp="1"/>
          </p:cNvSpPr>
          <p:nvPr>
            <p:ph type="dt" idx="20"/>
          </p:nvPr>
        </p:nvSpPr>
        <p:spPr>
          <a:xfrm>
            <a:off x="628200" y="6356520"/>
            <a:ext cx="20566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PlaceHolder 1"/>
          <p:cNvSpPr>
            <a:spLocks noGrp="1"/>
          </p:cNvSpPr>
          <p:nvPr>
            <p:ph type="title"/>
          </p:nvPr>
        </p:nvSpPr>
        <p:spPr>
          <a:xfrm>
            <a:off x="1947960" y="-677160"/>
            <a:ext cx="5141520" cy="246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>
            <a:lvl1pPr indent="0" algn="l" defTabSz="914400">
              <a:lnSpc>
                <a:spcPct val="90000"/>
              </a:lnSpc>
              <a:buNone/>
              <a:tabLst>
                <a:tab pos="0" algn="l"/>
              </a:tabLst>
              <a:defRPr lang="en-US" sz="6000" b="0" u="none" strike="noStrike">
                <a:solidFill>
                  <a:schemeClr val="dk1"/>
                </a:solidFill>
                <a:effectLst/>
                <a:uFillTx/>
                <a:latin typeface="Aptos Display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6000" b="0" u="none" strike="noStrike">
                <a:solidFill>
                  <a:schemeClr val="dk1"/>
                </a:solidFill>
                <a:effectLst/>
                <a:uFillTx/>
                <a:latin typeface="Aptos Display"/>
              </a:rPr>
              <a:t>Click to edit the title text format</a:t>
            </a:r>
          </a:p>
        </p:txBody>
      </p:sp>
      <p:sp>
        <p:nvSpPr>
          <p:cNvPr id="1589" name="PlaceHolder 2"/>
          <p:cNvSpPr>
            <a:spLocks noGrp="1"/>
          </p:cNvSpPr>
          <p:nvPr>
            <p:ph type="ftr" idx="2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1590" name="PlaceHolder 3"/>
          <p:cNvSpPr>
            <a:spLocks noGrp="1"/>
          </p:cNvSpPr>
          <p:nvPr>
            <p:ph type="sldNum" idx="2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DAA5D13-A9DD-4731-977B-C6694133FDFA}" type="slidenum">
              <a:rPr lang="en-US" sz="1200" b="0" u="none" strike="noStrike">
                <a:solidFill>
                  <a:schemeClr val="dk1">
                    <a:tint val="82000"/>
                  </a:schemeClr>
                </a:solidFill>
                <a:effectLst/>
                <a:uFillTx/>
                <a:latin typeface="Aptos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91" name="PlaceHolder 4"/>
          <p:cNvSpPr>
            <a:spLocks noGrp="1"/>
          </p:cNvSpPr>
          <p:nvPr>
            <p:ph type="dt" idx="23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PlaceHolder 1"/>
          <p:cNvSpPr>
            <a:spLocks noGrp="1"/>
          </p:cNvSpPr>
          <p:nvPr>
            <p:ph type="title"/>
          </p:nvPr>
        </p:nvSpPr>
        <p:spPr>
          <a:xfrm>
            <a:off x="765359" y="873000"/>
            <a:ext cx="7691760" cy="20300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600" b="0" u="none" strike="noStrike" dirty="0">
              <a:solidFill>
                <a:srgbClr val="000000"/>
              </a:solidFill>
              <a:effectLst/>
              <a:uFillTx/>
              <a:latin typeface="Calibri Light"/>
            </a:endParaRPr>
          </a:p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600" b="1" u="sng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Operation of a </a:t>
            </a:r>
            <a:r>
              <a:rPr lang="en-US" sz="3600" b="1" u="sng" strike="noStrike" dirty="0">
                <a:solidFill>
                  <a:schemeClr val="tx1"/>
                </a:solidFill>
                <a:effectLst/>
                <a:uFillTx/>
                <a:latin typeface="Calibri Light"/>
                <a:ea typeface="Calibri Light"/>
              </a:rPr>
              <a:t>Liquid L</a:t>
            </a:r>
            <a:r>
              <a:rPr lang="en-US" sz="3600" b="1" u="sng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eaf target system for laser-driven ion acceleration using Tango Controls</a:t>
            </a:r>
            <a:endParaRPr lang="ru-RU" sz="3600" b="0" u="none" strike="noStrike" dirty="0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799" name="PlaceHolder 2"/>
          <p:cNvSpPr>
            <a:spLocks noGrp="1"/>
          </p:cNvSpPr>
          <p:nvPr>
            <p:ph type="subTitle"/>
          </p:nvPr>
        </p:nvSpPr>
        <p:spPr>
          <a:xfrm>
            <a:off x="765360" y="4330440"/>
            <a:ext cx="7612200" cy="16545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t">
            <a:noAutofit/>
          </a:bodyPr>
          <a:lstStyle/>
          <a:p>
            <a:pPr marL="228600" indent="0" algn="ctr" defTabSz="914400">
              <a:lnSpc>
                <a:spcPct val="81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 </a:t>
            </a:r>
            <a:r>
              <a:rPr lang="en-US" sz="2000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June, 2026</a:t>
            </a:r>
            <a:endParaRPr lang="ru-RU" sz="2000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8600" indent="0" algn="ctr" defTabSz="914400">
              <a:lnSpc>
                <a:spcPct val="81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Chair of Experimental Physics – Medical Physics</a:t>
            </a:r>
            <a:endParaRPr lang="ru-RU" sz="2000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8600" indent="0" algn="ctr" defTabSz="914400">
              <a:lnSpc>
                <a:spcPct val="81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Laser-Ion Acceleration Group, Prof. Dr. </a:t>
            </a:r>
            <a:r>
              <a:rPr lang="en-US" sz="2000" b="0" u="none" strike="noStrike" dirty="0" err="1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Jörg</a:t>
            </a:r>
            <a:r>
              <a:rPr lang="en-US" sz="2000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 Schreiber</a:t>
            </a:r>
            <a:endParaRPr lang="ru-RU" sz="2000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00" name="S. Gerlach, F. Balling, L. Doyle, J. Hartmann,  A. Prasselsperger, T. Rösch, K. Parodi, J. Schreiber"/>
          <p:cNvSpPr/>
          <p:nvPr/>
        </p:nvSpPr>
        <p:spPr>
          <a:xfrm>
            <a:off x="-355306" y="3160649"/>
            <a:ext cx="9933091" cy="746187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tIns="45000" rIns="45720" bIns="45000" anchor="t">
            <a:spAutoFit/>
          </a:bodyPr>
          <a:lstStyle/>
          <a:p>
            <a:pPr algn="ctr" defTabSz="914400">
              <a:lnSpc>
                <a:spcPct val="81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000" b="1" u="none" strike="noStrike" dirty="0" err="1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Mykhailo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 </a:t>
            </a:r>
            <a:r>
              <a:rPr lang="en-US" sz="2000" b="1" u="none" strike="noStrike" dirty="0" err="1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Salan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 </a:t>
            </a:r>
            <a:r>
              <a:rPr lang="en-US" sz="2000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F. Schweiger, X. Chen, M. </a:t>
            </a:r>
            <a:r>
              <a:rPr lang="en-US" sz="2000" b="0" u="none" strike="noStrike" dirty="0" err="1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Bachhammer</a:t>
            </a:r>
            <a:r>
              <a:rPr lang="en-US" sz="2000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, L. Doyle, </a:t>
            </a:r>
          </a:p>
          <a:p>
            <a:pPr algn="ctr" defTabSz="914400">
              <a:lnSpc>
                <a:spcPct val="81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000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S. Gerlach, L. He, S. </a:t>
            </a:r>
            <a:r>
              <a:rPr lang="en-US" sz="2000" b="0" u="none" strike="noStrike" dirty="0" err="1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Henzelmann</a:t>
            </a:r>
            <a:r>
              <a:rPr lang="en-US" sz="2000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, J. Schreiber</a:t>
            </a:r>
            <a:endParaRPr lang="ru-RU" sz="2000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PlaceHolder 1"/>
          <p:cNvSpPr>
            <a:spLocks noGrp="1"/>
          </p:cNvSpPr>
          <p:nvPr>
            <p:ph type="title"/>
          </p:nvPr>
        </p:nvSpPr>
        <p:spPr>
          <a:xfrm>
            <a:off x="1947960" y="256680"/>
            <a:ext cx="5141880" cy="6422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600" b="0" u="none" strike="noStrike" dirty="0" err="1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Whitelight</a:t>
            </a:r>
            <a:r>
              <a:rPr lang="en-US" sz="26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 sensor </a:t>
            </a:r>
            <a:br>
              <a:rPr lang="en-US" sz="26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</a:br>
            <a:r>
              <a:rPr lang="en-US" sz="26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(ConfocalDT2451, Micro-Epsilon)</a:t>
            </a:r>
            <a:endParaRPr lang="ru-RU" sz="2600" b="0" u="none" strike="noStrike" dirty="0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pic>
        <p:nvPicPr>
          <p:cNvPr id="1901" name="Picture 4"/>
          <p:cNvPicPr/>
          <p:nvPr/>
        </p:nvPicPr>
        <p:blipFill>
          <a:blip r:embed="rId2"/>
          <a:stretch/>
        </p:blipFill>
        <p:spPr>
          <a:xfrm>
            <a:off x="4517280" y="1514880"/>
            <a:ext cx="4431600" cy="2220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02" name="TextBox 5"/>
          <p:cNvSpPr/>
          <p:nvPr/>
        </p:nvSpPr>
        <p:spPr>
          <a:xfrm>
            <a:off x="5142240" y="3993840"/>
            <a:ext cx="2958630" cy="9218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45720" tIns="45000" rIns="45720" bIns="45000" numCol="1" spcCol="3816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750" indent="-285750" defTabSz="45720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Has a built-in spectrometer 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750" indent="-285750" defTabSz="45720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Has an internal LED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03" name="PlaceHolder 7"/>
          <p:cNvSpPr/>
          <p:nvPr/>
        </p:nvSpPr>
        <p:spPr>
          <a:xfrm>
            <a:off x="8777880" y="6551280"/>
            <a:ext cx="31212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2AACCD99-940C-41C3-8F2F-604BEBAEABD7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10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04" name="Picture 1"/>
          <p:cNvPicPr/>
          <p:nvPr/>
        </p:nvPicPr>
        <p:blipFill>
          <a:blip r:embed="rId3"/>
          <a:stretch/>
        </p:blipFill>
        <p:spPr>
          <a:xfrm>
            <a:off x="406800" y="1514880"/>
            <a:ext cx="4110120" cy="4571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PlaceHolder 1"/>
          <p:cNvSpPr>
            <a:spLocks noGrp="1"/>
          </p:cNvSpPr>
          <p:nvPr>
            <p:ph type="title"/>
          </p:nvPr>
        </p:nvSpPr>
        <p:spPr>
          <a:xfrm>
            <a:off x="1947960" y="21600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 fontScale="90000"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Thickness Measurement – </a:t>
            </a:r>
            <a:br>
              <a:rPr sz="2800"/>
            </a:b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Thin-film interference 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grpSp>
        <p:nvGrpSpPr>
          <p:cNvPr id="1906" name="Group 15"/>
          <p:cNvGrpSpPr/>
          <p:nvPr/>
        </p:nvGrpSpPr>
        <p:grpSpPr>
          <a:xfrm>
            <a:off x="469800" y="1931760"/>
            <a:ext cx="4101120" cy="3186360"/>
            <a:chOff x="469800" y="1931760"/>
            <a:chExt cx="4101120" cy="3186360"/>
          </a:xfrm>
        </p:grpSpPr>
        <p:pic>
          <p:nvPicPr>
            <p:cNvPr id="1907" name="Picture 12"/>
            <p:cNvPicPr/>
            <p:nvPr/>
          </p:nvPicPr>
          <p:blipFill>
            <a:blip r:embed="rId2"/>
            <a:stretch/>
          </p:blipFill>
          <p:spPr>
            <a:xfrm>
              <a:off x="469800" y="1931760"/>
              <a:ext cx="4101120" cy="28213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908" name="TextBox 13"/>
            <p:cNvSpPr/>
            <p:nvPr/>
          </p:nvSpPr>
          <p:spPr>
            <a:xfrm>
              <a:off x="1137960" y="4754160"/>
              <a:ext cx="2671560" cy="3639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horzOverflow="overflow" wrap="none" lIns="45720" tIns="45000" rIns="45720" bIns="45000" numCol="1" spcCol="3816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800" b="0" u="none" strike="noStrike">
                  <a:solidFill>
                    <a:srgbClr val="000000"/>
                  </a:solidFill>
                  <a:effectLst/>
                  <a:uFillTx/>
                  <a:latin typeface="Calibri Light"/>
                  <a:ea typeface="Calibri"/>
                </a:rPr>
                <a:t>Water-mixed diesel thin film</a:t>
              </a:r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909" name="Picture 2"/>
          <p:cNvPicPr/>
          <p:nvPr/>
        </p:nvPicPr>
        <p:blipFill>
          <a:blip r:embed="rId3"/>
          <a:stretch/>
        </p:blipFill>
        <p:spPr>
          <a:xfrm>
            <a:off x="4629240" y="1086840"/>
            <a:ext cx="4236120" cy="2439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10" name="TextBox 14"/>
          <p:cNvSpPr/>
          <p:nvPr/>
        </p:nvSpPr>
        <p:spPr>
          <a:xfrm>
            <a:off x="4629240" y="5822280"/>
            <a:ext cx="4437000" cy="425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45720" tIns="45000" rIns="45720" bIns="45000" numCol="1" spcCol="3816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1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By Jhbdel - using inkscapePreviously published: unpublished,</a:t>
            </a:r>
            <a:endParaRPr lang="ru-RU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1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 CC BY-SA 3.0, https://commons.wikimedia.org/w/index.php?curid=25234684</a:t>
            </a:r>
            <a:endParaRPr lang="ru-RU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11" name="Picture 4"/>
          <p:cNvPicPr/>
          <p:nvPr/>
        </p:nvPicPr>
        <p:blipFill>
          <a:blip r:embed="rId4"/>
          <a:stretch/>
        </p:blipFill>
        <p:spPr>
          <a:xfrm>
            <a:off x="4903200" y="3516840"/>
            <a:ext cx="4001400" cy="2304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12" name="PlaceHolder 10"/>
          <p:cNvSpPr/>
          <p:nvPr/>
        </p:nvSpPr>
        <p:spPr>
          <a:xfrm>
            <a:off x="8789040" y="6551280"/>
            <a:ext cx="30096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6BBA4AFC-B5DB-4C4F-9A06-4C6B1B992484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11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PlaceHolder 1"/>
          <p:cNvSpPr>
            <a:spLocks noGrp="1"/>
          </p:cNvSpPr>
          <p:nvPr>
            <p:ph type="title"/>
          </p:nvPr>
        </p:nvSpPr>
        <p:spPr>
          <a:xfrm>
            <a:off x="1947960" y="21600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Numerical fit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914" name="AutoShape 2" descr="Meinst du sowas?"/>
          <p:cNvSpPr/>
          <p:nvPr/>
        </p:nvSpPr>
        <p:spPr>
          <a:xfrm>
            <a:off x="4419720" y="327672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15" name="AutoShape 6" descr="Meinst du sowas?"/>
          <p:cNvSpPr/>
          <p:nvPr/>
        </p:nvSpPr>
        <p:spPr>
          <a:xfrm>
            <a:off x="4572000" y="3429000"/>
            <a:ext cx="1535040" cy="153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916" name="Picture 7"/>
          <p:cNvPicPr/>
          <p:nvPr/>
        </p:nvPicPr>
        <p:blipFill>
          <a:blip r:embed="rId2"/>
          <a:stretch/>
        </p:blipFill>
        <p:spPr>
          <a:xfrm>
            <a:off x="0" y="1107360"/>
            <a:ext cx="9142920" cy="4642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17" name="TextBox 8"/>
          <p:cNvSpPr/>
          <p:nvPr/>
        </p:nvSpPr>
        <p:spPr>
          <a:xfrm>
            <a:off x="698040" y="5750640"/>
            <a:ext cx="2100240" cy="3639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45720" tIns="45000" rIns="45720" bIns="45000" numCol="1" spcCol="3816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Michael Bachhammer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918" name="PlaceHolder 13"/>
          <p:cNvSpPr/>
          <p:nvPr/>
        </p:nvSpPr>
        <p:spPr>
          <a:xfrm>
            <a:off x="8737920" y="6551280"/>
            <a:ext cx="35208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8A6B8A48-2656-4CA8-8D0F-BB4266B11A80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12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PlaceHolder 1"/>
          <p:cNvSpPr>
            <a:spLocks noGrp="1"/>
          </p:cNvSpPr>
          <p:nvPr>
            <p:ph type="title"/>
          </p:nvPr>
        </p:nvSpPr>
        <p:spPr>
          <a:xfrm>
            <a:off x="1947960" y="21600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Thickness along target height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pic>
        <p:nvPicPr>
          <p:cNvPr id="1920" name="Grafik 4"/>
          <p:cNvPicPr/>
          <p:nvPr/>
        </p:nvPicPr>
        <p:blipFill>
          <a:blip r:embed="rId2"/>
          <a:srcRect r="4152"/>
          <a:stretch/>
        </p:blipFill>
        <p:spPr>
          <a:xfrm>
            <a:off x="4647600" y="2091600"/>
            <a:ext cx="4496040" cy="3517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21" name="Picture 7"/>
          <p:cNvPicPr/>
          <p:nvPr/>
        </p:nvPicPr>
        <p:blipFill>
          <a:blip r:embed="rId3"/>
          <a:srcRect l="4520" r="66461" b="63341"/>
          <a:stretch/>
        </p:blipFill>
        <p:spPr>
          <a:xfrm>
            <a:off x="298800" y="2605680"/>
            <a:ext cx="3340080" cy="2462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22" name="Pfeil: nach rechts 6"/>
          <p:cNvSpPr/>
          <p:nvPr/>
        </p:nvSpPr>
        <p:spPr>
          <a:xfrm>
            <a:off x="3472200" y="3357720"/>
            <a:ext cx="1099440" cy="985680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>
            <a:solidFill>
              <a:srgbClr val="C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923" name="PlaceHolder 3"/>
          <p:cNvSpPr/>
          <p:nvPr/>
        </p:nvSpPr>
        <p:spPr>
          <a:xfrm>
            <a:off x="8737920" y="6551640"/>
            <a:ext cx="35208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3BC5D57E-44E4-4808-BB06-BDA1C0B9DD74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13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4" name="Gruppieren 39"/>
          <p:cNvGrpSpPr/>
          <p:nvPr/>
        </p:nvGrpSpPr>
        <p:grpSpPr>
          <a:xfrm>
            <a:off x="241200" y="1942560"/>
            <a:ext cx="3135240" cy="3560040"/>
            <a:chOff x="241200" y="1942560"/>
            <a:chExt cx="3135240" cy="3560040"/>
          </a:xfrm>
        </p:grpSpPr>
        <p:pic>
          <p:nvPicPr>
            <p:cNvPr id="1925" name="Grafik 40"/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18978" t="7772" r="31691" b="22209"/>
            <a:stretch/>
          </p:blipFill>
          <p:spPr>
            <a:xfrm>
              <a:off x="241200" y="1942560"/>
              <a:ext cx="3135240" cy="3560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926" name="Textfeld 41"/>
            <p:cNvSpPr/>
            <p:nvPr/>
          </p:nvSpPr>
          <p:spPr>
            <a:xfrm>
              <a:off x="491400" y="2023200"/>
              <a:ext cx="2625480" cy="52176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GB" sz="2800" b="0" u="none" strike="noStrike" dirty="0">
                  <a:solidFill>
                    <a:schemeClr val="lt1"/>
                  </a:solidFill>
                  <a:effectLst/>
                  <a:uFillTx/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</a:rPr>
                <a:t>FRONT VIEW</a:t>
              </a:r>
              <a:endParaRPr lang="ru-RU" sz="2800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927" name="Rechteck 46"/>
          <p:cNvSpPr/>
          <p:nvPr/>
        </p:nvSpPr>
        <p:spPr>
          <a:xfrm rot="5400000">
            <a:off x="2126880" y="4096080"/>
            <a:ext cx="2019960" cy="10764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endParaRPr lang="en-GB" sz="1200" b="0" u="none" strike="noStrike">
              <a:solidFill>
                <a:schemeClr val="lt2"/>
              </a:solidFill>
              <a:effectLst/>
              <a:uFillTx/>
              <a:latin typeface="Arial"/>
            </a:endParaRPr>
          </a:p>
        </p:txBody>
      </p:sp>
      <p:sp>
        <p:nvSpPr>
          <p:cNvPr id="1928" name="Textfeld 47"/>
          <p:cNvSpPr/>
          <p:nvPr/>
        </p:nvSpPr>
        <p:spPr>
          <a:xfrm>
            <a:off x="2305800" y="4796280"/>
            <a:ext cx="8175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800" b="0" u="none" strike="noStrike" dirty="0">
                <a:solidFill>
                  <a:schemeClr val="lt1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1 mm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929" name="Gerader Verbinder 2"/>
          <p:cNvCxnSpPr>
            <a:stCxn id="1930" idx="0"/>
          </p:cNvCxnSpPr>
          <p:nvPr/>
        </p:nvCxnSpPr>
        <p:spPr>
          <a:xfrm flipV="1">
            <a:off x="1763640" y="2023200"/>
            <a:ext cx="2250360" cy="1038240"/>
          </a:xfrm>
          <a:prstGeom prst="straightConnector1">
            <a:avLst/>
          </a:prstGeom>
          <a:ln w="38100">
            <a:solidFill>
              <a:srgbClr val="C00000"/>
            </a:solidFill>
            <a:round/>
          </a:ln>
        </p:spPr>
      </p:cxnSp>
      <p:cxnSp>
        <p:nvCxnSpPr>
          <p:cNvPr id="1931" name="Gerader Verbinder 6"/>
          <p:cNvCxnSpPr>
            <a:stCxn id="1930" idx="2"/>
          </p:cNvCxnSpPr>
          <p:nvPr/>
        </p:nvCxnSpPr>
        <p:spPr>
          <a:xfrm>
            <a:off x="1763640" y="3879000"/>
            <a:ext cx="2251440" cy="1555560"/>
          </a:xfrm>
          <a:prstGeom prst="straightConnector1">
            <a:avLst/>
          </a:prstGeom>
          <a:ln w="38100">
            <a:solidFill>
              <a:srgbClr val="C00000"/>
            </a:solidFill>
            <a:round/>
          </a:ln>
        </p:spPr>
      </p:cxnSp>
      <p:sp>
        <p:nvSpPr>
          <p:cNvPr id="1932" name="PlaceHolder 1"/>
          <p:cNvSpPr>
            <a:spLocks noGrp="1"/>
          </p:cNvSpPr>
          <p:nvPr>
            <p:ph type="title"/>
          </p:nvPr>
        </p:nvSpPr>
        <p:spPr>
          <a:xfrm>
            <a:off x="1947960" y="21600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2800" b="0" u="none" strike="noStrike">
                <a:solidFill>
                  <a:schemeClr val="dk1"/>
                </a:solidFill>
                <a:effectLst/>
                <a:uFillTx/>
                <a:latin typeface="Calibri Light"/>
                <a:ea typeface="Calibri Light"/>
              </a:rPr>
              <a:t>Thickness measurement process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933" name="PlaceHolder 2"/>
          <p:cNvSpPr>
            <a:spLocks noGrp="1"/>
          </p:cNvSpPr>
          <p:nvPr>
            <p:ph type="sldNum" idx="31"/>
          </p:nvPr>
        </p:nvSpPr>
        <p:spPr>
          <a:xfrm>
            <a:off x="9378000" y="6492960"/>
            <a:ext cx="2742120" cy="363960"/>
          </a:xfrm>
          <a:prstGeom prst="rect">
            <a:avLst/>
          </a:prstGeom>
          <a:noFill/>
          <a:ln w="1260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chemeClr val="lt1">
                    <a:lumMod val="85000"/>
                  </a:schemeClr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BD7C645F-B003-4ABE-B9CA-D485A93E51C3}" type="slidenum">
              <a:rPr lang="de-DE" sz="1200" b="0" u="none" strike="noStrike">
                <a:solidFill>
                  <a:schemeClr val="lt1">
                    <a:lumMod val="85000"/>
                  </a:schemeClr>
                </a:solidFill>
                <a:effectLst/>
                <a:uFillTx/>
                <a:latin typeface="Calibri"/>
                <a:ea typeface="Calibri"/>
              </a:rPr>
              <a:t>14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1934" name="Grafik 10"/>
          <p:cNvPicPr/>
          <p:nvPr/>
        </p:nvPicPr>
        <p:blipFill>
          <a:blip r:embed="rId4"/>
          <a:srcRect l="17008" r="21359"/>
          <a:stretch/>
        </p:blipFill>
        <p:spPr>
          <a:xfrm>
            <a:off x="3900240" y="1942560"/>
            <a:ext cx="2742480" cy="3560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35" name="Rechteck 14"/>
          <p:cNvSpPr/>
          <p:nvPr/>
        </p:nvSpPr>
        <p:spPr>
          <a:xfrm>
            <a:off x="6791417" y="1704513"/>
            <a:ext cx="2111383" cy="1501647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GB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Calibri"/>
              </a:rPr>
              <a:t>thin-film interference pattern provides </a:t>
            </a:r>
            <a:r>
              <a:rPr lang="en-GB" b="1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Calibri"/>
              </a:rPr>
              <a:t>relative thickness map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36" name="Rechteck 18"/>
          <p:cNvSpPr/>
          <p:nvPr/>
        </p:nvSpPr>
        <p:spPr>
          <a:xfrm>
            <a:off x="6791417" y="4253400"/>
            <a:ext cx="2111383" cy="10972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GB" b="1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Calibri"/>
              </a:rPr>
              <a:t>absolute</a:t>
            </a:r>
            <a:r>
              <a:rPr lang="en-GB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Calibri"/>
              </a:rPr>
              <a:t> thickness value via </a:t>
            </a:r>
            <a:r>
              <a:rPr lang="en-GB" b="1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Calibri"/>
              </a:rPr>
              <a:t>white light interferometry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38" name="Pfeil: nach unten 21"/>
          <p:cNvSpPr/>
          <p:nvPr/>
        </p:nvSpPr>
        <p:spPr>
          <a:xfrm>
            <a:off x="7636680" y="3305160"/>
            <a:ext cx="527400" cy="8492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GB" sz="135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930" name="Rechteck 29"/>
          <p:cNvSpPr/>
          <p:nvPr/>
        </p:nvSpPr>
        <p:spPr>
          <a:xfrm>
            <a:off x="1418040" y="3061080"/>
            <a:ext cx="691200" cy="817920"/>
          </a:xfrm>
          <a:prstGeom prst="rect">
            <a:avLst/>
          </a:prstGeom>
          <a:noFill/>
          <a:ln w="38100">
            <a:solidFill>
              <a:srgbClr val="C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135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939" name="PlaceHolder 11"/>
          <p:cNvSpPr/>
          <p:nvPr/>
        </p:nvSpPr>
        <p:spPr>
          <a:xfrm>
            <a:off x="8777880" y="6551280"/>
            <a:ext cx="31212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C28ADB6A-A33C-47E7-8D82-E1E641B9B444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14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E0A71-5D20-42F1-9C59-6400D9464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120" y="1953657"/>
            <a:ext cx="2743332" cy="35621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500"/>
                                        <p:tgtEl>
                                          <p:spTgt spid="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PlaceHolder 1"/>
          <p:cNvSpPr>
            <a:spLocks noGrp="1"/>
          </p:cNvSpPr>
          <p:nvPr>
            <p:ph type="title"/>
          </p:nvPr>
        </p:nvSpPr>
        <p:spPr>
          <a:xfrm>
            <a:off x="1947960" y="21600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28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Calibri Light"/>
              </a:rPr>
              <a:t>Thickness measurement process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941" name="PlaceHolder 2"/>
          <p:cNvSpPr>
            <a:spLocks noGrp="1"/>
          </p:cNvSpPr>
          <p:nvPr>
            <p:ph type="sldNum" idx="32"/>
          </p:nvPr>
        </p:nvSpPr>
        <p:spPr>
          <a:xfrm>
            <a:off x="9378000" y="6492960"/>
            <a:ext cx="2742120" cy="363960"/>
          </a:xfrm>
          <a:prstGeom prst="rect">
            <a:avLst/>
          </a:prstGeom>
          <a:noFill/>
          <a:ln w="1260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chemeClr val="lt1">
                    <a:lumMod val="85000"/>
                  </a:schemeClr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78787E78-0C28-4E1D-B24B-426DDFD17B45}" type="slidenum">
              <a:rPr lang="de-DE" sz="1200" b="0" u="none" strike="noStrike">
                <a:solidFill>
                  <a:schemeClr val="lt1">
                    <a:lumMod val="85000"/>
                  </a:schemeClr>
                </a:solidFill>
                <a:effectLst/>
                <a:uFillTx/>
                <a:latin typeface="Calibri"/>
                <a:ea typeface="Calibri"/>
              </a:rPr>
              <a:t>15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1943" name="Grafik 6"/>
          <p:cNvPicPr/>
          <p:nvPr/>
        </p:nvPicPr>
        <p:blipFill>
          <a:blip r:embed="rId2"/>
          <a:srcRect l="23325" r="23325"/>
          <a:stretch/>
        </p:blipFill>
        <p:spPr>
          <a:xfrm>
            <a:off x="1551240" y="1942560"/>
            <a:ext cx="848160" cy="1272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44" name="Grafik 9"/>
          <p:cNvPicPr/>
          <p:nvPr/>
        </p:nvPicPr>
        <p:blipFill>
          <a:blip r:embed="rId3"/>
          <a:srcRect l="23325" r="23325"/>
          <a:stretch/>
        </p:blipFill>
        <p:spPr>
          <a:xfrm>
            <a:off x="2487240" y="1942560"/>
            <a:ext cx="848160" cy="1272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45" name="Grafik 12"/>
          <p:cNvPicPr/>
          <p:nvPr/>
        </p:nvPicPr>
        <p:blipFill>
          <a:blip r:embed="rId4"/>
          <a:srcRect l="23325" r="23325"/>
          <a:stretch/>
        </p:blipFill>
        <p:spPr>
          <a:xfrm>
            <a:off x="3423600" y="1942560"/>
            <a:ext cx="848160" cy="1272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46" name="Grafik 21"/>
          <p:cNvPicPr/>
          <p:nvPr/>
        </p:nvPicPr>
        <p:blipFill>
          <a:blip r:embed="rId5"/>
          <a:srcRect l="23325" r="23325"/>
          <a:stretch/>
        </p:blipFill>
        <p:spPr>
          <a:xfrm>
            <a:off x="4359600" y="1942560"/>
            <a:ext cx="848160" cy="1272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47" name="Grafik 23"/>
          <p:cNvPicPr/>
          <p:nvPr/>
        </p:nvPicPr>
        <p:blipFill>
          <a:blip r:embed="rId6"/>
          <a:srcRect l="23325" r="23325"/>
          <a:stretch/>
        </p:blipFill>
        <p:spPr>
          <a:xfrm>
            <a:off x="5295960" y="1942560"/>
            <a:ext cx="848160" cy="1272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48" name="Grafik 25"/>
          <p:cNvPicPr/>
          <p:nvPr/>
        </p:nvPicPr>
        <p:blipFill>
          <a:blip r:embed="rId7"/>
          <a:srcRect l="23325" r="23325"/>
          <a:stretch/>
        </p:blipFill>
        <p:spPr>
          <a:xfrm>
            <a:off x="6231960" y="1942560"/>
            <a:ext cx="848160" cy="1272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49" name="Grafik 27"/>
          <p:cNvPicPr/>
          <p:nvPr/>
        </p:nvPicPr>
        <p:blipFill>
          <a:blip r:embed="rId8"/>
          <a:srcRect l="23325" r="23325"/>
          <a:stretch/>
        </p:blipFill>
        <p:spPr>
          <a:xfrm>
            <a:off x="7168320" y="1942560"/>
            <a:ext cx="848160" cy="1272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50" name="Grafik 29"/>
          <p:cNvPicPr/>
          <p:nvPr/>
        </p:nvPicPr>
        <p:blipFill>
          <a:blip r:embed="rId9"/>
          <a:srcRect l="23325" r="23325"/>
          <a:stretch/>
        </p:blipFill>
        <p:spPr>
          <a:xfrm>
            <a:off x="8104320" y="1942560"/>
            <a:ext cx="848160" cy="1272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51" name="Grafik 38"/>
          <p:cNvPicPr/>
          <p:nvPr/>
        </p:nvPicPr>
        <p:blipFill>
          <a:blip r:embed="rId10"/>
          <a:srcRect l="23325" r="23325"/>
          <a:stretch/>
        </p:blipFill>
        <p:spPr>
          <a:xfrm>
            <a:off x="1560960" y="3284640"/>
            <a:ext cx="848160" cy="1272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52" name="Grafik 43"/>
          <p:cNvPicPr/>
          <p:nvPr/>
        </p:nvPicPr>
        <p:blipFill>
          <a:blip r:embed="rId11"/>
          <a:srcRect l="23325" r="23325"/>
          <a:stretch/>
        </p:blipFill>
        <p:spPr>
          <a:xfrm>
            <a:off x="2487240" y="3286080"/>
            <a:ext cx="848160" cy="1272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53" name="Grafik 45"/>
          <p:cNvPicPr/>
          <p:nvPr/>
        </p:nvPicPr>
        <p:blipFill>
          <a:blip r:embed="rId12"/>
          <a:srcRect l="23325" r="23325"/>
          <a:stretch/>
        </p:blipFill>
        <p:spPr>
          <a:xfrm>
            <a:off x="3433320" y="3284640"/>
            <a:ext cx="848160" cy="127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54" name="TextBox 3"/>
          <p:cNvSpPr/>
          <p:nvPr/>
        </p:nvSpPr>
        <p:spPr>
          <a:xfrm>
            <a:off x="4783680" y="3723647"/>
            <a:ext cx="4145174" cy="1475873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45720" tIns="45000" rIns="45720" bIns="45000" numCol="1" spcCol="38160" anchor="t">
            <a:spAutoFit/>
          </a:bodyPr>
          <a:lstStyle/>
          <a:p>
            <a:pPr marL="285750" indent="-285750" defTabSz="45720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Relative thickness map allows for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buClr>
                <a:srgbClr val="000000"/>
              </a:buClr>
            </a:pP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automatic selection of measurement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points</a:t>
            </a:r>
          </a:p>
          <a:p>
            <a:pPr marL="285750" indent="-285750" defTabSz="45720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Simplify operation 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750" indent="-285750" defTabSz="45720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More reproducible comparable data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750" indent="-285750" defTabSz="457200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Position-thickness profile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55" name="PlaceHolder 12"/>
          <p:cNvSpPr/>
          <p:nvPr/>
        </p:nvSpPr>
        <p:spPr>
          <a:xfrm>
            <a:off x="8772120" y="6551280"/>
            <a:ext cx="31788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A9AFED61-0BBF-4AEA-B0EF-199FD3DFE4A8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15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352EC-4EC3-4AFA-B55F-8D2ED787988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/>
          <a:stretch/>
        </p:blipFill>
        <p:spPr>
          <a:xfrm>
            <a:off x="0" y="1942560"/>
            <a:ext cx="1453320" cy="35621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500"/>
                                        <p:tgtEl>
                                          <p:spTgt spid="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500"/>
                                        <p:tgtEl>
                                          <p:spTgt spid="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500"/>
                                        <p:tgtEl>
                                          <p:spTgt spid="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1" dur="500"/>
                                        <p:tgtEl>
                                          <p:spTgt spid="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PlaceHolder 1"/>
          <p:cNvSpPr>
            <a:spLocks noGrp="1"/>
          </p:cNvSpPr>
          <p:nvPr>
            <p:ph type="title"/>
          </p:nvPr>
        </p:nvSpPr>
        <p:spPr>
          <a:xfrm>
            <a:off x="2000880" y="318636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Nozzle motors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957" name="PlaceHolder 4"/>
          <p:cNvSpPr/>
          <p:nvPr/>
        </p:nvSpPr>
        <p:spPr>
          <a:xfrm>
            <a:off x="8737920" y="6551640"/>
            <a:ext cx="35208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C112BC9E-D172-4346-9CA4-C0FD92DE34E1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16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PlaceHolder 1"/>
          <p:cNvSpPr>
            <a:spLocks noGrp="1"/>
          </p:cNvSpPr>
          <p:nvPr>
            <p:ph type="title"/>
          </p:nvPr>
        </p:nvSpPr>
        <p:spPr>
          <a:xfrm>
            <a:off x="1947960" y="21600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Nozzle motors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959" name="PlaceHolder 2"/>
          <p:cNvSpPr>
            <a:spLocks noGrp="1"/>
          </p:cNvSpPr>
          <p:nvPr>
            <p:ph/>
          </p:nvPr>
        </p:nvSpPr>
        <p:spPr>
          <a:xfrm>
            <a:off x="5389920" y="1642680"/>
            <a:ext cx="3825360" cy="37584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t">
            <a:noAutofit/>
          </a:bodyPr>
          <a:lstStyle/>
          <a:p>
            <a:pPr indent="-324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Smaract MCS2 Motor Controller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-324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Smaract motors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-324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Currently : manual </a:t>
            </a: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alignment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-324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Planned : automatic self-alignment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960" name="Picture 3"/>
          <p:cNvPicPr/>
          <p:nvPr/>
        </p:nvPicPr>
        <p:blipFill>
          <a:blip r:embed="rId2"/>
          <a:srcRect t="17905" r="41537"/>
          <a:stretch/>
        </p:blipFill>
        <p:spPr>
          <a:xfrm>
            <a:off x="0" y="1488600"/>
            <a:ext cx="5344920" cy="4000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61" name="TextBox 4"/>
          <p:cNvSpPr/>
          <p:nvPr/>
        </p:nvSpPr>
        <p:spPr>
          <a:xfrm>
            <a:off x="5742000" y="2112840"/>
            <a:ext cx="2732400" cy="638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45720" tIns="45000" rIns="45720" bIns="45000" numCol="1" spcCol="38160" anchor="t">
            <a:sp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62" name="TextBox 5"/>
          <p:cNvSpPr/>
          <p:nvPr/>
        </p:nvSpPr>
        <p:spPr>
          <a:xfrm>
            <a:off x="5742000" y="3893040"/>
            <a:ext cx="2467800" cy="638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45720" tIns="45000" rIns="45720" bIns="45000" numCol="1" spcCol="3816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63" name="PlaceHolder 14"/>
          <p:cNvSpPr/>
          <p:nvPr/>
        </p:nvSpPr>
        <p:spPr>
          <a:xfrm>
            <a:off x="8800560" y="6551280"/>
            <a:ext cx="28944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0A118F04-8A12-4BFD-823E-7176A1DA563A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17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1958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1958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PlaceHolder 1"/>
          <p:cNvSpPr>
            <a:spLocks noGrp="1"/>
          </p:cNvSpPr>
          <p:nvPr>
            <p:ph type="title"/>
          </p:nvPr>
        </p:nvSpPr>
        <p:spPr>
          <a:xfrm>
            <a:off x="1947960" y="215640"/>
            <a:ext cx="51418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Nozzle Motors — Tango Structure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965" name="PlaceHolder 20"/>
          <p:cNvSpPr/>
          <p:nvPr/>
        </p:nvSpPr>
        <p:spPr>
          <a:xfrm>
            <a:off x="8800920" y="6551280"/>
            <a:ext cx="28944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56F81EAB-31CE-4268-86E3-24FA77ED2AD6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18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66" name="PlaceHolder 15"/>
          <p:cNvSpPr txBox="1"/>
          <p:nvPr/>
        </p:nvSpPr>
        <p:spPr>
          <a:xfrm>
            <a:off x="695160" y="1481040"/>
            <a:ext cx="8104680" cy="955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defTabSz="914400">
              <a:lnSpc>
                <a:spcPct val="90000"/>
              </a:lnSpc>
              <a:tabLst>
                <a:tab pos="0" algn="l"/>
              </a:tabLst>
            </a:pP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967" name="Rectangle: Rounded Corners 4"/>
          <p:cNvSpPr/>
          <p:nvPr/>
        </p:nvSpPr>
        <p:spPr>
          <a:xfrm>
            <a:off x="5612400" y="3411720"/>
            <a:ext cx="1174680" cy="486720"/>
          </a:xfrm>
          <a:prstGeom prst="roundRect">
            <a:avLst>
              <a:gd name="adj" fmla="val 16667"/>
            </a:avLst>
          </a:prstGeom>
          <a:solidFill>
            <a:srgbClr val="156082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Controller</a:t>
            </a:r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cxnSp>
        <p:nvCxnSpPr>
          <p:cNvPr id="1968" name="Straight Connector 6"/>
          <p:cNvCxnSpPr/>
          <p:nvPr/>
        </p:nvCxnSpPr>
        <p:spPr>
          <a:xfrm>
            <a:off x="5249520" y="2309760"/>
            <a:ext cx="360" cy="2815920"/>
          </a:xfrm>
          <a:prstGeom prst="straightConnector1">
            <a:avLst/>
          </a:prstGeom>
          <a:ln w="50800">
            <a:solidFill>
              <a:srgbClr val="000000"/>
            </a:solidFill>
            <a:round/>
          </a:ln>
        </p:spPr>
      </p:cxnSp>
      <p:sp>
        <p:nvSpPr>
          <p:cNvPr id="1969" name="Rectangle: Rounded Corners 7"/>
          <p:cNvSpPr/>
          <p:nvPr/>
        </p:nvSpPr>
        <p:spPr>
          <a:xfrm>
            <a:off x="7637400" y="3411720"/>
            <a:ext cx="990720" cy="486720"/>
          </a:xfrm>
          <a:prstGeom prst="roundRect">
            <a:avLst>
              <a:gd name="adj" fmla="val 16667"/>
            </a:avLst>
          </a:prstGeom>
          <a:solidFill>
            <a:srgbClr val="156082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Motor 2</a:t>
            </a:r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sp>
        <p:nvSpPr>
          <p:cNvPr id="1970" name="Rectangle: Rounded Corners 10"/>
          <p:cNvSpPr/>
          <p:nvPr/>
        </p:nvSpPr>
        <p:spPr>
          <a:xfrm>
            <a:off x="7637400" y="2747880"/>
            <a:ext cx="990720" cy="486720"/>
          </a:xfrm>
          <a:prstGeom prst="roundRect">
            <a:avLst>
              <a:gd name="adj" fmla="val 16667"/>
            </a:avLst>
          </a:prstGeom>
          <a:solidFill>
            <a:srgbClr val="156082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Motor 1</a:t>
            </a:r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sp>
        <p:nvSpPr>
          <p:cNvPr id="1971" name="Rectangle: Rounded Corners 11"/>
          <p:cNvSpPr/>
          <p:nvPr/>
        </p:nvSpPr>
        <p:spPr>
          <a:xfrm>
            <a:off x="7637400" y="4075560"/>
            <a:ext cx="990720" cy="486720"/>
          </a:xfrm>
          <a:prstGeom prst="roundRect">
            <a:avLst>
              <a:gd name="adj" fmla="val 16667"/>
            </a:avLst>
          </a:prstGeom>
          <a:solidFill>
            <a:srgbClr val="156082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Motor 2</a:t>
            </a:r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sp>
        <p:nvSpPr>
          <p:cNvPr id="1972" name="TextBox 12"/>
          <p:cNvSpPr/>
          <p:nvPr/>
        </p:nvSpPr>
        <p:spPr>
          <a:xfrm>
            <a:off x="6504840" y="2231640"/>
            <a:ext cx="13053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1" u="none" strike="noStrike" dirty="0">
                <a:solidFill>
                  <a:schemeClr val="dk1"/>
                </a:solidFill>
                <a:effectLst/>
                <a:uFillTx/>
                <a:latin typeface="Calibri Light"/>
              </a:rPr>
              <a:t>Tango Devices</a:t>
            </a:r>
            <a:endParaRPr lang="ru-RU" sz="1800" b="1" u="none" strike="noStrike" dirty="0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cxnSp>
        <p:nvCxnSpPr>
          <p:cNvPr id="1973" name="Straight Arrow Connector 16"/>
          <p:cNvCxnSpPr>
            <a:stCxn id="1970" idx="1"/>
            <a:endCxn id="1967" idx="3"/>
          </p:cNvCxnSpPr>
          <p:nvPr/>
        </p:nvCxnSpPr>
        <p:spPr>
          <a:xfrm flipH="1">
            <a:off x="6787080" y="2991240"/>
            <a:ext cx="850680" cy="664200"/>
          </a:xfrm>
          <a:prstGeom prst="straightConnector1">
            <a:avLst/>
          </a:prstGeom>
          <a:ln w="0">
            <a:solidFill>
              <a:srgbClr val="156082"/>
            </a:solidFill>
            <a:tailEnd type="triangle" w="med" len="med"/>
          </a:ln>
        </p:spPr>
      </p:cxnSp>
      <p:cxnSp>
        <p:nvCxnSpPr>
          <p:cNvPr id="1974" name="Straight Arrow Connector 17"/>
          <p:cNvCxnSpPr>
            <a:stCxn id="1969" idx="1"/>
            <a:endCxn id="1967" idx="3"/>
          </p:cNvCxnSpPr>
          <p:nvPr/>
        </p:nvCxnSpPr>
        <p:spPr>
          <a:xfrm flipH="1">
            <a:off x="6787080" y="3655080"/>
            <a:ext cx="850680" cy="360"/>
          </a:xfrm>
          <a:prstGeom prst="straightConnector1">
            <a:avLst/>
          </a:prstGeom>
          <a:ln w="0">
            <a:solidFill>
              <a:srgbClr val="156082"/>
            </a:solidFill>
            <a:tailEnd type="triangle" w="med" len="med"/>
          </a:ln>
        </p:spPr>
      </p:cxnSp>
      <p:cxnSp>
        <p:nvCxnSpPr>
          <p:cNvPr id="1975" name="Straight Arrow Connector 20"/>
          <p:cNvCxnSpPr>
            <a:stCxn id="1971" idx="1"/>
            <a:endCxn id="1967" idx="3"/>
          </p:cNvCxnSpPr>
          <p:nvPr/>
        </p:nvCxnSpPr>
        <p:spPr>
          <a:xfrm flipH="1" flipV="1">
            <a:off x="6787080" y="3655080"/>
            <a:ext cx="850680" cy="664200"/>
          </a:xfrm>
          <a:prstGeom prst="straightConnector1">
            <a:avLst/>
          </a:prstGeom>
          <a:ln w="0">
            <a:solidFill>
              <a:srgbClr val="156082"/>
            </a:solidFill>
            <a:tailEnd type="triangle" w="med" len="med"/>
          </a:ln>
        </p:spPr>
      </p:cxnSp>
      <p:sp>
        <p:nvSpPr>
          <p:cNvPr id="1976" name="TextBox 23"/>
          <p:cNvSpPr/>
          <p:nvPr/>
        </p:nvSpPr>
        <p:spPr>
          <a:xfrm>
            <a:off x="6902640" y="3371760"/>
            <a:ext cx="8964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Device Proxy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977" name="Rectangle: Rounded Corners 24"/>
          <p:cNvSpPr/>
          <p:nvPr/>
        </p:nvSpPr>
        <p:spPr>
          <a:xfrm>
            <a:off x="3600360" y="3411720"/>
            <a:ext cx="1178280" cy="486720"/>
          </a:xfrm>
          <a:prstGeom prst="roundRect">
            <a:avLst>
              <a:gd name="adj" fmla="val 16667"/>
            </a:avLst>
          </a:prstGeom>
          <a:solidFill>
            <a:srgbClr val="156082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Controller</a:t>
            </a:r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sp>
        <p:nvSpPr>
          <p:cNvPr id="1978" name="TextBox 26"/>
          <p:cNvSpPr/>
          <p:nvPr/>
        </p:nvSpPr>
        <p:spPr>
          <a:xfrm>
            <a:off x="5201280" y="4104000"/>
            <a:ext cx="23011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Tango Controller Class: MCS2Ctrl.py</a:t>
            </a:r>
            <a:endParaRPr lang="ru-RU" sz="1800" b="1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979" name="TextBox 27"/>
          <p:cNvSpPr/>
          <p:nvPr/>
        </p:nvSpPr>
        <p:spPr>
          <a:xfrm>
            <a:off x="7172280" y="4857480"/>
            <a:ext cx="19317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Tango Motor Class: </a:t>
            </a:r>
            <a:endParaRPr lang="ru-RU" sz="1800" b="1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MCS2Motor.py</a:t>
            </a:r>
            <a:endParaRPr lang="ru-RU" sz="1800" b="1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980" name="Rectangle: Rounded Corners 28"/>
          <p:cNvSpPr/>
          <p:nvPr/>
        </p:nvSpPr>
        <p:spPr>
          <a:xfrm>
            <a:off x="1870560" y="3411720"/>
            <a:ext cx="991080" cy="486720"/>
          </a:xfrm>
          <a:prstGeom prst="roundRect">
            <a:avLst>
              <a:gd name="adj" fmla="val 16667"/>
            </a:avLst>
          </a:prstGeom>
          <a:solidFill>
            <a:srgbClr val="156082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Motor 2</a:t>
            </a:r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sp>
        <p:nvSpPr>
          <p:cNvPr id="1981" name="Rectangle: Rounded Corners 29"/>
          <p:cNvSpPr/>
          <p:nvPr/>
        </p:nvSpPr>
        <p:spPr>
          <a:xfrm>
            <a:off x="1870560" y="2747880"/>
            <a:ext cx="991080" cy="486720"/>
          </a:xfrm>
          <a:prstGeom prst="roundRect">
            <a:avLst>
              <a:gd name="adj" fmla="val 16667"/>
            </a:avLst>
          </a:prstGeom>
          <a:solidFill>
            <a:srgbClr val="156082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Motor 1</a:t>
            </a:r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sp>
        <p:nvSpPr>
          <p:cNvPr id="1982" name="Rectangle: Rounded Corners 30"/>
          <p:cNvSpPr/>
          <p:nvPr/>
        </p:nvSpPr>
        <p:spPr>
          <a:xfrm>
            <a:off x="1870560" y="4075560"/>
            <a:ext cx="991080" cy="486720"/>
          </a:xfrm>
          <a:prstGeom prst="roundRect">
            <a:avLst>
              <a:gd name="adj" fmla="val 16667"/>
            </a:avLst>
          </a:prstGeom>
          <a:solidFill>
            <a:srgbClr val="156082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Motor 2</a:t>
            </a:r>
            <a:endParaRPr lang="ru-RU" sz="1800" b="0" u="none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sp>
        <p:nvSpPr>
          <p:cNvPr id="1983" name="TextBox 1"/>
          <p:cNvSpPr/>
          <p:nvPr/>
        </p:nvSpPr>
        <p:spPr>
          <a:xfrm>
            <a:off x="2639880" y="2154960"/>
            <a:ext cx="15829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1" u="none" strike="noStrike" dirty="0">
                <a:solidFill>
                  <a:schemeClr val="dk1"/>
                </a:solidFill>
                <a:effectLst/>
                <a:uFillTx/>
                <a:latin typeface="Calibri Light"/>
              </a:rPr>
              <a:t>Wrapper Package</a:t>
            </a:r>
            <a:endParaRPr lang="ru-RU" sz="1800" b="1" u="none" strike="noStrike" dirty="0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cxnSp>
        <p:nvCxnSpPr>
          <p:cNvPr id="1984" name="Straight Arrow Connector 32"/>
          <p:cNvCxnSpPr>
            <a:stCxn id="1967" idx="1"/>
            <a:endCxn id="1977" idx="3"/>
          </p:cNvCxnSpPr>
          <p:nvPr/>
        </p:nvCxnSpPr>
        <p:spPr>
          <a:xfrm flipH="1">
            <a:off x="4778640" y="3655080"/>
            <a:ext cx="834120" cy="360"/>
          </a:xfrm>
          <a:prstGeom prst="straightConnector1">
            <a:avLst/>
          </a:prstGeom>
          <a:ln w="0">
            <a:solidFill>
              <a:srgbClr val="156082"/>
            </a:solidFill>
            <a:tailEnd type="triangle" w="med" len="med"/>
          </a:ln>
        </p:spPr>
      </p:cxnSp>
      <p:cxnSp>
        <p:nvCxnSpPr>
          <p:cNvPr id="1985" name="Straight Arrow Connector 35"/>
          <p:cNvCxnSpPr>
            <a:stCxn id="1977" idx="1"/>
            <a:endCxn id="1980" idx="3"/>
          </p:cNvCxnSpPr>
          <p:nvPr/>
        </p:nvCxnSpPr>
        <p:spPr>
          <a:xfrm flipH="1">
            <a:off x="2861640" y="3655080"/>
            <a:ext cx="739080" cy="360"/>
          </a:xfrm>
          <a:prstGeom prst="straightConnector1">
            <a:avLst/>
          </a:prstGeom>
          <a:ln w="0">
            <a:solidFill>
              <a:srgbClr val="156082"/>
            </a:solidFill>
            <a:tailEnd type="triangle" w="med" len="med"/>
          </a:ln>
        </p:spPr>
      </p:cxnSp>
      <p:cxnSp>
        <p:nvCxnSpPr>
          <p:cNvPr id="1986" name="Straight Arrow Connector 36"/>
          <p:cNvCxnSpPr>
            <a:stCxn id="1977" idx="1"/>
            <a:endCxn id="1982" idx="3"/>
          </p:cNvCxnSpPr>
          <p:nvPr/>
        </p:nvCxnSpPr>
        <p:spPr>
          <a:xfrm flipH="1">
            <a:off x="2861640" y="3655080"/>
            <a:ext cx="739080" cy="664200"/>
          </a:xfrm>
          <a:prstGeom prst="straightConnector1">
            <a:avLst/>
          </a:prstGeom>
          <a:ln w="0">
            <a:solidFill>
              <a:srgbClr val="156082"/>
            </a:solidFill>
            <a:tailEnd type="triangle" w="med" len="med"/>
          </a:ln>
        </p:spPr>
      </p:cxnSp>
      <p:cxnSp>
        <p:nvCxnSpPr>
          <p:cNvPr id="1987" name="Straight Arrow Connector 37"/>
          <p:cNvCxnSpPr>
            <a:stCxn id="1977" idx="1"/>
            <a:endCxn id="1981" idx="3"/>
          </p:cNvCxnSpPr>
          <p:nvPr/>
        </p:nvCxnSpPr>
        <p:spPr>
          <a:xfrm flipH="1" flipV="1">
            <a:off x="2861640" y="2991240"/>
            <a:ext cx="739080" cy="664200"/>
          </a:xfrm>
          <a:prstGeom prst="straightConnector1">
            <a:avLst/>
          </a:prstGeom>
          <a:ln w="0">
            <a:solidFill>
              <a:srgbClr val="156082"/>
            </a:solidFill>
            <a:tailEnd type="triangle" w="med" len="med"/>
          </a:ln>
        </p:spPr>
      </p:cxnSp>
      <p:pic>
        <p:nvPicPr>
          <p:cNvPr id="1988" name="Picture 9" descr="MCS2 Gehäuse - Ihr Partner für hochpräzise Positionierung, Automatisierung  und Metrologie."/>
          <p:cNvPicPr/>
          <p:nvPr/>
        </p:nvPicPr>
        <p:blipFill>
          <a:blip r:embed="rId2"/>
          <a:srcRect l="20095" r="21374"/>
          <a:stretch/>
        </p:blipFill>
        <p:spPr>
          <a:xfrm>
            <a:off x="537840" y="3258720"/>
            <a:ext cx="738000" cy="787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89" name="TextBox 44"/>
          <p:cNvSpPr/>
          <p:nvPr/>
        </p:nvSpPr>
        <p:spPr>
          <a:xfrm>
            <a:off x="4592160" y="1133640"/>
            <a:ext cx="234108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 dirty="0">
                <a:solidFill>
                  <a:schemeClr val="dk1"/>
                </a:solidFill>
                <a:effectLst/>
                <a:uFillTx/>
                <a:latin typeface="Calibri Light"/>
              </a:rPr>
              <a:t>Handles communication with Hardware 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u="none" strike="noStrike" dirty="0">
                <a:solidFill>
                  <a:schemeClr val="dk1"/>
                </a:solidFill>
                <a:effectLst/>
                <a:uFillTx/>
                <a:latin typeface="Wingdings"/>
              </a:rPr>
              <a:t></a:t>
            </a:r>
            <a:r>
              <a:rPr lang="en-US" sz="1800" b="0" u="none" strike="noStrike" dirty="0">
                <a:solidFill>
                  <a:schemeClr val="dk1"/>
                </a:solidFill>
                <a:effectLst/>
                <a:uFillTx/>
                <a:latin typeface="Calibri Light"/>
              </a:rPr>
              <a:t>Clean Tango Classes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1990" name="Straight Arrow Connector 48"/>
          <p:cNvCxnSpPr>
            <a:stCxn id="1981" idx="1"/>
            <a:endCxn id="1988" idx="3"/>
          </p:cNvCxnSpPr>
          <p:nvPr/>
        </p:nvCxnSpPr>
        <p:spPr>
          <a:xfrm flipH="1">
            <a:off x="1275840" y="2991240"/>
            <a:ext cx="595080" cy="661680"/>
          </a:xfrm>
          <a:prstGeom prst="straightConnector1">
            <a:avLst/>
          </a:prstGeom>
          <a:ln w="0">
            <a:solidFill>
              <a:srgbClr val="156082"/>
            </a:solidFill>
            <a:tailEnd type="triangle" w="med" len="med"/>
          </a:ln>
        </p:spPr>
      </p:cxnSp>
      <p:cxnSp>
        <p:nvCxnSpPr>
          <p:cNvPr id="1991" name="Straight Arrow Connector 49"/>
          <p:cNvCxnSpPr>
            <a:stCxn id="1980" idx="1"/>
            <a:endCxn id="1988" idx="3"/>
          </p:cNvCxnSpPr>
          <p:nvPr/>
        </p:nvCxnSpPr>
        <p:spPr>
          <a:xfrm flipH="1" flipV="1">
            <a:off x="1275840" y="3652560"/>
            <a:ext cx="595080" cy="2880"/>
          </a:xfrm>
          <a:prstGeom prst="straightConnector1">
            <a:avLst/>
          </a:prstGeom>
          <a:ln w="0">
            <a:solidFill>
              <a:srgbClr val="156082"/>
            </a:solidFill>
            <a:tailEnd type="triangle" w="med" len="med"/>
          </a:ln>
        </p:spPr>
      </p:cxnSp>
      <p:cxnSp>
        <p:nvCxnSpPr>
          <p:cNvPr id="1992" name="Straight Arrow Connector 50"/>
          <p:cNvCxnSpPr>
            <a:stCxn id="1982" idx="1"/>
            <a:endCxn id="1988" idx="3"/>
          </p:cNvCxnSpPr>
          <p:nvPr/>
        </p:nvCxnSpPr>
        <p:spPr>
          <a:xfrm flipH="1" flipV="1">
            <a:off x="1275840" y="3652560"/>
            <a:ext cx="595080" cy="666720"/>
          </a:xfrm>
          <a:prstGeom prst="straightConnector1">
            <a:avLst/>
          </a:prstGeom>
          <a:ln w="0">
            <a:solidFill>
              <a:srgbClr val="156082"/>
            </a:solidFill>
            <a:tailEnd type="triangle" w="med" len="med"/>
          </a:ln>
        </p:spPr>
      </p:cxnSp>
      <p:pic>
        <p:nvPicPr>
          <p:cNvPr id="1993" name="Picture 13"/>
          <p:cNvPicPr/>
          <p:nvPr/>
        </p:nvPicPr>
        <p:blipFill>
          <a:blip r:embed="rId3"/>
          <a:srcRect l="17039" t="34112" r="21862" b="22687"/>
          <a:stretch/>
        </p:blipFill>
        <p:spPr>
          <a:xfrm>
            <a:off x="1244880" y="4898160"/>
            <a:ext cx="426600" cy="284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94" name="Picture 14"/>
          <p:cNvPicPr/>
          <p:nvPr/>
        </p:nvPicPr>
        <p:blipFill>
          <a:blip r:embed="rId3"/>
          <a:srcRect l="17039" t="34112" r="21862" b="22687"/>
          <a:stretch/>
        </p:blipFill>
        <p:spPr>
          <a:xfrm>
            <a:off x="690480" y="4902120"/>
            <a:ext cx="427320" cy="28476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995" name="Straight Arrow Connector 1024"/>
          <p:cNvCxnSpPr>
            <a:stCxn id="1988" idx="2"/>
          </p:cNvCxnSpPr>
          <p:nvPr/>
        </p:nvCxnSpPr>
        <p:spPr>
          <a:xfrm flipH="1">
            <a:off x="347400" y="4046400"/>
            <a:ext cx="559800" cy="870840"/>
          </a:xfrm>
          <a:prstGeom prst="straightConnector1">
            <a:avLst/>
          </a:prstGeom>
          <a:ln w="0">
            <a:solidFill>
              <a:srgbClr val="156082"/>
            </a:solidFill>
            <a:tailEnd type="triangle" w="med" len="med"/>
          </a:ln>
        </p:spPr>
      </p:cxnSp>
      <p:cxnSp>
        <p:nvCxnSpPr>
          <p:cNvPr id="1996" name="Straight Arrow Connector 1029"/>
          <p:cNvCxnSpPr>
            <a:stCxn id="1988" idx="2"/>
            <a:endCxn id="1994" idx="0"/>
          </p:cNvCxnSpPr>
          <p:nvPr/>
        </p:nvCxnSpPr>
        <p:spPr>
          <a:xfrm flipH="1">
            <a:off x="903960" y="4046400"/>
            <a:ext cx="3240" cy="856080"/>
          </a:xfrm>
          <a:prstGeom prst="straightConnector1">
            <a:avLst/>
          </a:prstGeom>
          <a:ln w="0">
            <a:solidFill>
              <a:srgbClr val="156082"/>
            </a:solidFill>
            <a:tailEnd type="triangle" w="med" len="med"/>
          </a:ln>
        </p:spPr>
      </p:cxnSp>
      <p:cxnSp>
        <p:nvCxnSpPr>
          <p:cNvPr id="1997" name="Straight Arrow Connector 1032"/>
          <p:cNvCxnSpPr>
            <a:stCxn id="1988" idx="2"/>
            <a:endCxn id="1993" idx="0"/>
          </p:cNvCxnSpPr>
          <p:nvPr/>
        </p:nvCxnSpPr>
        <p:spPr>
          <a:xfrm>
            <a:off x="906840" y="4046400"/>
            <a:ext cx="551520" cy="852120"/>
          </a:xfrm>
          <a:prstGeom prst="straightConnector1">
            <a:avLst/>
          </a:prstGeom>
          <a:ln w="0">
            <a:solidFill>
              <a:srgbClr val="156082"/>
            </a:solidFill>
            <a:tailEnd type="triangle" w="med" len="med"/>
          </a:ln>
        </p:spPr>
      </p:cxnSp>
      <p:sp>
        <p:nvSpPr>
          <p:cNvPr id="1998" name="TextBox 1035"/>
          <p:cNvSpPr/>
          <p:nvPr/>
        </p:nvSpPr>
        <p:spPr>
          <a:xfrm>
            <a:off x="3540600" y="3917880"/>
            <a:ext cx="132696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Temp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IP-adress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…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999" name="TextBox 1036"/>
          <p:cNvSpPr/>
          <p:nvPr/>
        </p:nvSpPr>
        <p:spPr>
          <a:xfrm>
            <a:off x="1854360" y="4583880"/>
            <a:ext cx="123120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Move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Position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…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2000" name="TextBox 1055"/>
          <p:cNvSpPr/>
          <p:nvPr/>
        </p:nvSpPr>
        <p:spPr>
          <a:xfrm>
            <a:off x="3370680" y="4804920"/>
            <a:ext cx="166896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Controller Class: Device.py</a:t>
            </a:r>
            <a:endParaRPr lang="ru-RU" sz="1800" b="1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2001" name="TextBox 1056"/>
          <p:cNvSpPr/>
          <p:nvPr/>
        </p:nvSpPr>
        <p:spPr>
          <a:xfrm>
            <a:off x="1707840" y="5469840"/>
            <a:ext cx="14130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Motor Class: Channel.py</a:t>
            </a:r>
            <a:endParaRPr lang="ru-RU" sz="1800" b="1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cxnSp>
        <p:nvCxnSpPr>
          <p:cNvPr id="2002" name="Straight Arrow Connector 1058"/>
          <p:cNvCxnSpPr>
            <a:stCxn id="1983" idx="3"/>
            <a:endCxn id="1989" idx="1"/>
          </p:cNvCxnSpPr>
          <p:nvPr/>
        </p:nvCxnSpPr>
        <p:spPr>
          <a:xfrm flipV="1">
            <a:off x="4222800" y="1727280"/>
            <a:ext cx="369720" cy="747360"/>
          </a:xfrm>
          <a:prstGeom prst="straightConnector1">
            <a:avLst/>
          </a:prstGeom>
          <a:ln w="0">
            <a:solidFill>
              <a:srgbClr val="156082"/>
            </a:solidFill>
            <a:tailEnd type="triangle" w="med" len="med"/>
          </a:ln>
        </p:spPr>
      </p:cxnSp>
      <p:pic>
        <p:nvPicPr>
          <p:cNvPr id="2003" name="Picture 10"/>
          <p:cNvPicPr/>
          <p:nvPr/>
        </p:nvPicPr>
        <p:blipFill>
          <a:blip r:embed="rId3"/>
          <a:srcRect l="17039" t="34112" r="21862" b="22687"/>
          <a:stretch/>
        </p:blipFill>
        <p:spPr>
          <a:xfrm>
            <a:off x="120600" y="4916880"/>
            <a:ext cx="427320" cy="2847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PlaceHolder 1"/>
          <p:cNvSpPr>
            <a:spLocks noGrp="1"/>
          </p:cNvSpPr>
          <p:nvPr>
            <p:ph type="title"/>
          </p:nvPr>
        </p:nvSpPr>
        <p:spPr>
          <a:xfrm>
            <a:off x="1947960" y="363240"/>
            <a:ext cx="5141880" cy="38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Liquid </a:t>
            </a:r>
            <a:r>
              <a:rPr lang="de-DE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L</a:t>
            </a: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eaf self-alignment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2005" name="PlaceHolder 2"/>
          <p:cNvSpPr>
            <a:spLocks noGrp="1"/>
          </p:cNvSpPr>
          <p:nvPr>
            <p:ph/>
          </p:nvPr>
        </p:nvSpPr>
        <p:spPr>
          <a:xfrm>
            <a:off x="422280" y="1661040"/>
            <a:ext cx="3976200" cy="203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-324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Currently : manual correction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Time consuming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Human error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-324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Planned : automatic self-alignment 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006" name="Picture 11"/>
          <p:cNvPicPr/>
          <p:nvPr/>
        </p:nvPicPr>
        <p:blipFill>
          <a:blip r:embed="rId2"/>
          <a:stretch/>
        </p:blipFill>
        <p:spPr>
          <a:xfrm>
            <a:off x="4682520" y="2518200"/>
            <a:ext cx="3861360" cy="3099600"/>
          </a:xfrm>
          <a:prstGeom prst="rect">
            <a:avLst/>
          </a:prstGeom>
          <a:noFill/>
          <a:ln w="38100">
            <a:noFill/>
          </a:ln>
          <a:effectLst>
            <a:outerShdw blurRad="50760" dist="37674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07" name="TextBox 10"/>
          <p:cNvSpPr/>
          <p:nvPr/>
        </p:nvSpPr>
        <p:spPr>
          <a:xfrm>
            <a:off x="4597200" y="1561680"/>
            <a:ext cx="4031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Closed loop </a:t>
            </a:r>
            <a:r>
              <a:rPr lang="en-US" sz="1800" b="1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stabilization</a:t>
            </a: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 </a:t>
            </a:r>
            <a:r>
              <a:rPr lang="en-US" sz="1800" b="1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of </a:t>
            </a:r>
            <a:br>
              <a:rPr sz="1800" dirty="0"/>
            </a:br>
            <a:r>
              <a:rPr lang="en-US" sz="1800" b="1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Liquid Leaf rotation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08" name="PlaceHolder 22"/>
          <p:cNvSpPr/>
          <p:nvPr/>
        </p:nvSpPr>
        <p:spPr>
          <a:xfrm>
            <a:off x="8658360" y="6551280"/>
            <a:ext cx="43200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A8DEEF26-B0B0-468C-8A7C-8455A54825E4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19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PlaceHolder 1"/>
          <p:cNvSpPr>
            <a:spLocks noGrp="1"/>
          </p:cNvSpPr>
          <p:nvPr>
            <p:ph type="title"/>
          </p:nvPr>
        </p:nvSpPr>
        <p:spPr>
          <a:xfrm>
            <a:off x="1936800" y="190800"/>
            <a:ext cx="5177880" cy="73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Table of Contents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802" name="Textfeld 1523"/>
          <p:cNvSpPr/>
          <p:nvPr/>
        </p:nvSpPr>
        <p:spPr>
          <a:xfrm>
            <a:off x="306720" y="1416960"/>
            <a:ext cx="5537520" cy="26143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6000" indent="-216000" defTabSz="914400">
              <a:lnSpc>
                <a:spcPct val="115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lang="ru-RU" sz="240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Introduction</a:t>
            </a:r>
            <a:endParaRPr lang="ru-RU" sz="240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6000" indent="-216000" defTabSz="914400">
              <a:lnSpc>
                <a:spcPct val="115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lang="ru-RU" sz="240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Laser-driven ion acceleration</a:t>
            </a:r>
            <a:endParaRPr lang="ru-RU" sz="240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6000" indent="-216000" defTabSz="914400">
              <a:lnSpc>
                <a:spcPct val="115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lang="ru-RU" sz="240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Experimental setup, Liquid Leaf</a:t>
            </a:r>
            <a:endParaRPr lang="ru-RU" sz="240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6000" indent="-216000" defTabSz="914400">
              <a:lnSpc>
                <a:spcPct val="115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lang="ru-RU" sz="240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Whitelight sensor</a:t>
            </a:r>
            <a:endParaRPr lang="ru-RU" sz="240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6000" indent="-216000" defTabSz="914400">
              <a:lnSpc>
                <a:spcPct val="115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lang="ru-RU" sz="240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Nozzle motors</a:t>
            </a:r>
            <a:endParaRPr lang="ru-RU" sz="240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6000" indent="-216000" defTabSz="914400">
              <a:lnSpc>
                <a:spcPct val="115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lang="ru-RU" sz="240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Overview</a:t>
            </a:r>
            <a:endParaRPr lang="ru-RU" sz="240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PlaceHolder 1"/>
          <p:cNvSpPr>
            <a:spLocks noGrp="1"/>
          </p:cNvSpPr>
          <p:nvPr>
            <p:ph type="title"/>
          </p:nvPr>
        </p:nvSpPr>
        <p:spPr>
          <a:xfrm>
            <a:off x="1947960" y="363240"/>
            <a:ext cx="5141880" cy="38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Summary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2010" name="PlaceHolder 2"/>
          <p:cNvSpPr>
            <a:spLocks noGrp="1"/>
          </p:cNvSpPr>
          <p:nvPr>
            <p:ph/>
          </p:nvPr>
        </p:nvSpPr>
        <p:spPr>
          <a:xfrm>
            <a:off x="164520" y="1692720"/>
            <a:ext cx="4407480" cy="263958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u="sng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Current </a:t>
            </a:r>
            <a:r>
              <a:rPr lang="de-DE" sz="2800" b="0" u="sng" strike="noStrike" dirty="0" err="1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status</a:t>
            </a:r>
            <a:r>
              <a:rPr lang="ru-RU" sz="2800" b="0" u="sng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: 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57200" indent="-4572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Tango implementation of hexapod and cameras, data archiving.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Manual target thickness measurement and alignment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0" algn="l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11" name="Textfeld 1688"/>
          <p:cNvSpPr/>
          <p:nvPr/>
        </p:nvSpPr>
        <p:spPr>
          <a:xfrm>
            <a:off x="4518900" y="1588799"/>
            <a:ext cx="4454280" cy="25012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15000"/>
              </a:lnSpc>
            </a:pPr>
            <a:r>
              <a:rPr lang="ru-RU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  </a:t>
            </a:r>
            <a:r>
              <a:rPr lang="ru-RU" sz="2800" b="0" u="sng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Planned</a:t>
            </a:r>
            <a:r>
              <a:rPr lang="ru-RU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: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Automate</a:t>
            </a:r>
            <a:r>
              <a:rPr lang="ru-RU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 thickness measurement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6000" indent="-216000" defTabSz="9144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C</a:t>
            </a:r>
            <a:r>
              <a:rPr lang="ru-RU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losed-loop stabilization of </a:t>
            </a:r>
            <a:r>
              <a:rPr lang="de-DE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L</a:t>
            </a:r>
            <a:r>
              <a:rPr lang="ru-RU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iquid </a:t>
            </a:r>
            <a:r>
              <a:rPr lang="de-DE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L</a:t>
            </a:r>
            <a:r>
              <a:rPr lang="ru-RU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eaf rotation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914400">
              <a:lnSpc>
                <a:spcPct val="115000"/>
              </a:lnSpc>
            </a:pPr>
            <a:br>
              <a:rPr sz="2800" dirty="0"/>
            </a:br>
            <a:r>
              <a:rPr lang="de-DE" sz="2800" b="0" u="none" strike="noStrike" dirty="0">
                <a:solidFill>
                  <a:srgbClr val="000000"/>
                </a:solidFill>
                <a:effectLst/>
                <a:uFillTx/>
                <a:latin typeface="Wingdings"/>
                <a:ea typeface="Calibri"/>
              </a:rPr>
              <a:t></a:t>
            </a:r>
            <a:r>
              <a:rPr lang="de-DE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 </a:t>
            </a:r>
            <a:r>
              <a:rPr lang="ru-RU" sz="2800" b="1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1Hz laser </a:t>
            </a:r>
            <a:r>
              <a:rPr lang="de-DE" sz="2800" b="1" u="none" strike="noStrike" dirty="0" err="1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ion</a:t>
            </a:r>
            <a:r>
              <a:rPr lang="de-DE" sz="2800" b="1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 </a:t>
            </a:r>
            <a:r>
              <a:rPr lang="de-DE" sz="2800" b="1" u="none" strike="noStrike" dirty="0" err="1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acceleration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12" name="PlaceHolder 21"/>
          <p:cNvSpPr/>
          <p:nvPr/>
        </p:nvSpPr>
        <p:spPr>
          <a:xfrm>
            <a:off x="8658360" y="6551280"/>
            <a:ext cx="43200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4CC13B3E-10E8-42AE-8FC2-2022CA59E11D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20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97143-D19E-44B3-97EE-38630B03D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61CE-782E-4DE1-B889-631E119E705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967549" y="2379457"/>
            <a:ext cx="6283693" cy="2452085"/>
          </a:xfrm>
        </p:spPr>
        <p:txBody>
          <a:bodyPr>
            <a:normAutofit/>
          </a:bodyPr>
          <a:lstStyle/>
          <a:p>
            <a:pPr marL="228600"/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This work has been funded by the Centre for Advanced Laser Applications and the Deutsche </a:t>
            </a:r>
            <a:r>
              <a:rPr lang="en-US" sz="18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Forschungsgemeinschaft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(DFG) under Grant No. 558546291. </a:t>
            </a:r>
          </a:p>
          <a:p>
            <a:pPr marL="228600"/>
            <a:endParaRPr lang="en-US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8600"/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Many of our projects are publicly available at our GitLab 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https://gitlab.lrz.de/cala-public</a:t>
            </a:r>
          </a:p>
          <a:p>
            <a:pPr marL="228600"/>
            <a:endParaRPr lang="en-US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255C22-D851-4AAF-A240-944D1C283A86}"/>
              </a:ext>
            </a:extLst>
          </p:cNvPr>
          <p:cNvSpPr txBox="1"/>
          <p:nvPr/>
        </p:nvSpPr>
        <p:spPr>
          <a:xfrm>
            <a:off x="2504662" y="2014443"/>
            <a:ext cx="320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Thanks to all the people at CALA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FC8D6-0316-4475-AD2B-B7C7CE48E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680" y="3959441"/>
            <a:ext cx="829766" cy="8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00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PlaceHolder 1"/>
          <p:cNvSpPr>
            <a:spLocks noGrp="1"/>
          </p:cNvSpPr>
          <p:nvPr>
            <p:ph type="title"/>
          </p:nvPr>
        </p:nvSpPr>
        <p:spPr>
          <a:xfrm>
            <a:off x="2001060" y="352223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/>
          <a:p>
            <a:pPr indent="0" algn="ctr" defTabSz="914400">
              <a:lnSpc>
                <a:spcPct val="150000"/>
              </a:lnSpc>
              <a:buNone/>
              <a:tabLst>
                <a:tab pos="0" algn="l"/>
              </a:tabLst>
            </a:pPr>
            <a:r>
              <a:rPr lang="de-DE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Questions ?</a:t>
            </a:r>
            <a:br>
              <a:rPr lang="de-DE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</a:br>
            <a:r>
              <a:rPr lang="de-DE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(Mykhailo.Salan@campus.lmu.de)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2014" name="PlaceHolder 16"/>
          <p:cNvSpPr/>
          <p:nvPr/>
        </p:nvSpPr>
        <p:spPr>
          <a:xfrm>
            <a:off x="8658000" y="6551280"/>
            <a:ext cx="43200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AE96302A-BEF5-4710-9177-84729797D347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22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69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PlaceHolder 1"/>
          <p:cNvSpPr>
            <a:spLocks noGrp="1"/>
          </p:cNvSpPr>
          <p:nvPr>
            <p:ph type="title"/>
          </p:nvPr>
        </p:nvSpPr>
        <p:spPr>
          <a:xfrm>
            <a:off x="1942560" y="256140"/>
            <a:ext cx="5141520" cy="6825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Thickness Measurement – </a:t>
            </a:r>
            <a:b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</a:b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confocal chromatic sensors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2016" name="PlaceHolder 2"/>
          <p:cNvSpPr>
            <a:spLocks noGrp="1"/>
          </p:cNvSpPr>
          <p:nvPr>
            <p:ph/>
          </p:nvPr>
        </p:nvSpPr>
        <p:spPr>
          <a:xfrm>
            <a:off x="174600" y="1313280"/>
            <a:ext cx="4338720" cy="49528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t">
            <a:noAutofit/>
          </a:bodyPr>
          <a:lstStyle/>
          <a:p>
            <a:pPr indent="0" algn="l" defTabSz="914400">
              <a:lnSpc>
                <a:spcPct val="90000"/>
              </a:lnSpc>
              <a:spcBef>
                <a:spcPts val="1001"/>
              </a:spcBef>
              <a:buNone/>
            </a:pP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017" name="Picture 5"/>
          <p:cNvPicPr/>
          <p:nvPr/>
        </p:nvPicPr>
        <p:blipFill>
          <a:blip r:embed="rId2"/>
          <a:stretch/>
        </p:blipFill>
        <p:spPr>
          <a:xfrm>
            <a:off x="2744280" y="1144080"/>
            <a:ext cx="4513320" cy="5019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18" name="Picture 6"/>
          <p:cNvPicPr/>
          <p:nvPr/>
        </p:nvPicPr>
        <p:blipFill>
          <a:blip r:embed="rId3"/>
          <a:stretch/>
        </p:blipFill>
        <p:spPr>
          <a:xfrm>
            <a:off x="332280" y="1246680"/>
            <a:ext cx="2240280" cy="5019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19" name="Picture 8"/>
          <p:cNvPicPr/>
          <p:nvPr/>
        </p:nvPicPr>
        <p:blipFill>
          <a:blip r:embed="rId4"/>
          <a:stretch/>
        </p:blipFill>
        <p:spPr>
          <a:xfrm>
            <a:off x="1726200" y="1246680"/>
            <a:ext cx="846360" cy="1512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20" name="TextBox 2"/>
          <p:cNvSpPr/>
          <p:nvPr/>
        </p:nvSpPr>
        <p:spPr>
          <a:xfrm>
            <a:off x="6942240" y="3008160"/>
            <a:ext cx="1997983" cy="644877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45720" tIns="45000" rIns="45720" bIns="45000" numCol="1" spcCol="3816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Only works up to 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5µm, leaf is thinner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21" name="PlaceHolder 9"/>
          <p:cNvSpPr/>
          <p:nvPr/>
        </p:nvSpPr>
        <p:spPr>
          <a:xfrm>
            <a:off x="8812080" y="6551280"/>
            <a:ext cx="277560" cy="24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B4F32338-C799-492B-AEE2-A958DCD683E3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23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PlaceHolder 1"/>
          <p:cNvSpPr>
            <a:spLocks noGrp="1"/>
          </p:cNvSpPr>
          <p:nvPr>
            <p:ph type="sldNum" idx="27"/>
          </p:nvPr>
        </p:nvSpPr>
        <p:spPr>
          <a:xfrm>
            <a:off x="8909640" y="6551280"/>
            <a:ext cx="18036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E04A7E84-AF19-4339-A460-6406CF35C053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3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1804" name="Grafik 6" descr="Grafik 6"/>
          <p:cNvPicPr/>
          <p:nvPr/>
        </p:nvPicPr>
        <p:blipFill>
          <a:blip r:embed="rId2"/>
          <a:srcRect t="13013"/>
          <a:stretch/>
        </p:blipFill>
        <p:spPr>
          <a:xfrm>
            <a:off x="3837960" y="1212480"/>
            <a:ext cx="5424840" cy="30632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805" name="Bildschirmfoto 2022-11-21 um 13.38.32.png" descr="Bildschirmfoto 2022-11-21 um 13.38.32.png"/>
          <p:cNvPicPr/>
          <p:nvPr/>
        </p:nvPicPr>
        <p:blipFill>
          <a:blip r:embed="rId3"/>
          <a:stretch/>
        </p:blipFill>
        <p:spPr>
          <a:xfrm>
            <a:off x="34920" y="1212480"/>
            <a:ext cx="3357720" cy="306288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806" name="Kreis"/>
          <p:cNvSpPr/>
          <p:nvPr/>
        </p:nvSpPr>
        <p:spPr>
          <a:xfrm>
            <a:off x="1505520" y="2605320"/>
            <a:ext cx="116640" cy="109440"/>
          </a:xfrm>
          <a:prstGeom prst="ellipse">
            <a:avLst/>
          </a:prstGeom>
          <a:solidFill>
            <a:srgbClr val="9411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33480" rIns="45720" bIns="3348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07" name="Linie"/>
          <p:cNvSpPr/>
          <p:nvPr/>
        </p:nvSpPr>
        <p:spPr>
          <a:xfrm flipV="1">
            <a:off x="1545480" y="1227600"/>
            <a:ext cx="2304360" cy="1428120"/>
          </a:xfrm>
          <a:prstGeom prst="line">
            <a:avLst/>
          </a:prstGeom>
          <a:ln w="25400">
            <a:solidFill>
              <a:srgbClr val="9411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08" name="Linie"/>
          <p:cNvSpPr/>
          <p:nvPr/>
        </p:nvSpPr>
        <p:spPr>
          <a:xfrm flipH="1" flipV="1">
            <a:off x="1545840" y="2683440"/>
            <a:ext cx="2303640" cy="1582560"/>
          </a:xfrm>
          <a:prstGeom prst="line">
            <a:avLst/>
          </a:prstGeom>
          <a:ln w="25400">
            <a:solidFill>
              <a:srgbClr val="9411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809" name="Group 29"/>
          <p:cNvGrpSpPr/>
          <p:nvPr/>
        </p:nvGrpSpPr>
        <p:grpSpPr>
          <a:xfrm>
            <a:off x="128880" y="4380840"/>
            <a:ext cx="8885160" cy="2090880"/>
            <a:chOff x="128880" y="4380840"/>
            <a:chExt cx="8885160" cy="2090880"/>
          </a:xfrm>
        </p:grpSpPr>
        <p:grpSp>
          <p:nvGrpSpPr>
            <p:cNvPr id="1810" name="Gruppieren 38"/>
            <p:cNvGrpSpPr/>
            <p:nvPr/>
          </p:nvGrpSpPr>
          <p:grpSpPr>
            <a:xfrm>
              <a:off x="128880" y="4380840"/>
              <a:ext cx="8885160" cy="2090880"/>
              <a:chOff x="128880" y="4380840"/>
              <a:chExt cx="8885160" cy="2090880"/>
            </a:xfrm>
          </p:grpSpPr>
          <p:grpSp>
            <p:nvGrpSpPr>
              <p:cNvPr id="1811" name="Grafik 39"/>
              <p:cNvGrpSpPr/>
              <p:nvPr/>
            </p:nvGrpSpPr>
            <p:grpSpPr>
              <a:xfrm>
                <a:off x="128880" y="4380840"/>
                <a:ext cx="8885160" cy="975960"/>
                <a:chOff x="128880" y="4380840"/>
                <a:chExt cx="8885160" cy="975960"/>
              </a:xfrm>
            </p:grpSpPr>
            <p:sp>
              <p:nvSpPr>
                <p:cNvPr id="1812" name="Rechteck"/>
                <p:cNvSpPr/>
                <p:nvPr/>
              </p:nvSpPr>
              <p:spPr>
                <a:xfrm>
                  <a:off x="128880" y="4380840"/>
                  <a:ext cx="8885160" cy="975960"/>
                </a:xfrm>
                <a:prstGeom prst="rect">
                  <a:avLst/>
                </a:prstGeom>
                <a:solidFill>
                  <a:srgbClr val="FF6600"/>
                </a:solidFill>
                <a:ln w="1270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45720" tIns="45000" rIns="45720" bIns="45000" numCol="1" spcCol="0" anchor="t">
                  <a:noAutofit/>
                </a:bodyPr>
                <a:lstStyle/>
                <a:p>
                  <a:endParaRPr lang="ru-RU" sz="1800" b="0" u="none" strike="noStrike">
                    <a:solidFill>
                      <a:srgbClr val="000000"/>
                    </a:solidFill>
                    <a:effectLst/>
                    <a:uFillTx/>
                    <a:latin typeface="LMU CompatilFact"/>
                  </a:endParaRPr>
                </a:p>
              </p:txBody>
            </p:sp>
            <p:pic>
              <p:nvPicPr>
                <p:cNvPr id="1813" name="image16.jpeg" descr="image16.jpeg"/>
                <p:cNvPicPr/>
                <p:nvPr/>
              </p:nvPicPr>
              <p:blipFill>
                <a:blip r:embed="rId4"/>
                <a:srcRect t="41364" b="21327"/>
                <a:stretch/>
              </p:blipFill>
              <p:spPr>
                <a:xfrm>
                  <a:off x="128880" y="4380840"/>
                  <a:ext cx="8885160" cy="97596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</p:pic>
          </p:grpSp>
          <p:grpSp>
            <p:nvGrpSpPr>
              <p:cNvPr id="1814" name="Gruppieren 40"/>
              <p:cNvGrpSpPr/>
              <p:nvPr/>
            </p:nvGrpSpPr>
            <p:grpSpPr>
              <a:xfrm>
                <a:off x="518040" y="4472640"/>
                <a:ext cx="3512880" cy="1614240"/>
                <a:chOff x="518040" y="4472640"/>
                <a:chExt cx="3512880" cy="1614240"/>
              </a:xfrm>
            </p:grpSpPr>
            <p:sp>
              <p:nvSpPr>
                <p:cNvPr id="1815" name="Textfeld 52"/>
                <p:cNvSpPr/>
                <p:nvPr/>
              </p:nvSpPr>
              <p:spPr>
                <a:xfrm>
                  <a:off x="518040" y="5448600"/>
                  <a:ext cx="2564280" cy="638280"/>
                </a:xfrm>
                <a:prstGeom prst="rect">
                  <a:avLst/>
                </a:prstGeom>
                <a:solidFill>
                  <a:srgbClr val="C00000"/>
                </a:solidFill>
                <a:ln w="1270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45720" tIns="45000" rIns="45720" bIns="45000" numCol="1" spcCol="0" anchor="t">
                  <a:spAutoFit/>
                </a:bodyPr>
                <a:lstStyle/>
                <a:p>
                  <a:pPr algn="ctr" defTabSz="914400">
                    <a:lnSpc>
                      <a:spcPct val="100000"/>
                    </a:lnSpc>
                    <a:tabLst>
                      <a:tab pos="0" algn="l"/>
                    </a:tabLst>
                  </a:pPr>
                  <a:r>
                    <a:rPr lang="ru-RU" sz="1800" b="1" u="none" strike="noStrike" dirty="0">
                      <a:solidFill>
                        <a:srgbClr val="FFFFFF"/>
                      </a:solidFill>
                      <a:effectLst/>
                      <a:uFillTx/>
                      <a:latin typeface="LMU CompatilFact"/>
                      <a:ea typeface="LMU CompatilFact"/>
                    </a:rPr>
                    <a:t>ATLAS 3000</a:t>
                  </a:r>
                  <a:endParaRPr lang="ru-RU" sz="1800" b="0" u="none" strike="noStrike" dirty="0">
                    <a:solidFill>
                      <a:srgbClr val="FFFFFF"/>
                    </a:solidFill>
                    <a:effectLst/>
                    <a:uFillTx/>
                    <a:latin typeface="Arial"/>
                  </a:endParaRPr>
                </a:p>
                <a:p>
                  <a:pPr algn="ctr" defTabSz="914400">
                    <a:lnSpc>
                      <a:spcPct val="100000"/>
                    </a:lnSpc>
                    <a:tabLst>
                      <a:tab pos="0" algn="l"/>
                    </a:tabLst>
                  </a:pPr>
                  <a:r>
                    <a:rPr lang="ru-RU" sz="1800" b="0" u="none" strike="noStrike" dirty="0">
                      <a:solidFill>
                        <a:srgbClr val="FFFFFF"/>
                      </a:solidFill>
                      <a:effectLst/>
                      <a:uFillTx/>
                      <a:latin typeface="LMU CompatilFact"/>
                      <a:ea typeface="LMU CompatilFact"/>
                    </a:rPr>
                    <a:t>2.5 PW, 1Hz</a:t>
                  </a:r>
                  <a:r>
                    <a:rPr lang="en-US" sz="1800" b="0" u="none" strike="noStrike" dirty="0">
                      <a:solidFill>
                        <a:srgbClr val="FFFFFF"/>
                      </a:solidFill>
                      <a:effectLst/>
                      <a:uFillTx/>
                      <a:latin typeface="LMU CompatilFact"/>
                      <a:ea typeface="LMU CompatilFact"/>
                    </a:rPr>
                    <a:t>, 27fs</a:t>
                  </a:r>
                  <a:endParaRPr lang="ru-RU" sz="1800" b="0" u="none" strike="noStrike" dirty="0">
                    <a:solidFill>
                      <a:srgbClr val="FFFFFF"/>
                    </a:solidFill>
                    <a:effectLst/>
                    <a:uFillTx/>
                    <a:latin typeface="Arial"/>
                  </a:endParaRPr>
                </a:p>
              </p:txBody>
            </p:sp>
            <p:grpSp>
              <p:nvGrpSpPr>
                <p:cNvPr id="1816" name="Rechteck 36"/>
                <p:cNvGrpSpPr/>
                <p:nvPr/>
              </p:nvGrpSpPr>
              <p:grpSpPr>
                <a:xfrm>
                  <a:off x="2390400" y="4472640"/>
                  <a:ext cx="1640520" cy="637920"/>
                  <a:chOff x="2390400" y="4472640"/>
                  <a:chExt cx="1640520" cy="637920"/>
                </a:xfrm>
              </p:grpSpPr>
              <p:sp>
                <p:nvSpPr>
                  <p:cNvPr id="1817" name="Form"/>
                  <p:cNvSpPr/>
                  <p:nvPr/>
                </p:nvSpPr>
                <p:spPr>
                  <a:xfrm>
                    <a:off x="2390400" y="4634640"/>
                    <a:ext cx="1640520" cy="313560"/>
                  </a:xfrm>
                  <a:custGeom>
                    <a:avLst/>
                    <a:gdLst>
                      <a:gd name="textAreaLeft" fmla="*/ 0 w 1640520"/>
                      <a:gd name="textAreaRight" fmla="*/ 1641600 w 1640520"/>
                      <a:gd name="textAreaTop" fmla="*/ 0 h 313560"/>
                      <a:gd name="textAreaBottom" fmla="*/ 314640 h 313560"/>
                      <a:gd name="GluePoint1X" fmla="*/ 1 w 2"/>
                      <a:gd name="GluePoint1Y" fmla="*/ 1 h 2"/>
                      <a:gd name="GluePoint2X" fmla="*/ 1 w 2"/>
                      <a:gd name="GluePoint2Y" fmla="*/ 1 h 2"/>
                      <a:gd name="GluePoint3X" fmla="*/ 1 w 2"/>
                      <a:gd name="GluePoint3Y" fmla="*/ 1 h 2"/>
                      <a:gd name="GluePoint4X" fmla="*/ 1 w 2"/>
                      <a:gd name="GluePoint4Y" fmla="*/ 1 h 2"/>
                    </a:gdLst>
                    <a:ahLst/>
                    <a:cxnLst>
                      <a:cxn ang="0">
                        <a:pos x="GluePoint1X" y="GluePoint1Y"/>
                      </a:cxn>
                      <a:cxn ang="0">
                        <a:pos x="GluePoint2X" y="GluePoint2Y"/>
                      </a:cxn>
                      <a:cxn ang="0">
                        <a:pos x="GluePoint3X" y="GluePoint3Y"/>
                      </a:cxn>
                      <a:cxn ang="0">
                        <a:pos x="GluePoint4X" y="GluePoint4Y"/>
                      </a:cxn>
                    </a:cxnLst>
                    <a:rect l="textAreaLeft" t="textAreaTop" r="textAreaRight" b="textAreaBottom"/>
                    <a:pathLst>
                      <a:path w="21600" h="21600">
                        <a:moveTo>
                          <a:pt x="1554" y="0"/>
                        </a:moveTo>
                        <a:lnTo>
                          <a:pt x="21600" y="0"/>
                        </a:lnTo>
                        <a:lnTo>
                          <a:pt x="21249" y="21600"/>
                        </a:lnTo>
                        <a:lnTo>
                          <a:pt x="0" y="21218"/>
                        </a:lnTo>
                        <a:lnTo>
                          <a:pt x="1554" y="0"/>
                        </a:lnTo>
                        <a:close/>
                      </a:path>
                    </a:pathLst>
                  </a:custGeom>
                  <a:solidFill>
                    <a:srgbClr val="C00000">
                      <a:alpha val="50000"/>
                    </a:srgbClr>
                  </a:solidFill>
                  <a:ln w="1270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45720" tIns="45000" rIns="45720" bIns="45000" numCol="1" spcCol="0" anchor="ctr">
                    <a:noAutofit/>
                  </a:bodyPr>
                  <a:lstStyle/>
                  <a:p>
                    <a:endParaRPr lang="ru-RU" sz="1800" b="0" u="none" strike="noStrike">
                      <a:solidFill>
                        <a:srgbClr val="FFFFFF"/>
                      </a:solidFill>
                      <a:effectLst/>
                      <a:uFillTx/>
                      <a:latin typeface="LMU CompatilFact"/>
                    </a:endParaRPr>
                  </a:p>
                </p:txBody>
              </p:sp>
              <p:sp>
                <p:nvSpPr>
                  <p:cNvPr id="1818" name="ATLAS (3PW)"/>
                  <p:cNvSpPr/>
                  <p:nvPr/>
                </p:nvSpPr>
                <p:spPr>
                  <a:xfrm>
                    <a:off x="2436120" y="4472640"/>
                    <a:ext cx="1549080" cy="637920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45720" tIns="45000" rIns="45720" bIns="45000" numCol="1" spcCol="0" anchor="ctr">
                    <a:sp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  <a:tabLst>
                        <a:tab pos="0" algn="l"/>
                      </a:tabLst>
                    </a:pPr>
                    <a:r>
                      <a:rPr lang="ru-RU" sz="1800" b="0" i="1" u="none" strike="noStrike">
                        <a:solidFill>
                          <a:srgbClr val="FFFFFF"/>
                        </a:solidFill>
                        <a:effectLst/>
                        <a:uFillTx/>
                        <a:latin typeface="LMU CompatilFact"/>
                        <a:ea typeface="LMU CompatilFact"/>
                      </a:rPr>
                      <a:t>ATLAS (2.5PW)</a:t>
                    </a:r>
                    <a:endParaRPr lang="ru-RU" sz="1800" b="0" u="none" strike="noStrike">
                      <a:solidFill>
                        <a:srgbClr val="000000"/>
                      </a:solidFill>
                      <a:effectLst/>
                      <a:uFillTx/>
                      <a:latin typeface="Arial"/>
                    </a:endParaRPr>
                  </a:p>
                </p:txBody>
              </p:sp>
            </p:grpSp>
          </p:grpSp>
          <p:sp>
            <p:nvSpPr>
              <p:cNvPr id="1819" name="Textfeld 41"/>
              <p:cNvSpPr/>
              <p:nvPr/>
            </p:nvSpPr>
            <p:spPr>
              <a:xfrm>
                <a:off x="4678920" y="5411520"/>
                <a:ext cx="4332240" cy="369720"/>
              </a:xfrm>
              <a:prstGeom prst="rect">
                <a:avLst/>
              </a:prstGeom>
              <a:solidFill>
                <a:schemeClr val="accent2"/>
              </a:solidFill>
              <a:ln w="127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45720" tIns="45000" rIns="45720" bIns="45000" numCol="1" spcCol="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ru-RU" sz="1800" b="1" u="none" strike="noStrike" dirty="0">
                    <a:solidFill>
                      <a:srgbClr val="000000"/>
                    </a:solidFill>
                    <a:effectLst/>
                    <a:uFillTx/>
                    <a:latin typeface="LMU CompatilFact"/>
                    <a:ea typeface="LMU CompatilFact"/>
                  </a:rPr>
                  <a:t>Protons, Ions </a:t>
                </a:r>
                <a:endParaRPr lang="ru-RU" sz="1800" b="0" u="none" strike="noStrike" dirty="0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20" name="Textfeld 42"/>
              <p:cNvSpPr/>
              <p:nvPr/>
            </p:nvSpPr>
            <p:spPr>
              <a:xfrm>
                <a:off x="4678920" y="5756760"/>
                <a:ext cx="4332240" cy="369720"/>
              </a:xfrm>
              <a:prstGeom prst="rect">
                <a:avLst/>
              </a:prstGeom>
              <a:solidFill>
                <a:srgbClr val="00B0F0"/>
              </a:solidFill>
              <a:ln w="127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45720" tIns="45000" rIns="45720" bIns="45000" numCol="1" spcCol="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ru-RU" sz="1800" b="1" u="none" strike="noStrike">
                    <a:solidFill>
                      <a:srgbClr val="000000"/>
                    </a:solidFill>
                    <a:effectLst/>
                    <a:uFillTx/>
                    <a:latin typeface="LMU CompatilFact"/>
                    <a:ea typeface="LMU CompatilFact"/>
                  </a:rPr>
                  <a:t>Electrons, X-rays</a:t>
                </a:r>
                <a:endParaRPr lang="ru-RU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21" name="Gewinkelter Verbinder 43"/>
              <p:cNvSpPr/>
              <p:nvPr/>
            </p:nvSpPr>
            <p:spPr>
              <a:xfrm rot="10800000" flipH="1">
                <a:off x="3084120" y="5597280"/>
                <a:ext cx="1594080" cy="174240"/>
              </a:xfrm>
              <a:custGeom>
                <a:avLst/>
                <a:gdLst>
                  <a:gd name="textAreaLeft" fmla="*/ 720 w 1594080"/>
                  <a:gd name="textAreaRight" fmla="*/ 1595880 w 1594080"/>
                  <a:gd name="textAreaTop" fmla="*/ 0 h 174240"/>
                  <a:gd name="textAreaBottom" fmla="*/ 175320 h 174240"/>
                  <a:gd name="GluePoint1X" fmla="*/ 1 w 2"/>
                  <a:gd name="GluePoint1Y" fmla="*/ 1 h 2"/>
                  <a:gd name="GluePoint2X" fmla="*/ 1 w 2"/>
                  <a:gd name="GluePoint2Y" fmla="*/ 1 h 2"/>
                  <a:gd name="GluePoint3X" fmla="*/ 1 w 2"/>
                  <a:gd name="GluePoint3Y" fmla="*/ 1 h 2"/>
                  <a:gd name="GluePoint4X" fmla="*/ 1 w 2"/>
                  <a:gd name="GluePoint4Y" fmla="*/ 1 h 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</a:cxnLst>
                <a:rect l="textAreaLeft" t="textAreaTop" r="textAreaRight" b="textAreaBottom"/>
                <a:pathLst>
                  <a:path w="21600" h="2160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52400">
                <a:solidFill>
                  <a:srgbClr val="C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45720" tIns="45000" rIns="45720" bIns="45000" numCol="1" spcCol="0" anchor="t">
                <a:noAutofit/>
              </a:bodyPr>
              <a:lstStyle/>
              <a:p>
                <a:endParaRPr lang="ru-RU" sz="1800" b="0" u="none" strike="noStrike">
                  <a:solidFill>
                    <a:srgbClr val="000000"/>
                  </a:solidFill>
                  <a:effectLst/>
                  <a:uFillTx/>
                  <a:latin typeface="LMU CompatilFact"/>
                </a:endParaRPr>
              </a:p>
            </p:txBody>
          </p:sp>
          <p:sp>
            <p:nvSpPr>
              <p:cNvPr id="1822" name="Gewinkelter Verbinder 44"/>
              <p:cNvSpPr/>
              <p:nvPr/>
            </p:nvSpPr>
            <p:spPr>
              <a:xfrm>
                <a:off x="3083400" y="5771520"/>
                <a:ext cx="1594080" cy="168840"/>
              </a:xfrm>
              <a:custGeom>
                <a:avLst/>
                <a:gdLst>
                  <a:gd name="textAreaLeft" fmla="*/ 0 w 1594080"/>
                  <a:gd name="textAreaRight" fmla="*/ 1595160 w 1594080"/>
                  <a:gd name="textAreaTop" fmla="*/ 0 h 168840"/>
                  <a:gd name="textAreaBottom" fmla="*/ 169920 h 168840"/>
                  <a:gd name="GluePoint1X" fmla="*/ 1 w 2"/>
                  <a:gd name="GluePoint1Y" fmla="*/ 1 h 2"/>
                  <a:gd name="GluePoint2X" fmla="*/ 1 w 2"/>
                  <a:gd name="GluePoint2Y" fmla="*/ 1 h 2"/>
                  <a:gd name="GluePoint3X" fmla="*/ 1 w 2"/>
                  <a:gd name="GluePoint3Y" fmla="*/ 1 h 2"/>
                  <a:gd name="GluePoint4X" fmla="*/ 1 w 2"/>
                  <a:gd name="GluePoint4Y" fmla="*/ 1 h 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</a:cxnLst>
                <a:rect l="textAreaLeft" t="textAreaTop" r="textAreaRight" b="textAreaBottom"/>
                <a:pathLst>
                  <a:path w="21600" h="2160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52400">
                <a:solidFill>
                  <a:srgbClr val="C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45720" tIns="45000" rIns="45720" bIns="45000" numCol="1" spcCol="0" anchor="t">
                <a:noAutofit/>
              </a:bodyPr>
              <a:lstStyle/>
              <a:p>
                <a:endParaRPr lang="ru-RU" sz="1800" b="0" u="none" strike="noStrike">
                  <a:solidFill>
                    <a:srgbClr val="000000"/>
                  </a:solidFill>
                  <a:effectLst/>
                  <a:uFillTx/>
                  <a:latin typeface="LMU CompatilFact"/>
                </a:endParaRPr>
              </a:p>
            </p:txBody>
          </p:sp>
          <p:sp>
            <p:nvSpPr>
              <p:cNvPr id="1823" name="Rechteck 37"/>
              <p:cNvSpPr/>
              <p:nvPr/>
            </p:nvSpPr>
            <p:spPr>
              <a:xfrm>
                <a:off x="4468320" y="4796280"/>
                <a:ext cx="1309320" cy="104040"/>
              </a:xfrm>
              <a:custGeom>
                <a:avLst/>
                <a:gdLst>
                  <a:gd name="textAreaLeft" fmla="*/ 0 w 1309320"/>
                  <a:gd name="textAreaRight" fmla="*/ 1310400 w 1309320"/>
                  <a:gd name="textAreaTop" fmla="*/ 0 h 104040"/>
                  <a:gd name="textAreaBottom" fmla="*/ 105120 h 104040"/>
                  <a:gd name="GluePoint1X" fmla="*/ 1 w 2"/>
                  <a:gd name="GluePoint1Y" fmla="*/ 1 h 2"/>
                  <a:gd name="GluePoint2X" fmla="*/ 1 w 2"/>
                  <a:gd name="GluePoint2Y" fmla="*/ 1 h 2"/>
                  <a:gd name="GluePoint3X" fmla="*/ 1 w 2"/>
                  <a:gd name="GluePoint3Y" fmla="*/ 1 h 2"/>
                  <a:gd name="GluePoint4X" fmla="*/ 1 w 2"/>
                  <a:gd name="GluePoint4Y" fmla="*/ 1 h 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</a:cxnLst>
                <a:rect l="textAreaLeft" t="textAreaTop" r="textAreaRight" b="textAreaBottom"/>
                <a:pathLst>
                  <a:path w="21600" h="21600">
                    <a:moveTo>
                      <a:pt x="0" y="0"/>
                    </a:moveTo>
                    <a:lnTo>
                      <a:pt x="21223" y="572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70000"/>
                </a:schemeClr>
              </a:solidFill>
              <a:ln w="127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45720" tIns="45000" rIns="45720" bIns="45000" numCol="1" spcCol="0" anchor="ctr">
                <a:noAutofit/>
              </a:bodyPr>
              <a:lstStyle/>
              <a:p>
                <a:endParaRPr lang="ru-RU" sz="1800" b="0" u="none" strike="noStrike">
                  <a:solidFill>
                    <a:srgbClr val="FFFFFF"/>
                  </a:solidFill>
                  <a:effectLst/>
                  <a:uFillTx/>
                  <a:latin typeface="LMU CompatilFact"/>
                </a:endParaRPr>
              </a:p>
            </p:txBody>
          </p:sp>
          <p:grpSp>
            <p:nvGrpSpPr>
              <p:cNvPr id="1824" name="Rechteck 38"/>
              <p:cNvGrpSpPr/>
              <p:nvPr/>
            </p:nvGrpSpPr>
            <p:grpSpPr>
              <a:xfrm>
                <a:off x="4468320" y="4435200"/>
                <a:ext cx="1266840" cy="369720"/>
                <a:chOff x="4468320" y="4435200"/>
                <a:chExt cx="1266840" cy="369720"/>
              </a:xfrm>
            </p:grpSpPr>
            <p:sp>
              <p:nvSpPr>
                <p:cNvPr id="1825" name="Form"/>
                <p:cNvSpPr/>
                <p:nvPr/>
              </p:nvSpPr>
              <p:spPr>
                <a:xfrm>
                  <a:off x="4468320" y="4509000"/>
                  <a:ext cx="1266840" cy="221760"/>
                </a:xfrm>
                <a:custGeom>
                  <a:avLst/>
                  <a:gdLst>
                    <a:gd name="textAreaLeft" fmla="*/ 0 w 1266840"/>
                    <a:gd name="textAreaRight" fmla="*/ 1267920 w 1266840"/>
                    <a:gd name="textAreaTop" fmla="*/ 0 h 221760"/>
                    <a:gd name="textAreaBottom" fmla="*/ 222840 h 221760"/>
                    <a:gd name="GluePoint1X" fmla="*/ 1 w 2"/>
                    <a:gd name="GluePoint1Y" fmla="*/ 1 h 2"/>
                    <a:gd name="GluePoint2X" fmla="*/ 1 w 2"/>
                    <a:gd name="GluePoint2Y" fmla="*/ 1 h 2"/>
                    <a:gd name="GluePoint3X" fmla="*/ 1 w 2"/>
                    <a:gd name="GluePoint3Y" fmla="*/ 1 h 2"/>
                    <a:gd name="GluePoint4X" fmla="*/ 1 w 2"/>
                    <a:gd name="GluePoint4Y" fmla="*/ 1 h 2"/>
                  </a:gdLst>
                  <a:ahLst/>
                  <a:cxnLst>
                    <a:cxn ang="0">
                      <a:pos x="GluePoint1X" y="GluePoint1Y"/>
                    </a:cxn>
                    <a:cxn ang="0">
                      <a:pos x="GluePoint2X" y="GluePoint2Y"/>
                    </a:cxn>
                    <a:cxn ang="0">
                      <a:pos x="GluePoint3X" y="GluePoint3Y"/>
                    </a:cxn>
                    <a:cxn ang="0">
                      <a:pos x="GluePoint4X" y="GluePoint4Y"/>
                    </a:cxn>
                  </a:cxnLst>
                  <a:rect l="textAreaLeft" t="textAreaTop" r="textAreaRight" b="textAreaBottom"/>
                  <a:pathLst>
                    <a:path w="21597" h="21600">
                      <a:moveTo>
                        <a:pt x="0" y="0"/>
                      </a:moveTo>
                      <a:lnTo>
                        <a:pt x="21216" y="0"/>
                      </a:lnTo>
                      <a:cubicBezTo>
                        <a:pt x="21213" y="7200"/>
                        <a:pt x="21600" y="14400"/>
                        <a:pt x="21597" y="21600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alpha val="70000"/>
                  </a:schemeClr>
                </a:solidFill>
                <a:ln w="1270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45720" tIns="45000" rIns="45720" bIns="45000" numCol="1" spcCol="0" anchor="ctr">
                  <a:noAutofit/>
                </a:bodyPr>
                <a:lstStyle/>
                <a:p>
                  <a:endParaRPr lang="ru-RU" sz="1800" b="0" u="none" strike="noStrike">
                    <a:solidFill>
                      <a:srgbClr val="FFFFFF"/>
                    </a:solidFill>
                    <a:effectLst/>
                    <a:uFillTx/>
                    <a:latin typeface="LMU CompatilFact"/>
                  </a:endParaRPr>
                </a:p>
              </p:txBody>
            </p:sp>
            <p:sp>
              <p:nvSpPr>
                <p:cNvPr id="1826" name="LION"/>
                <p:cNvSpPr/>
                <p:nvPr/>
              </p:nvSpPr>
              <p:spPr>
                <a:xfrm>
                  <a:off x="4514040" y="4435200"/>
                  <a:ext cx="1175400" cy="36972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45720" tIns="45000" rIns="45720" bIns="45000" numCol="1" spcCol="0" anchor="ctr">
                  <a:spAutoFit/>
                </a:bodyPr>
                <a:lstStyle/>
                <a:p>
                  <a:pPr algn="ctr" defTabSz="914400">
                    <a:lnSpc>
                      <a:spcPct val="100000"/>
                    </a:lnSpc>
                    <a:tabLst>
                      <a:tab pos="0" algn="l"/>
                    </a:tabLst>
                  </a:pPr>
                  <a:r>
                    <a:rPr lang="ru-RU" sz="1800" b="0" i="1" u="none" strike="noStrike">
                      <a:solidFill>
                        <a:srgbClr val="FFFFFF"/>
                      </a:solidFill>
                      <a:effectLst/>
                      <a:uFillTx/>
                      <a:latin typeface="LMU CompatilFact"/>
                      <a:ea typeface="LMU CompatilFact"/>
                    </a:rPr>
                    <a:t>LION</a:t>
                  </a:r>
                  <a:endParaRPr lang="ru-RU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</p:grpSp>
          <p:sp>
            <p:nvSpPr>
              <p:cNvPr id="1827" name="Textfeld 49"/>
              <p:cNvSpPr/>
              <p:nvPr/>
            </p:nvSpPr>
            <p:spPr>
              <a:xfrm>
                <a:off x="4678920" y="6102000"/>
                <a:ext cx="4332240" cy="369720"/>
              </a:xfrm>
              <a:prstGeom prst="rect">
                <a:avLst/>
              </a:prstGeom>
              <a:solidFill>
                <a:srgbClr val="7030A0"/>
              </a:solidFill>
              <a:ln w="127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45720" tIns="45000" rIns="45720" bIns="45000" numCol="1" spcCol="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ru-RU" sz="1800" b="1" u="none" strike="noStrike">
                    <a:solidFill>
                      <a:srgbClr val="FFFFFF"/>
                    </a:solidFill>
                    <a:effectLst/>
                    <a:uFillTx/>
                    <a:latin typeface="LMU CompatilFact"/>
                    <a:ea typeface="LMU CompatilFact"/>
                  </a:rPr>
                  <a:t>High field, heavy ions</a:t>
                </a:r>
                <a:endParaRPr lang="ru-RU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28" name="Gewinkelter Verbinder 50"/>
              <p:cNvSpPr/>
              <p:nvPr/>
            </p:nvSpPr>
            <p:spPr>
              <a:xfrm>
                <a:off x="3083400" y="5771520"/>
                <a:ext cx="1594080" cy="513720"/>
              </a:xfrm>
              <a:custGeom>
                <a:avLst/>
                <a:gdLst>
                  <a:gd name="textAreaLeft" fmla="*/ 0 w 1594080"/>
                  <a:gd name="textAreaRight" fmla="*/ 1595160 w 1594080"/>
                  <a:gd name="textAreaTop" fmla="*/ 0 h 513720"/>
                  <a:gd name="textAreaBottom" fmla="*/ 514800 h 513720"/>
                  <a:gd name="GluePoint1X" fmla="*/ 1 w 2"/>
                  <a:gd name="GluePoint1Y" fmla="*/ 1 h 2"/>
                  <a:gd name="GluePoint2X" fmla="*/ 1 w 2"/>
                  <a:gd name="GluePoint2Y" fmla="*/ 1 h 2"/>
                  <a:gd name="GluePoint3X" fmla="*/ 1 w 2"/>
                  <a:gd name="GluePoint3Y" fmla="*/ 1 h 2"/>
                  <a:gd name="GluePoint4X" fmla="*/ 1 w 2"/>
                  <a:gd name="GluePoint4Y" fmla="*/ 1 h 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</a:cxnLst>
                <a:rect l="textAreaLeft" t="textAreaTop" r="textAreaRight" b="textAreaBottom"/>
                <a:pathLst>
                  <a:path w="21600" h="2160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52400">
                <a:solidFill>
                  <a:srgbClr val="C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45720" tIns="45000" rIns="45720" bIns="45000" numCol="1" spcCol="0" anchor="t">
                <a:noAutofit/>
              </a:bodyPr>
              <a:lstStyle/>
              <a:p>
                <a:endParaRPr lang="ru-RU" sz="1800" b="0" u="none" strike="noStrike">
                  <a:solidFill>
                    <a:srgbClr val="000000"/>
                  </a:solidFill>
                  <a:effectLst/>
                  <a:uFillTx/>
                  <a:latin typeface="LMU CompatilFact"/>
                </a:endParaRPr>
              </a:p>
            </p:txBody>
          </p:sp>
          <p:grpSp>
            <p:nvGrpSpPr>
              <p:cNvPr id="1829" name="Rechteck 37"/>
              <p:cNvGrpSpPr/>
              <p:nvPr/>
            </p:nvGrpSpPr>
            <p:grpSpPr>
              <a:xfrm>
                <a:off x="5738040" y="4433040"/>
                <a:ext cx="1078560" cy="369720"/>
                <a:chOff x="5738040" y="4433040"/>
                <a:chExt cx="1078560" cy="369720"/>
              </a:xfrm>
            </p:grpSpPr>
            <p:sp>
              <p:nvSpPr>
                <p:cNvPr id="1830" name="Form"/>
                <p:cNvSpPr/>
                <p:nvPr/>
              </p:nvSpPr>
              <p:spPr>
                <a:xfrm>
                  <a:off x="5738040" y="4501440"/>
                  <a:ext cx="1078560" cy="233280"/>
                </a:xfrm>
                <a:custGeom>
                  <a:avLst/>
                  <a:gdLst>
                    <a:gd name="textAreaLeft" fmla="*/ 0 w 1078560"/>
                    <a:gd name="textAreaRight" fmla="*/ 1079640 w 1078560"/>
                    <a:gd name="textAreaTop" fmla="*/ 0 h 233280"/>
                    <a:gd name="textAreaBottom" fmla="*/ 234360 h 233280"/>
                    <a:gd name="GluePoint1X" fmla="*/ 1 w 2"/>
                    <a:gd name="GluePoint1Y" fmla="*/ 1 h 2"/>
                    <a:gd name="GluePoint2X" fmla="*/ 1 w 2"/>
                    <a:gd name="GluePoint2Y" fmla="*/ 1 h 2"/>
                    <a:gd name="GluePoint3X" fmla="*/ 1 w 2"/>
                    <a:gd name="GluePoint3Y" fmla="*/ 1 h 2"/>
                    <a:gd name="GluePoint4X" fmla="*/ 1 w 2"/>
                    <a:gd name="GluePoint4Y" fmla="*/ 1 h 2"/>
                  </a:gdLst>
                  <a:ahLst/>
                  <a:cxnLst>
                    <a:cxn ang="0">
                      <a:pos x="GluePoint1X" y="GluePoint1Y"/>
                    </a:cxn>
                    <a:cxn ang="0">
                      <a:pos x="GluePoint2X" y="GluePoint2Y"/>
                    </a:cxn>
                    <a:cxn ang="0">
                      <a:pos x="GluePoint3X" y="GluePoint3Y"/>
                    </a:cxn>
                    <a:cxn ang="0">
                      <a:pos x="GluePoint4X" y="GluePoint4Y"/>
                    </a:cxn>
                  </a:cxnLst>
                  <a:rect l="textAreaLeft" t="textAreaTop" r="textAreaRight" b="textAreaBottom"/>
                  <a:pathLst>
                    <a:path w="21600" h="21600">
                      <a:moveTo>
                        <a:pt x="0" y="0"/>
                      </a:moveTo>
                      <a:lnTo>
                        <a:pt x="20541" y="100"/>
                      </a:lnTo>
                      <a:lnTo>
                        <a:pt x="21600" y="21178"/>
                      </a:lnTo>
                      <a:lnTo>
                        <a:pt x="534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030A0">
                    <a:alpha val="70000"/>
                  </a:srgbClr>
                </a:solidFill>
                <a:ln w="1270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45720" tIns="45000" rIns="45720" bIns="45000" numCol="1" spcCol="0" anchor="ctr">
                  <a:noAutofit/>
                </a:bodyPr>
                <a:lstStyle/>
                <a:p>
                  <a:endParaRPr lang="ru-RU" sz="1800" b="0" u="none" strike="noStrike">
                    <a:solidFill>
                      <a:srgbClr val="FFFFFF"/>
                    </a:solidFill>
                    <a:effectLst/>
                    <a:uFillTx/>
                    <a:latin typeface="LMU CompatilFact"/>
                  </a:endParaRPr>
                </a:p>
              </p:txBody>
            </p:sp>
            <p:sp>
              <p:nvSpPr>
                <p:cNvPr id="1831" name="HF"/>
                <p:cNvSpPr/>
                <p:nvPr/>
              </p:nvSpPr>
              <p:spPr>
                <a:xfrm>
                  <a:off x="5783760" y="4433040"/>
                  <a:ext cx="987120" cy="36972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45720" tIns="45000" rIns="45720" bIns="45000" numCol="1" spcCol="0" anchor="ctr">
                  <a:spAutoFit/>
                </a:bodyPr>
                <a:lstStyle/>
                <a:p>
                  <a:pPr algn="ctr" defTabSz="914400">
                    <a:lnSpc>
                      <a:spcPct val="100000"/>
                    </a:lnSpc>
                    <a:tabLst>
                      <a:tab pos="0" algn="l"/>
                    </a:tabLst>
                  </a:pPr>
                  <a:r>
                    <a:rPr lang="ru-RU" sz="1800" b="0" u="none" strike="noStrike">
                      <a:solidFill>
                        <a:srgbClr val="FFFFFF"/>
                      </a:solidFill>
                      <a:effectLst/>
                      <a:uFillTx/>
                      <a:latin typeface="LMU CompatilFact"/>
                      <a:ea typeface="LMU CompatilFact"/>
                    </a:rPr>
                    <a:t>HF</a:t>
                  </a:r>
                  <a:endParaRPr lang="ru-RU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</p:grpSp>
        </p:grpSp>
        <p:sp>
          <p:nvSpPr>
            <p:cNvPr id="1832" name="Rechteck"/>
            <p:cNvSpPr/>
            <p:nvPr/>
          </p:nvSpPr>
          <p:spPr>
            <a:xfrm>
              <a:off x="4465440" y="4790880"/>
              <a:ext cx="1294200" cy="247320"/>
            </a:xfrm>
            <a:prstGeom prst="rect">
              <a:avLst/>
            </a:prstGeom>
            <a:solidFill>
              <a:srgbClr val="0096FF">
                <a:alpha val="57000"/>
              </a:srgbClr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anchor="ctr">
              <a:noAutofit/>
            </a:bodyPr>
            <a:lstStyle/>
            <a:p>
              <a:endPara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33" name="ETTF"/>
            <p:cNvSpPr/>
            <p:nvPr/>
          </p:nvSpPr>
          <p:spPr>
            <a:xfrm>
              <a:off x="4758120" y="4706640"/>
              <a:ext cx="644040" cy="4244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5720" tIns="45000" rIns="4572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2200" b="0" u="none" strike="noStrike">
                  <a:solidFill>
                    <a:srgbClr val="FFFFFF"/>
                  </a:solidFill>
                  <a:effectLst/>
                  <a:uFillTx/>
                  <a:latin typeface="Calibri"/>
                  <a:ea typeface="Calibri"/>
                </a:rPr>
                <a:t>ETTF</a:t>
              </a:r>
              <a:endParaRPr lang="ru-RU" sz="2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834" name="PlaceHolder 2"/>
          <p:cNvSpPr>
            <a:spLocks noGrp="1"/>
          </p:cNvSpPr>
          <p:nvPr>
            <p:ph type="title"/>
          </p:nvPr>
        </p:nvSpPr>
        <p:spPr>
          <a:xfrm>
            <a:off x="1947960" y="21600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/>
          <a:p>
            <a:pPr indent="0" algn="l" defTabSz="81396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49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C</a:t>
            </a:r>
            <a:r>
              <a:rPr lang="ru-RU" sz="249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entre for </a:t>
            </a:r>
            <a:r>
              <a:rPr lang="ru-RU" sz="249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A</a:t>
            </a:r>
            <a:r>
              <a:rPr lang="ru-RU" sz="249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dvanced </a:t>
            </a:r>
            <a:r>
              <a:rPr lang="ru-RU" sz="249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L</a:t>
            </a:r>
            <a:r>
              <a:rPr lang="ru-RU" sz="249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aser </a:t>
            </a:r>
            <a:r>
              <a:rPr lang="ru-RU" sz="249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A</a:t>
            </a:r>
            <a:r>
              <a:rPr lang="ru-RU" sz="249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pplications</a:t>
            </a:r>
            <a:endParaRPr lang="ru-RU" sz="249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835" name="Fig: Google maps"/>
          <p:cNvSpPr/>
          <p:nvPr/>
        </p:nvSpPr>
        <p:spPr>
          <a:xfrm>
            <a:off x="27000" y="4028400"/>
            <a:ext cx="1568880" cy="272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Fig: Google maps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6" name="LaserIonAcc.png" descr="LaserIonAcc.png"/>
          <p:cNvPicPr/>
          <p:nvPr/>
        </p:nvPicPr>
        <p:blipFill>
          <a:blip r:embed="rId2"/>
          <a:stretch/>
        </p:blipFill>
        <p:spPr>
          <a:xfrm>
            <a:off x="0" y="1821960"/>
            <a:ext cx="5700240" cy="42422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837" name="Rechteck"/>
          <p:cNvSpPr/>
          <p:nvPr/>
        </p:nvSpPr>
        <p:spPr>
          <a:xfrm>
            <a:off x="5564160" y="4412160"/>
            <a:ext cx="3474720" cy="2038320"/>
          </a:xfrm>
          <a:prstGeom prst="rect">
            <a:avLst/>
          </a:prstGeom>
          <a:noFill/>
          <a:ln w="254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38" name="PlaceHolder 1"/>
          <p:cNvSpPr>
            <a:spLocks noGrp="1"/>
          </p:cNvSpPr>
          <p:nvPr>
            <p:ph type="title"/>
          </p:nvPr>
        </p:nvSpPr>
        <p:spPr>
          <a:xfrm>
            <a:off x="1936800" y="191160"/>
            <a:ext cx="5177880" cy="7304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Laser-Ion Acceleration in a Nutshell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839" name="PlaceHolder 2"/>
          <p:cNvSpPr>
            <a:spLocks noGrp="1"/>
          </p:cNvSpPr>
          <p:nvPr>
            <p:ph type="sldNum" idx="28"/>
          </p:nvPr>
        </p:nvSpPr>
        <p:spPr>
          <a:xfrm>
            <a:off x="8909640" y="6551280"/>
            <a:ext cx="18036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6729C416-904F-4139-ACE9-2E640655B401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4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40" name="?"/>
          <p:cNvSpPr/>
          <p:nvPr/>
        </p:nvSpPr>
        <p:spPr>
          <a:xfrm>
            <a:off x="5547600" y="3314160"/>
            <a:ext cx="533160" cy="1232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7500" b="0" u="none" strike="noStrike">
                <a:solidFill>
                  <a:srgbClr val="FF2600"/>
                </a:solidFill>
                <a:effectLst/>
                <a:uFillTx/>
                <a:latin typeface="Calibri"/>
                <a:ea typeface="Calibri"/>
              </a:rPr>
              <a:t>?</a:t>
            </a:r>
            <a:endParaRPr lang="ru-RU" sz="7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41" name="Fig: Macchi, 2017"/>
          <p:cNvSpPr/>
          <p:nvPr/>
        </p:nvSpPr>
        <p:spPr>
          <a:xfrm>
            <a:off x="169920" y="6078600"/>
            <a:ext cx="3027600" cy="272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2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Fig: Macchi, 2017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842" name="Rechteck"/>
          <p:cNvSpPr/>
          <p:nvPr/>
        </p:nvSpPr>
        <p:spPr>
          <a:xfrm>
            <a:off x="5607000" y="1205640"/>
            <a:ext cx="3474720" cy="2211840"/>
          </a:xfrm>
          <a:prstGeom prst="rect">
            <a:avLst/>
          </a:prstGeom>
          <a:noFill/>
          <a:ln w="254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43" name="Many interesting  properties:…"/>
          <p:cNvSpPr/>
          <p:nvPr/>
        </p:nvSpPr>
        <p:spPr>
          <a:xfrm>
            <a:off x="5631840" y="1256760"/>
            <a:ext cx="2783326" cy="1850335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Many interesting  properties: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0680" indent="-2206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ru-RU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Ultra-high peak currents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0680" indent="-2206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ru-RU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Broad energy distribution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0680" indent="-2206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Relativistic particles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…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44" name="Many useful applications:…"/>
          <p:cNvSpPr/>
          <p:nvPr/>
        </p:nvSpPr>
        <p:spPr>
          <a:xfrm>
            <a:off x="5608440" y="4447800"/>
            <a:ext cx="2923685" cy="1850335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Many useful applications: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0680" indent="-2206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ru-RU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Radiobiological experiments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  (in context of radiotherapy)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0680" indent="-2206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Research in astrophysics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20680" indent="-2206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…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PlaceHolder 1"/>
          <p:cNvSpPr>
            <a:spLocks noGrp="1"/>
          </p:cNvSpPr>
          <p:nvPr>
            <p:ph type="sldNum" idx="29"/>
          </p:nvPr>
        </p:nvSpPr>
        <p:spPr>
          <a:xfrm>
            <a:off x="8909640" y="6551280"/>
            <a:ext cx="180360" cy="247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A259DA34-5449-4384-9C15-A872238405C7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5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46" name="PlaceHolder 2"/>
          <p:cNvSpPr>
            <a:spLocks noGrp="1"/>
          </p:cNvSpPr>
          <p:nvPr>
            <p:ph type="title"/>
          </p:nvPr>
        </p:nvSpPr>
        <p:spPr>
          <a:xfrm>
            <a:off x="1936800" y="191160"/>
            <a:ext cx="5177880" cy="7304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Big-Picture Setup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grpSp>
        <p:nvGrpSpPr>
          <p:cNvPr id="1847" name="Gruppieren 19"/>
          <p:cNvGrpSpPr/>
          <p:nvPr/>
        </p:nvGrpSpPr>
        <p:grpSpPr>
          <a:xfrm>
            <a:off x="351000" y="1287720"/>
            <a:ext cx="8349840" cy="3469320"/>
            <a:chOff x="351000" y="1287720"/>
            <a:chExt cx="8349840" cy="3469320"/>
          </a:xfrm>
        </p:grpSpPr>
        <p:pic>
          <p:nvPicPr>
            <p:cNvPr id="1848" name="Grafik 17" descr="Grafik 17"/>
            <p:cNvPicPr/>
            <p:nvPr/>
          </p:nvPicPr>
          <p:blipFill>
            <a:blip r:embed="rId2"/>
            <a:srcRect t="28004"/>
            <a:stretch/>
          </p:blipFill>
          <p:spPr>
            <a:xfrm>
              <a:off x="351000" y="1287720"/>
              <a:ext cx="8349840" cy="3469320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1849" name="Inhaltsplatzhalter 4" descr="Inhaltsplatzhalter 4"/>
            <p:cNvPicPr/>
            <p:nvPr/>
          </p:nvPicPr>
          <p:blipFill>
            <a:blip r:embed="rId3"/>
            <a:srcRect l="13048" t="25271" r="26198" b="22022"/>
            <a:stretch/>
          </p:blipFill>
          <p:spPr>
            <a:xfrm>
              <a:off x="1185120" y="2478960"/>
              <a:ext cx="201600" cy="97560"/>
            </a:xfrm>
            <a:prstGeom prst="rect">
              <a:avLst/>
            </a:prstGeom>
            <a:noFill/>
            <a:ln w="12700">
              <a:noFill/>
            </a:ln>
          </p:spPr>
        </p:pic>
      </p:grpSp>
      <p:sp>
        <p:nvSpPr>
          <p:cNvPr id="1850" name="Linie"/>
          <p:cNvSpPr/>
          <p:nvPr/>
        </p:nvSpPr>
        <p:spPr>
          <a:xfrm flipV="1">
            <a:off x="3083400" y="3149280"/>
            <a:ext cx="360" cy="1934640"/>
          </a:xfrm>
          <a:prstGeom prst="line">
            <a:avLst/>
          </a:prstGeom>
          <a:ln w="38100">
            <a:solidFill>
              <a:srgbClr val="9411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51" name="Linie"/>
          <p:cNvSpPr/>
          <p:nvPr/>
        </p:nvSpPr>
        <p:spPr>
          <a:xfrm flipV="1">
            <a:off x="2844720" y="2951280"/>
            <a:ext cx="360" cy="2759040"/>
          </a:xfrm>
          <a:prstGeom prst="line">
            <a:avLst/>
          </a:prstGeom>
          <a:ln w="38100">
            <a:solidFill>
              <a:srgbClr val="9411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52" name="Linie"/>
          <p:cNvSpPr/>
          <p:nvPr/>
        </p:nvSpPr>
        <p:spPr>
          <a:xfrm flipV="1">
            <a:off x="1417320" y="3189960"/>
            <a:ext cx="360" cy="2130120"/>
          </a:xfrm>
          <a:prstGeom prst="line">
            <a:avLst/>
          </a:prstGeom>
          <a:ln w="38100">
            <a:solidFill>
              <a:srgbClr val="9411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53" name="Target positioning system"/>
          <p:cNvSpPr/>
          <p:nvPr/>
        </p:nvSpPr>
        <p:spPr>
          <a:xfrm>
            <a:off x="3085920" y="4847400"/>
            <a:ext cx="2412360" cy="3639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Target positioning system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54" name="Permanent magnet quadrupoles"/>
          <p:cNvSpPr/>
          <p:nvPr/>
        </p:nvSpPr>
        <p:spPr>
          <a:xfrm>
            <a:off x="2837160" y="5451840"/>
            <a:ext cx="3062520" cy="3639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Permanent magnet quadrupoles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55" name="Wide angle spectrometer"/>
          <p:cNvSpPr/>
          <p:nvPr/>
        </p:nvSpPr>
        <p:spPr>
          <a:xfrm>
            <a:off x="147240" y="5289480"/>
            <a:ext cx="2418840" cy="3639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Wide angle spectrometer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56" name="Linie"/>
          <p:cNvSpPr/>
          <p:nvPr/>
        </p:nvSpPr>
        <p:spPr>
          <a:xfrm flipV="1">
            <a:off x="6141600" y="3759120"/>
            <a:ext cx="360" cy="1934640"/>
          </a:xfrm>
          <a:prstGeom prst="line">
            <a:avLst/>
          </a:prstGeom>
          <a:ln w="38100">
            <a:solidFill>
              <a:srgbClr val="9411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57" name="f/5 off-axis parabola"/>
          <p:cNvSpPr/>
          <p:nvPr/>
        </p:nvSpPr>
        <p:spPr>
          <a:xfrm>
            <a:off x="6180480" y="5378400"/>
            <a:ext cx="1919880" cy="3639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f/5 off-axis parabola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8" name="Picture 19"/>
          <p:cNvPicPr/>
          <p:nvPr/>
        </p:nvPicPr>
        <p:blipFill>
          <a:blip r:embed="rId2"/>
          <a:srcRect l="45183" t="11281" r="15795" b="13335"/>
          <a:stretch/>
        </p:blipFill>
        <p:spPr>
          <a:xfrm>
            <a:off x="2541960" y="1736280"/>
            <a:ext cx="3009600" cy="3875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59" name="PlaceHolder 1"/>
          <p:cNvSpPr>
            <a:spLocks noGrp="1"/>
          </p:cNvSpPr>
          <p:nvPr>
            <p:ph type="title"/>
          </p:nvPr>
        </p:nvSpPr>
        <p:spPr>
          <a:xfrm>
            <a:off x="1947960" y="21600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2800" b="0" u="none" strike="noStrike">
                <a:solidFill>
                  <a:schemeClr val="dk1"/>
                </a:solidFill>
                <a:effectLst/>
                <a:uFillTx/>
                <a:latin typeface="Calibri Light"/>
                <a:ea typeface="Calibri Light"/>
              </a:rPr>
              <a:t>Liquid leaf target (Star of the show)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860" name="PlaceHolder 2"/>
          <p:cNvSpPr>
            <a:spLocks noGrp="1"/>
          </p:cNvSpPr>
          <p:nvPr>
            <p:ph type="sldNum" idx="30"/>
          </p:nvPr>
        </p:nvSpPr>
        <p:spPr>
          <a:xfrm>
            <a:off x="9378000" y="6492960"/>
            <a:ext cx="2742120" cy="363960"/>
          </a:xfrm>
          <a:prstGeom prst="rect">
            <a:avLst/>
          </a:prstGeom>
          <a:noFill/>
          <a:ln w="1260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chemeClr val="lt1">
                    <a:lumMod val="85000"/>
                  </a:schemeClr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AA65562D-E4C7-4D34-A7F1-62982601405F}" type="slidenum">
              <a:rPr lang="de-DE" sz="1200" b="0" u="none" strike="noStrike">
                <a:solidFill>
                  <a:schemeClr val="lt1">
                    <a:lumMod val="85000"/>
                  </a:schemeClr>
                </a:solidFill>
                <a:effectLst/>
                <a:uFillTx/>
                <a:latin typeface="Calibri"/>
                <a:ea typeface="Calibri"/>
              </a:rPr>
              <a:t>6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cxnSp>
        <p:nvCxnSpPr>
          <p:cNvPr id="1861" name="Gerader Verbinder 15"/>
          <p:cNvCxnSpPr/>
          <p:nvPr/>
        </p:nvCxnSpPr>
        <p:spPr>
          <a:xfrm flipV="1">
            <a:off x="3984480" y="2023200"/>
            <a:ext cx="1855800" cy="1361880"/>
          </a:xfrm>
          <a:prstGeom prst="straightConnector1">
            <a:avLst/>
          </a:prstGeom>
          <a:ln w="38100">
            <a:solidFill>
              <a:srgbClr val="C00000"/>
            </a:solidFill>
            <a:round/>
          </a:ln>
        </p:spPr>
      </p:cxnSp>
      <p:cxnSp>
        <p:nvCxnSpPr>
          <p:cNvPr id="1862" name="Gerader Verbinder 16"/>
          <p:cNvCxnSpPr/>
          <p:nvPr/>
        </p:nvCxnSpPr>
        <p:spPr>
          <a:xfrm>
            <a:off x="3984480" y="3926880"/>
            <a:ext cx="1855800" cy="1485360"/>
          </a:xfrm>
          <a:prstGeom prst="straightConnector1">
            <a:avLst/>
          </a:prstGeom>
          <a:ln w="38100">
            <a:solidFill>
              <a:srgbClr val="C00000"/>
            </a:solidFill>
            <a:round/>
          </a:ln>
        </p:spPr>
      </p:cxnSp>
      <p:grpSp>
        <p:nvGrpSpPr>
          <p:cNvPr id="1863" name="Gruppieren 39"/>
          <p:cNvGrpSpPr/>
          <p:nvPr/>
        </p:nvGrpSpPr>
        <p:grpSpPr>
          <a:xfrm>
            <a:off x="5811840" y="1893960"/>
            <a:ext cx="3135240" cy="3560040"/>
            <a:chOff x="5739840" y="1942560"/>
            <a:chExt cx="3135240" cy="3560040"/>
          </a:xfrm>
        </p:grpSpPr>
        <p:pic>
          <p:nvPicPr>
            <p:cNvPr id="1864" name="Grafik 40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18978" t="7772" r="31691" b="22209"/>
            <a:stretch/>
          </p:blipFill>
          <p:spPr>
            <a:xfrm>
              <a:off x="5739840" y="1942560"/>
              <a:ext cx="3135240" cy="3560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65" name="Textfeld 41"/>
            <p:cNvSpPr/>
            <p:nvPr/>
          </p:nvSpPr>
          <p:spPr>
            <a:xfrm>
              <a:off x="5990040" y="2023200"/>
              <a:ext cx="2625480" cy="599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GB" sz="3300" b="0" u="none" strike="noStrike">
                  <a:solidFill>
                    <a:schemeClr val="lt1"/>
                  </a:solidFill>
                  <a:effectLst/>
                  <a:uFillTx/>
                  <a:latin typeface="Calibri"/>
                  <a:ea typeface="Calibri"/>
                </a:rPr>
                <a:t>FRONT VIEW</a:t>
              </a:r>
              <a:endParaRPr lang="ru-RU" sz="33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866" name="Rechteck 46"/>
          <p:cNvSpPr/>
          <p:nvPr/>
        </p:nvSpPr>
        <p:spPr>
          <a:xfrm rot="5400000">
            <a:off x="7625520" y="4096080"/>
            <a:ext cx="2019960" cy="10764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endParaRPr lang="en-GB" sz="1200" b="0" u="none" strike="noStrike">
              <a:solidFill>
                <a:schemeClr val="lt2"/>
              </a:solidFill>
              <a:effectLst/>
              <a:uFillTx/>
              <a:latin typeface="Arial"/>
            </a:endParaRPr>
          </a:p>
        </p:txBody>
      </p:sp>
      <p:sp>
        <p:nvSpPr>
          <p:cNvPr id="1867" name="Textfeld 47"/>
          <p:cNvSpPr/>
          <p:nvPr/>
        </p:nvSpPr>
        <p:spPr>
          <a:xfrm>
            <a:off x="7804440" y="4796280"/>
            <a:ext cx="817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800" b="0" u="none" strike="noStrike" dirty="0">
                <a:solidFill>
                  <a:schemeClr val="lt1"/>
                </a:solidFill>
                <a:effectLst/>
                <a:uFillTx/>
                <a:latin typeface="Calibri Light"/>
                <a:ea typeface="Calibri"/>
              </a:rPr>
              <a:t>1 mm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868" name="Pfeil: nach unten 48"/>
          <p:cNvSpPr/>
          <p:nvPr/>
        </p:nvSpPr>
        <p:spPr>
          <a:xfrm rot="16200000">
            <a:off x="2789280" y="3119400"/>
            <a:ext cx="445680" cy="1051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5715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35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869" name="Rechteck 2"/>
          <p:cNvSpPr/>
          <p:nvPr/>
        </p:nvSpPr>
        <p:spPr>
          <a:xfrm>
            <a:off x="3798000" y="3384360"/>
            <a:ext cx="374400" cy="541800"/>
          </a:xfrm>
          <a:prstGeom prst="rect">
            <a:avLst/>
          </a:prstGeom>
          <a:noFill/>
          <a:ln w="38100">
            <a:solidFill>
              <a:srgbClr val="C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35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871" name="TextBox 11"/>
          <p:cNvSpPr/>
          <p:nvPr/>
        </p:nvSpPr>
        <p:spPr>
          <a:xfrm>
            <a:off x="6177651" y="4838040"/>
            <a:ext cx="832578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b="0" u="none" strike="noStrike" dirty="0">
                <a:solidFill>
                  <a:schemeClr val="lt1"/>
                </a:solidFill>
                <a:effectLst/>
                <a:uFillTx/>
                <a:latin typeface="Calibri Light"/>
                <a:ea typeface="Calibri"/>
              </a:rPr>
              <a:t>0.8 µm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872" name="TextBox 30"/>
          <p:cNvSpPr/>
          <p:nvPr/>
        </p:nvSpPr>
        <p:spPr>
          <a:xfrm>
            <a:off x="6263853" y="2968560"/>
            <a:ext cx="659454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b="0" u="none" strike="noStrike" dirty="0">
                <a:solidFill>
                  <a:schemeClr val="lt1"/>
                </a:solidFill>
                <a:effectLst/>
                <a:uFillTx/>
                <a:latin typeface="Calibri Light"/>
                <a:ea typeface="Calibri"/>
              </a:rPr>
              <a:t>4 µm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873" name="TextBox 31"/>
          <p:cNvSpPr/>
          <p:nvPr/>
        </p:nvSpPr>
        <p:spPr>
          <a:xfrm>
            <a:off x="6054842" y="3903120"/>
            <a:ext cx="1077837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b="0" u="none" strike="noStrike" dirty="0">
                <a:solidFill>
                  <a:schemeClr val="lt1"/>
                </a:solidFill>
                <a:effectLst/>
                <a:uFillTx/>
                <a:latin typeface="Calibri Light"/>
                <a:ea typeface="Calibri"/>
              </a:rPr>
              <a:t>Thickness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cxnSp>
        <p:nvCxnSpPr>
          <p:cNvPr id="1874" name="Gerader Verbinder 15"/>
          <p:cNvCxnSpPr>
            <a:stCxn id="1871" idx="0"/>
            <a:endCxn id="1873" idx="2"/>
          </p:cNvCxnSpPr>
          <p:nvPr/>
        </p:nvCxnSpPr>
        <p:spPr>
          <a:xfrm flipH="1" flipV="1">
            <a:off x="6593761" y="4270998"/>
            <a:ext cx="179" cy="567042"/>
          </a:xfrm>
          <a:prstGeom prst="straightConnector1">
            <a:avLst/>
          </a:prstGeom>
          <a:ln w="38100">
            <a:solidFill>
              <a:srgbClr val="FFFFFF"/>
            </a:solidFill>
            <a:round/>
            <a:headEnd type="arrow" w="med" len="med"/>
          </a:ln>
        </p:spPr>
      </p:cxnSp>
      <p:cxnSp>
        <p:nvCxnSpPr>
          <p:cNvPr id="1875" name="Gerader Verbinder 15"/>
          <p:cNvCxnSpPr>
            <a:stCxn id="1872" idx="2"/>
            <a:endCxn id="1873" idx="0"/>
          </p:cNvCxnSpPr>
          <p:nvPr/>
        </p:nvCxnSpPr>
        <p:spPr>
          <a:xfrm>
            <a:off x="6593580" y="3336438"/>
            <a:ext cx="181" cy="566682"/>
          </a:xfrm>
          <a:prstGeom prst="straightConnector1">
            <a:avLst/>
          </a:prstGeom>
          <a:ln w="38100">
            <a:solidFill>
              <a:srgbClr val="FFFFFF"/>
            </a:solidFill>
            <a:round/>
            <a:headEnd type="arrow" w="med" len="med"/>
          </a:ln>
        </p:spPr>
      </p:cxnSp>
      <p:sp>
        <p:nvSpPr>
          <p:cNvPr id="1877" name="Textfeld 49"/>
          <p:cNvSpPr/>
          <p:nvPr/>
        </p:nvSpPr>
        <p:spPr>
          <a:xfrm>
            <a:off x="158760" y="3344040"/>
            <a:ext cx="22586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800" b="1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Two</a:t>
            </a:r>
            <a:r>
              <a:rPr lang="en-GB" sz="1800" b="0" u="none" strike="noStrike" dirty="0"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 colliding water jets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78" name="TextBox 6"/>
          <p:cNvSpPr/>
          <p:nvPr/>
        </p:nvSpPr>
        <p:spPr>
          <a:xfrm>
            <a:off x="8947440" y="6535080"/>
            <a:ext cx="392040" cy="272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45720" tIns="45000" rIns="45720" bIns="45000" numCol="1" spcCol="3816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9" name="PlaceHolder 5"/>
          <p:cNvSpPr/>
          <p:nvPr/>
        </p:nvSpPr>
        <p:spPr>
          <a:xfrm>
            <a:off x="8737920" y="6551640"/>
            <a:ext cx="35208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96157476-D617-411A-BE08-16DE0E9A5533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6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8450D379-1EEA-40B4-88CB-27C1BCAC9137}"/>
              </a:ext>
            </a:extLst>
          </p:cNvPr>
          <p:cNvSpPr/>
          <p:nvPr/>
        </p:nvSpPr>
        <p:spPr>
          <a:xfrm>
            <a:off x="2070360" y="4793342"/>
            <a:ext cx="3843360" cy="64487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b="1" u="none" strike="noStrike" dirty="0">
                <a:solidFill>
                  <a:srgbClr val="C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Liquid leaf enables unlimited </a:t>
            </a:r>
            <a:br>
              <a:rPr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b="1" u="none" strike="noStrike" dirty="0">
                <a:solidFill>
                  <a:srgbClr val="C00000"/>
                </a:solidFill>
                <a:effectLst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1 Hz ion acceleration!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PlaceHolder 1"/>
          <p:cNvSpPr>
            <a:spLocks noGrp="1"/>
          </p:cNvSpPr>
          <p:nvPr>
            <p:ph type="title"/>
          </p:nvPr>
        </p:nvSpPr>
        <p:spPr>
          <a:xfrm>
            <a:off x="2000520" y="18648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Target </a:t>
            </a:r>
            <a:r>
              <a:rPr lang="en-US" sz="2800" b="0" u="none" strike="noStrike" dirty="0">
                <a:solidFill>
                  <a:schemeClr val="tx1"/>
                </a:solidFill>
                <a:effectLst/>
                <a:uFillTx/>
                <a:latin typeface="Calibri Light"/>
                <a:ea typeface="Calibri Light"/>
              </a:rPr>
              <a:t>Hardware</a:t>
            </a:r>
            <a:r>
              <a:rPr lang="en-US" sz="2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 setup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881" name="PlaceHolder 6"/>
          <p:cNvSpPr/>
          <p:nvPr/>
        </p:nvSpPr>
        <p:spPr>
          <a:xfrm>
            <a:off x="8909640" y="6551280"/>
            <a:ext cx="18036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620B1BD2-C783-44B1-85CB-723D874BE474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7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82" name="Grafik 1602"/>
          <p:cNvPicPr/>
          <p:nvPr/>
        </p:nvPicPr>
        <p:blipFill>
          <a:blip r:embed="rId2"/>
          <a:srcRect r="1775"/>
          <a:stretch/>
        </p:blipFill>
        <p:spPr>
          <a:xfrm>
            <a:off x="1725480" y="1695600"/>
            <a:ext cx="3455640" cy="3894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3" name="Grafik 1603"/>
          <p:cNvPicPr/>
          <p:nvPr/>
        </p:nvPicPr>
        <p:blipFill>
          <a:blip r:embed="rId3"/>
          <a:stretch/>
        </p:blipFill>
        <p:spPr>
          <a:xfrm>
            <a:off x="6808994" y="1449349"/>
            <a:ext cx="2064600" cy="2171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84" name="Textfeld 1604"/>
          <p:cNvSpPr/>
          <p:nvPr/>
        </p:nvSpPr>
        <p:spPr>
          <a:xfrm>
            <a:off x="5001840" y="2723760"/>
            <a:ext cx="1222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Liquid leaf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5" name="Textfeld 1605"/>
          <p:cNvSpPr/>
          <p:nvPr/>
        </p:nvSpPr>
        <p:spPr>
          <a:xfrm>
            <a:off x="5244120" y="4900680"/>
            <a:ext cx="2436480" cy="64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 Light"/>
                <a:ea typeface="Calibri"/>
              </a:rPr>
              <a:t>H</a:t>
            </a: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exapod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(xyz movable + </a:t>
            </a:r>
            <a:r>
              <a:rPr lang="de-DE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3</a:t>
            </a: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 angles)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6" name="Textfeld 1606"/>
          <p:cNvSpPr/>
          <p:nvPr/>
        </p:nvSpPr>
        <p:spPr>
          <a:xfrm>
            <a:off x="381960" y="2175120"/>
            <a:ext cx="1508040" cy="64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Nozzle motor</a:t>
            </a:r>
            <a:r>
              <a:rPr lang="de-DE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s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(xy movable)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7" name="Textfeld 1607"/>
          <p:cNvSpPr/>
          <p:nvPr/>
        </p:nvSpPr>
        <p:spPr>
          <a:xfrm>
            <a:off x="222840" y="4190040"/>
            <a:ext cx="2103840" cy="92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M</a:t>
            </a: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icroscope</a:t>
            </a: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 with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Whitelight sensor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"/>
              </a:rPr>
              <a:t>Several cameras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886B95-8FEA-45EC-9707-5BE7D8F51F59}"/>
              </a:ext>
            </a:extLst>
          </p:cNvPr>
          <p:cNvGrpSpPr/>
          <p:nvPr/>
        </p:nvGrpSpPr>
        <p:grpSpPr>
          <a:xfrm>
            <a:off x="3524435" y="1268280"/>
            <a:ext cx="2178325" cy="3099534"/>
            <a:chOff x="3524435" y="1268280"/>
            <a:chExt cx="2178325" cy="309953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E3F86DB-13AF-4335-AD1F-A07E64FDE5AC}"/>
                </a:ext>
              </a:extLst>
            </p:cNvPr>
            <p:cNvGrpSpPr/>
            <p:nvPr/>
          </p:nvGrpSpPr>
          <p:grpSpPr>
            <a:xfrm>
              <a:off x="3524435" y="1268280"/>
              <a:ext cx="2178325" cy="831271"/>
              <a:chOff x="3524435" y="1268280"/>
              <a:chExt cx="2178325" cy="831271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04622B98-7F2F-4D4A-BB87-9DA26DD904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1930" y="1291648"/>
                <a:ext cx="1100830" cy="807903"/>
              </a:xfrm>
              <a:prstGeom prst="straightConnector1">
                <a:avLst/>
              </a:prstGeom>
              <a:ln w="9525" cap="flat" cmpd="sng" algn="ctr">
                <a:solidFill>
                  <a:srgbClr val="FCCBCC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18E25E9-042A-4393-B017-1FF48AEC9B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4435" y="1268280"/>
                <a:ext cx="2178325" cy="638429"/>
              </a:xfrm>
              <a:prstGeom prst="straightConnector1">
                <a:avLst/>
              </a:prstGeom>
              <a:ln w="9525" cap="flat" cmpd="sng" algn="ctr">
                <a:solidFill>
                  <a:srgbClr val="F5CECD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4420355-7DFC-4757-AB68-33149E465A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534" y="1291648"/>
              <a:ext cx="1674226" cy="3076166"/>
            </a:xfrm>
            <a:prstGeom prst="straightConnector1">
              <a:avLst/>
            </a:prstGeom>
            <a:ln w="9525" cap="flat" cmpd="sng" algn="ctr">
              <a:solidFill>
                <a:srgbClr val="F6CFCA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AC6BC29-1247-41AD-BCB4-8B46D08201C3}"/>
              </a:ext>
            </a:extLst>
          </p:cNvPr>
          <p:cNvSpPr txBox="1"/>
          <p:nvPr/>
        </p:nvSpPr>
        <p:spPr>
          <a:xfrm>
            <a:off x="5677876" y="1080201"/>
            <a:ext cx="1489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Nozzle system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Is placed on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hexapod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PlaceHolder 1"/>
          <p:cNvSpPr>
            <a:spLocks noGrp="1"/>
          </p:cNvSpPr>
          <p:nvPr>
            <p:ph type="title"/>
          </p:nvPr>
        </p:nvSpPr>
        <p:spPr>
          <a:xfrm>
            <a:off x="1947960" y="363240"/>
            <a:ext cx="5141880" cy="38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l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Motivation for Tango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889" name="PlaceHolder 2"/>
          <p:cNvSpPr>
            <a:spLocks noGrp="1"/>
          </p:cNvSpPr>
          <p:nvPr>
            <p:ph/>
          </p:nvPr>
        </p:nvSpPr>
        <p:spPr>
          <a:xfrm>
            <a:off x="322200" y="1728659"/>
            <a:ext cx="8821800" cy="134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-324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 dirty="0" err="1">
                <a:solidFill>
                  <a:srgbClr val="000000"/>
                </a:solidFill>
                <a:effectLst/>
                <a:uFillTx/>
                <a:ea typeface="Calibri"/>
              </a:rPr>
              <a:t>Nozzle</a:t>
            </a:r>
            <a:r>
              <a:rPr lang="de-DE" sz="1800" b="0" u="none" strike="noStrike" dirty="0">
                <a:solidFill>
                  <a:srgbClr val="000000"/>
                </a:solidFill>
                <a:effectLst/>
                <a:uFillTx/>
                <a:ea typeface="Calibri"/>
              </a:rPr>
              <a:t> d</a:t>
            </a: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ea typeface="Calibri"/>
              </a:rPr>
              <a:t>isplacement </a:t>
            </a:r>
            <a:r>
              <a:rPr lang="de-DE" sz="1800" b="0" u="none" strike="noStrike" dirty="0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after </a:t>
            </a:r>
            <a:r>
              <a:rPr lang="de-DE" sz="1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laser</a:t>
            </a:r>
            <a:r>
              <a:rPr lang="de-DE" sz="1800" b="0" u="none" strike="noStrike" dirty="0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 </a:t>
            </a:r>
            <a:r>
              <a:rPr lang="de-DE" sz="1800" b="0" u="none" strike="noStrike" dirty="0" err="1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shot</a:t>
            </a:r>
            <a:br>
              <a:rPr sz="1800" dirty="0"/>
            </a:br>
            <a:r>
              <a:rPr lang="de-DE" sz="1800" b="0" u="none" strike="noStrike" dirty="0">
                <a:solidFill>
                  <a:srgbClr val="000000"/>
                </a:solidFill>
                <a:effectLst/>
                <a:uFillTx/>
                <a:ea typeface="Calibri"/>
              </a:rPr>
              <a:t>	    </a:t>
            </a:r>
            <a:r>
              <a:rPr lang="de-DE" sz="1800" b="0" u="none" strike="noStrike" dirty="0">
                <a:solidFill>
                  <a:srgbClr val="000000"/>
                </a:solidFill>
                <a:effectLst/>
                <a:uFillTx/>
                <a:latin typeface="Wingdings"/>
                <a:ea typeface="Calibri"/>
              </a:rPr>
              <a:t></a:t>
            </a: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ea typeface="Calibri"/>
              </a:rPr>
              <a:t> </a:t>
            </a:r>
            <a:r>
              <a:rPr lang="de-DE" sz="1800" b="0" u="none" strike="noStrike" dirty="0" err="1">
                <a:solidFill>
                  <a:srgbClr val="000000"/>
                </a:solidFill>
                <a:effectLst/>
                <a:uFillTx/>
                <a:ea typeface="Calibri"/>
              </a:rPr>
              <a:t>needs</a:t>
            </a:r>
            <a:r>
              <a:rPr lang="de-DE" sz="1800" b="0" u="none" strike="noStrike" dirty="0">
                <a:solidFill>
                  <a:srgbClr val="000000"/>
                </a:solidFill>
                <a:effectLst/>
                <a:uFillTx/>
                <a:ea typeface="Calibri"/>
              </a:rPr>
              <a:t> </a:t>
            </a:r>
            <a:r>
              <a:rPr lang="de-DE" sz="1800" b="0" u="none" strike="noStrike" dirty="0" err="1">
                <a:solidFill>
                  <a:srgbClr val="000000"/>
                </a:solidFill>
                <a:effectLst/>
                <a:uFillTx/>
                <a:ea typeface="Calibri"/>
              </a:rPr>
              <a:t>automated</a:t>
            </a: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ea typeface="Calibri"/>
              </a:rPr>
              <a:t> nozzle alignment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-3240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u="none" strike="noStrike" dirty="0">
                <a:solidFill>
                  <a:srgbClr val="000000"/>
                </a:solidFill>
                <a:effectLst/>
                <a:uFillTx/>
                <a:ea typeface="Calibri"/>
              </a:rPr>
              <a:t>Automate </a:t>
            </a:r>
            <a:r>
              <a:rPr lang="de-DE" sz="1800" b="0" u="none" strike="noStrike" dirty="0" err="1">
                <a:solidFill>
                  <a:srgbClr val="000000"/>
                </a:solidFill>
                <a:effectLst/>
                <a:uFillTx/>
                <a:ea typeface="Calibri"/>
              </a:rPr>
              <a:t>target</a:t>
            </a:r>
            <a:r>
              <a:rPr lang="de-DE" sz="1800" b="0" u="none" strike="noStrike" dirty="0">
                <a:solidFill>
                  <a:srgbClr val="000000"/>
                </a:solidFill>
                <a:effectLst/>
                <a:uFillTx/>
                <a:ea typeface="Calibri"/>
              </a:rPr>
              <a:t> </a:t>
            </a:r>
            <a:r>
              <a:rPr lang="ru-RU" sz="1800" b="0" u="none" strike="noStrike" dirty="0">
                <a:solidFill>
                  <a:srgbClr val="000000"/>
                </a:solidFill>
                <a:effectLst/>
                <a:uFillTx/>
                <a:ea typeface="Calibri"/>
              </a:rPr>
              <a:t>thickness measurement</a:t>
            </a:r>
            <a:r>
              <a:rPr lang="de-DE" sz="1800" b="0" u="none" strike="noStrike" dirty="0">
                <a:solidFill>
                  <a:srgbClr val="000000"/>
                </a:solidFill>
                <a:effectLst/>
                <a:uFillTx/>
                <a:ea typeface="Calibri"/>
              </a:rPr>
              <a:t> </a:t>
            </a:r>
            <a:r>
              <a:rPr lang="de-DE" sz="1800" b="0" u="none" strike="noStrike" dirty="0" err="1">
                <a:solidFill>
                  <a:srgbClr val="000000"/>
                </a:solidFill>
                <a:effectLst/>
                <a:uFillTx/>
                <a:ea typeface="Calibri"/>
              </a:rPr>
              <a:t>routine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90" name="PlaceHolder 18"/>
          <p:cNvSpPr/>
          <p:nvPr/>
        </p:nvSpPr>
        <p:spPr>
          <a:xfrm>
            <a:off x="8909640" y="6551280"/>
            <a:ext cx="18036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C2A9E3D5-335D-4BE3-ABA1-F1156C397E56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8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91" name="Picture 2"/>
          <p:cNvPicPr/>
          <p:nvPr/>
        </p:nvPicPr>
        <p:blipFill>
          <a:blip r:embed="rId2"/>
          <a:stretch/>
        </p:blipFill>
        <p:spPr>
          <a:xfrm>
            <a:off x="4433580" y="2761200"/>
            <a:ext cx="1952280" cy="5853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892" name="Tabelle 1616"/>
          <p:cNvGraphicFramePr/>
          <p:nvPr/>
        </p:nvGraphicFramePr>
        <p:xfrm>
          <a:off x="1680120" y="3844080"/>
          <a:ext cx="5075640" cy="1733400"/>
        </p:xfrm>
        <a:graphic>
          <a:graphicData uri="http://schemas.openxmlformats.org/drawingml/2006/table">
            <a:tbl>
              <a:tblPr/>
              <a:tblGrid>
                <a:gridCol w="253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6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Calibri Light"/>
                          <a:ea typeface="Calibri"/>
                        </a:rPr>
                        <a:t>Device</a:t>
                      </a:r>
                      <a:endParaRPr lang="ru-RU" sz="18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Calibri Light"/>
                          <a:ea typeface="Calibri"/>
                        </a:rPr>
                        <a:t>Tango implementation</a:t>
                      </a:r>
                      <a:endParaRPr lang="ru-RU" sz="18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 Light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8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Calibri Light"/>
                          <a:ea typeface="Calibri"/>
                        </a:rPr>
                        <a:t>Hexapod</a:t>
                      </a:r>
                      <a:endParaRPr lang="ru-RU" sz="18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Calibri Light"/>
                          <a:ea typeface="Calibri"/>
                        </a:rPr>
                        <a:t>Nozzle motor</a:t>
                      </a:r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Calibri Light"/>
                          <a:ea typeface="Calibri"/>
                        </a:rPr>
                        <a:t>Whitelight sensor</a:t>
                      </a:r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18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Calibri Light"/>
                          <a:ea typeface="Calibri"/>
                        </a:rPr>
                        <a:t>Cameras</a:t>
                      </a:r>
                      <a:endParaRPr lang="ru-RU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93" name="Grafik 1617"/>
          <p:cNvPicPr/>
          <p:nvPr/>
        </p:nvPicPr>
        <p:blipFill>
          <a:blip r:embed="rId3"/>
          <a:stretch/>
        </p:blipFill>
        <p:spPr>
          <a:xfrm>
            <a:off x="5224680" y="4201200"/>
            <a:ext cx="322920" cy="293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94" name="Grafik 1618"/>
          <p:cNvPicPr/>
          <p:nvPr/>
        </p:nvPicPr>
        <p:blipFill>
          <a:blip r:embed="rId3"/>
          <a:stretch/>
        </p:blipFill>
        <p:spPr>
          <a:xfrm>
            <a:off x="5247000" y="5239080"/>
            <a:ext cx="325440" cy="295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95" name="Grafik 1619"/>
          <p:cNvPicPr/>
          <p:nvPr/>
        </p:nvPicPr>
        <p:blipFill>
          <a:blip r:embed="rId4"/>
          <a:stretch/>
        </p:blipFill>
        <p:spPr>
          <a:xfrm>
            <a:off x="5244480" y="4572720"/>
            <a:ext cx="316440" cy="294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96" name="Grafik 1620"/>
          <p:cNvPicPr/>
          <p:nvPr/>
        </p:nvPicPr>
        <p:blipFill>
          <a:blip r:embed="rId4"/>
          <a:stretch/>
        </p:blipFill>
        <p:spPr>
          <a:xfrm>
            <a:off x="5238720" y="4903560"/>
            <a:ext cx="316440" cy="294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97" name="Textfeld 1"/>
          <p:cNvSpPr/>
          <p:nvPr/>
        </p:nvSpPr>
        <p:spPr>
          <a:xfrm>
            <a:off x="1396318" y="2918889"/>
            <a:ext cx="2996439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b="1" u="none" strike="noStrike" dirty="0">
                <a:solidFill>
                  <a:schemeClr val="dk1"/>
                </a:solidFill>
                <a:effectLst/>
                <a:uFillTx/>
                <a:latin typeface="Wingdings"/>
                <a:ea typeface="Calibri Light"/>
              </a:rPr>
              <a:t></a:t>
            </a:r>
            <a:r>
              <a:rPr lang="de-DE" b="1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Calibri Light"/>
              </a:rPr>
              <a:t> Implement </a:t>
            </a:r>
            <a:r>
              <a:rPr lang="de-DE" b="1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Calibri Light"/>
              </a:rPr>
              <a:t>target</a:t>
            </a:r>
            <a:r>
              <a:rPr lang="de-DE" b="1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Calibri Light"/>
              </a:rPr>
              <a:t> </a:t>
            </a:r>
            <a:r>
              <a:rPr lang="de-DE" b="1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Calibri Light"/>
              </a:rPr>
              <a:t>system</a:t>
            </a:r>
            <a:r>
              <a:rPr lang="de-DE" b="1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Calibri Light"/>
              </a:rPr>
              <a:t> in 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9" grpId="0" build="p"/>
      <p:bldP spid="18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PlaceHolder 1"/>
          <p:cNvSpPr>
            <a:spLocks noGrp="1"/>
          </p:cNvSpPr>
          <p:nvPr>
            <p:ph type="title"/>
          </p:nvPr>
        </p:nvSpPr>
        <p:spPr>
          <a:xfrm>
            <a:off x="2000880" y="3186360"/>
            <a:ext cx="5141880" cy="682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de-DE" sz="2800" b="0" u="none" strike="noStrike">
                <a:solidFill>
                  <a:srgbClr val="000000"/>
                </a:solidFill>
                <a:effectLst/>
                <a:uFillTx/>
                <a:latin typeface="Calibri Light"/>
                <a:ea typeface="Calibri Light"/>
              </a:rPr>
              <a:t>Whitelight Sensor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Calibri Light"/>
            </a:endParaRPr>
          </a:p>
        </p:txBody>
      </p:sp>
      <p:sp>
        <p:nvSpPr>
          <p:cNvPr id="1899" name="PlaceHolder 8"/>
          <p:cNvSpPr/>
          <p:nvPr/>
        </p:nvSpPr>
        <p:spPr>
          <a:xfrm>
            <a:off x="8737920" y="6551640"/>
            <a:ext cx="352080" cy="24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fld id="{738B84CD-594F-4D62-A671-5D87D85E05E7}" type="slidenum">
              <a:rPr lang="ru-RU" sz="1200" b="0" u="none" strike="noStrike">
                <a:solidFill>
                  <a:srgbClr val="D9D9D9"/>
                </a:solidFill>
                <a:effectLst/>
                <a:uFillTx/>
                <a:latin typeface="Calibri"/>
                <a:ea typeface="Calibri"/>
              </a:rPr>
              <a:t>9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643</Words>
  <Application>Microsoft Office PowerPoint</Application>
  <PresentationFormat>On-screen Show (4:3)</PresentationFormat>
  <Paragraphs>174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Calibri Light</vt:lpstr>
      <vt:lpstr>LMU CompatilFact</vt:lpstr>
      <vt:lpstr>OpenSymbol</vt:lpstr>
      <vt:lpstr>Symbol</vt:lpstr>
      <vt:lpstr>Times New Roman</vt:lpstr>
      <vt:lpstr>Wingdings</vt:lpstr>
      <vt:lpstr>Office</vt:lpstr>
      <vt:lpstr>Office Theme</vt:lpstr>
      <vt:lpstr>Office Theme</vt:lpstr>
      <vt:lpstr>Office</vt:lpstr>
      <vt:lpstr> Operation of a Liquid Leaf target system for laser-driven ion acceleration using Tango Controls</vt:lpstr>
      <vt:lpstr>Table of Contents</vt:lpstr>
      <vt:lpstr>Centre for Advanced Laser Applications</vt:lpstr>
      <vt:lpstr>Laser-Ion Acceleration in a Nutshell</vt:lpstr>
      <vt:lpstr>Big-Picture Setup</vt:lpstr>
      <vt:lpstr>Liquid leaf target (Star of the show)</vt:lpstr>
      <vt:lpstr>Target Hardware setup</vt:lpstr>
      <vt:lpstr>Motivation for Tango</vt:lpstr>
      <vt:lpstr>Whitelight Sensor</vt:lpstr>
      <vt:lpstr>Whitelight sensor  (ConfocalDT2451, Micro-Epsilon)</vt:lpstr>
      <vt:lpstr>Thickness Measurement –  Thin-film interference </vt:lpstr>
      <vt:lpstr>Numerical fit</vt:lpstr>
      <vt:lpstr>Thickness along target height</vt:lpstr>
      <vt:lpstr>Thickness measurement process</vt:lpstr>
      <vt:lpstr>Thickness measurement process</vt:lpstr>
      <vt:lpstr>Nozzle motors</vt:lpstr>
      <vt:lpstr>Nozzle motors</vt:lpstr>
      <vt:lpstr>Nozzle Motors — Tango Structure</vt:lpstr>
      <vt:lpstr>Liquid Leaf self-alignment</vt:lpstr>
      <vt:lpstr>Summary</vt:lpstr>
      <vt:lpstr>Acknowledgments</vt:lpstr>
      <vt:lpstr>Questions ? (Mykhailo.Salan@campus.lmu.de)</vt:lpstr>
      <vt:lpstr>Thickness Measurement –  confocal chromatic sensors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Laser-Driven Ion Acceleration at the  Centre for Advanced Laser Applications</dc:title>
  <dc:subject/>
  <dc:creator>Florian Schweiger</dc:creator>
  <dc:description/>
  <cp:lastModifiedBy>local Administrator</cp:lastModifiedBy>
  <cp:revision>51</cp:revision>
  <dcterms:modified xsi:type="dcterms:W3CDTF">2026-06-09T21:24:33Z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</vt:i4>
  </property>
  <property fmtid="{D5CDD505-2E9C-101B-9397-08002B2CF9AE}" pid="3" name="PresentationFormat">
    <vt:lpwstr>Bildschirmpräsentation (4:3)</vt:lpwstr>
  </property>
  <property fmtid="{D5CDD505-2E9C-101B-9397-08002B2CF9AE}" pid="4" name="Slides">
    <vt:i4>22</vt:i4>
  </property>
</Properties>
</file>