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6"/>
  </p:notesMasterIdLst>
  <p:sldIdLst>
    <p:sldId id="256" r:id="rId6"/>
    <p:sldId id="259" r:id="rId7"/>
    <p:sldId id="281" r:id="rId8"/>
    <p:sldId id="277" r:id="rId9"/>
    <p:sldId id="290" r:id="rId10"/>
    <p:sldId id="260" r:id="rId11"/>
    <p:sldId id="272" r:id="rId12"/>
    <p:sldId id="283" r:id="rId13"/>
    <p:sldId id="285" r:id="rId14"/>
    <p:sldId id="288" r:id="rId15"/>
    <p:sldId id="287" r:id="rId16"/>
    <p:sldId id="284" r:id="rId17"/>
    <p:sldId id="286" r:id="rId18"/>
    <p:sldId id="289" r:id="rId19"/>
    <p:sldId id="279" r:id="rId20"/>
    <p:sldId id="280" r:id="rId21"/>
    <p:sldId id="274" r:id="rId22"/>
    <p:sldId id="276" r:id="rId23"/>
    <p:sldId id="278" r:id="rId24"/>
    <p:sldId id="282"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8430E7-8D64-5D4D-B715-16CA19D336FF}" v="196" dt="2026-06-11T06:22:43.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87"/>
    <p:restoredTop sz="94623"/>
  </p:normalViewPr>
  <p:slideViewPr>
    <p:cSldViewPr snapToGrid="0">
      <p:cViewPr varScale="1">
        <p:scale>
          <a:sx n="101" d="100"/>
          <a:sy n="101" d="100"/>
        </p:scale>
        <p:origin x="37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0736BB-F376-F746-8A66-F7F33378A0B8}" type="doc">
      <dgm:prSet loTypeId="urn:microsoft.com/office/officeart/2005/8/layout/vList3" loCatId="list" qsTypeId="urn:microsoft.com/office/officeart/2005/8/quickstyle/3d1" qsCatId="3D" csTypeId="urn:microsoft.com/office/officeart/2005/8/colors/colorful4" csCatId="colorful"/>
      <dgm:spPr/>
      <dgm:t>
        <a:bodyPr/>
        <a:lstStyle/>
        <a:p>
          <a:endParaRPr lang="en-GB"/>
        </a:p>
      </dgm:t>
    </dgm:pt>
    <dgm:pt modelId="{E35B52BF-7F51-E442-88A7-2EE9F951C9B0}">
      <dgm:prSet/>
      <dgm:spPr/>
      <dgm:t>
        <a:bodyPr/>
        <a:lstStyle/>
        <a:p>
          <a:r>
            <a:rPr lang="en-US" b="1" i="0" baseline="0"/>
            <a:t>Investigate the issue with the hardware triggers</a:t>
          </a:r>
          <a:endParaRPr lang="en-SE"/>
        </a:p>
      </dgm:t>
    </dgm:pt>
    <dgm:pt modelId="{A24E3269-A4CC-264A-A3C8-D1EBD40318F0}" type="parTrans" cxnId="{FF9A3B92-AB79-5846-BFD7-1E8C8FB5DEE6}">
      <dgm:prSet/>
      <dgm:spPr/>
      <dgm:t>
        <a:bodyPr/>
        <a:lstStyle/>
        <a:p>
          <a:endParaRPr lang="en-GB"/>
        </a:p>
      </dgm:t>
    </dgm:pt>
    <dgm:pt modelId="{677174AD-5D8D-FB48-8A49-C8C808CBA585}" type="sibTrans" cxnId="{FF9A3B92-AB79-5846-BFD7-1E8C8FB5DEE6}">
      <dgm:prSet/>
      <dgm:spPr/>
      <dgm:t>
        <a:bodyPr/>
        <a:lstStyle/>
        <a:p>
          <a:endParaRPr lang="en-GB"/>
        </a:p>
      </dgm:t>
    </dgm:pt>
    <dgm:pt modelId="{31D3A38F-4038-4349-823F-C1F9184FD4DD}">
      <dgm:prSet/>
      <dgm:spPr/>
      <dgm:t>
        <a:bodyPr/>
        <a:lstStyle/>
        <a:p>
          <a:r>
            <a:rPr lang="en-US" b="1" i="0" baseline="0"/>
            <a:t>Adapt Sardana Redis support to produce a blissdata-compatible Redis format</a:t>
          </a:r>
          <a:endParaRPr lang="en-SE"/>
        </a:p>
      </dgm:t>
    </dgm:pt>
    <dgm:pt modelId="{E22B4118-7F1A-C04E-807D-B17A4A04AD56}" type="parTrans" cxnId="{16A8D286-48F0-2344-952A-618D7D3D3F14}">
      <dgm:prSet/>
      <dgm:spPr/>
      <dgm:t>
        <a:bodyPr/>
        <a:lstStyle/>
        <a:p>
          <a:endParaRPr lang="en-GB"/>
        </a:p>
      </dgm:t>
    </dgm:pt>
    <dgm:pt modelId="{30CDF453-251C-F742-A936-5E35AF077BD3}" type="sibTrans" cxnId="{16A8D286-48F0-2344-952A-618D7D3D3F14}">
      <dgm:prSet/>
      <dgm:spPr/>
      <dgm:t>
        <a:bodyPr/>
        <a:lstStyle/>
        <a:p>
          <a:endParaRPr lang="en-GB"/>
        </a:p>
      </dgm:t>
    </dgm:pt>
    <dgm:pt modelId="{8427D98C-6C7C-1248-9B0D-64247A574D29}">
      <dgm:prSet/>
      <dgm:spPr/>
      <dgm:t>
        <a:bodyPr/>
        <a:lstStyle/>
        <a:p>
          <a:r>
            <a:rPr lang="en-US" b="1" i="0" baseline="0"/>
            <a:t>Adapt the custom writer to support the same blissdata-compatible format</a:t>
          </a:r>
          <a:endParaRPr lang="en-SE"/>
        </a:p>
      </dgm:t>
    </dgm:pt>
    <dgm:pt modelId="{B91353B6-7465-EA40-A4A7-D6371B9335F0}" type="parTrans" cxnId="{F41A44E9-BCD7-D244-B6E6-381F659A6C00}">
      <dgm:prSet/>
      <dgm:spPr/>
      <dgm:t>
        <a:bodyPr/>
        <a:lstStyle/>
        <a:p>
          <a:endParaRPr lang="en-GB"/>
        </a:p>
      </dgm:t>
    </dgm:pt>
    <dgm:pt modelId="{19CD8507-3B5F-7940-98E8-DFF986A87FF0}" type="sibTrans" cxnId="{F41A44E9-BCD7-D244-B6E6-381F659A6C00}">
      <dgm:prSet/>
      <dgm:spPr/>
      <dgm:t>
        <a:bodyPr/>
        <a:lstStyle/>
        <a:p>
          <a:endParaRPr lang="en-GB"/>
        </a:p>
      </dgm:t>
    </dgm:pt>
    <dgm:pt modelId="{AB907F1F-84AC-F642-82F0-E44C01E4E91A}">
      <dgm:prSet/>
      <dgm:spPr/>
      <dgm:t>
        <a:bodyPr/>
        <a:lstStyle/>
        <a:p>
          <a:r>
            <a:rPr lang="en-US" b="1" i="0" baseline="0"/>
            <a:t>Run multimodal scans using the new Redis-stream support branch</a:t>
          </a:r>
          <a:endParaRPr lang="en-SE"/>
        </a:p>
      </dgm:t>
    </dgm:pt>
    <dgm:pt modelId="{6B93E267-2B82-A04A-8AA7-3A51A6D8B491}" type="parTrans" cxnId="{59C8368F-46A4-1842-AADB-0D980B78D730}">
      <dgm:prSet/>
      <dgm:spPr/>
      <dgm:t>
        <a:bodyPr/>
        <a:lstStyle/>
        <a:p>
          <a:endParaRPr lang="en-GB"/>
        </a:p>
      </dgm:t>
    </dgm:pt>
    <dgm:pt modelId="{B1BADCAD-ED64-E64D-8911-E7FB42C21D96}" type="sibTrans" cxnId="{59C8368F-46A4-1842-AADB-0D980B78D730}">
      <dgm:prSet/>
      <dgm:spPr/>
      <dgm:t>
        <a:bodyPr/>
        <a:lstStyle/>
        <a:p>
          <a:endParaRPr lang="en-GB"/>
        </a:p>
      </dgm:t>
    </dgm:pt>
    <dgm:pt modelId="{9FBAA008-F13D-1443-804F-CF1BF7354A1A}" type="pres">
      <dgm:prSet presAssocID="{F40736BB-F376-F746-8A66-F7F33378A0B8}" presName="linearFlow" presStyleCnt="0">
        <dgm:presLayoutVars>
          <dgm:dir/>
          <dgm:resizeHandles val="exact"/>
        </dgm:presLayoutVars>
      </dgm:prSet>
      <dgm:spPr/>
    </dgm:pt>
    <dgm:pt modelId="{06A432D6-23B7-D849-8464-823DF359DAE8}" type="pres">
      <dgm:prSet presAssocID="{E35B52BF-7F51-E442-88A7-2EE9F951C9B0}" presName="composite" presStyleCnt="0"/>
      <dgm:spPr/>
    </dgm:pt>
    <dgm:pt modelId="{9B9C68C7-8A06-B543-9710-A813401F3BF0}" type="pres">
      <dgm:prSet presAssocID="{E35B52BF-7F51-E442-88A7-2EE9F951C9B0}" presName="imgShp" presStyleLbl="fgImgPlace1" presStyleIdx="0" presStyleCnt="4"/>
      <dgm:spPr/>
    </dgm:pt>
    <dgm:pt modelId="{3F36095B-ED97-8C4F-B8D4-626DC111AA72}" type="pres">
      <dgm:prSet presAssocID="{E35B52BF-7F51-E442-88A7-2EE9F951C9B0}" presName="txShp" presStyleLbl="node1" presStyleIdx="0" presStyleCnt="4">
        <dgm:presLayoutVars>
          <dgm:bulletEnabled val="1"/>
        </dgm:presLayoutVars>
      </dgm:prSet>
      <dgm:spPr/>
    </dgm:pt>
    <dgm:pt modelId="{84EE89CA-B49F-D54C-9E18-CE973093614D}" type="pres">
      <dgm:prSet presAssocID="{677174AD-5D8D-FB48-8A49-C8C808CBA585}" presName="spacing" presStyleCnt="0"/>
      <dgm:spPr/>
    </dgm:pt>
    <dgm:pt modelId="{AC764E1F-B6C8-174A-ADF1-35A1B4D493D0}" type="pres">
      <dgm:prSet presAssocID="{31D3A38F-4038-4349-823F-C1F9184FD4DD}" presName="composite" presStyleCnt="0"/>
      <dgm:spPr/>
    </dgm:pt>
    <dgm:pt modelId="{97083887-4CA6-364E-BCC3-C6ADCF4CC80C}" type="pres">
      <dgm:prSet presAssocID="{31D3A38F-4038-4349-823F-C1F9184FD4DD}" presName="imgShp" presStyleLbl="fgImgPlace1" presStyleIdx="1" presStyleCnt="4"/>
      <dgm:spPr/>
    </dgm:pt>
    <dgm:pt modelId="{714F1AC7-B7E3-AB4C-A825-28DDCBC3B73A}" type="pres">
      <dgm:prSet presAssocID="{31D3A38F-4038-4349-823F-C1F9184FD4DD}" presName="txShp" presStyleLbl="node1" presStyleIdx="1" presStyleCnt="4">
        <dgm:presLayoutVars>
          <dgm:bulletEnabled val="1"/>
        </dgm:presLayoutVars>
      </dgm:prSet>
      <dgm:spPr/>
    </dgm:pt>
    <dgm:pt modelId="{6A99078D-0C19-F948-ACFE-AD05505307C3}" type="pres">
      <dgm:prSet presAssocID="{30CDF453-251C-F742-A936-5E35AF077BD3}" presName="spacing" presStyleCnt="0"/>
      <dgm:spPr/>
    </dgm:pt>
    <dgm:pt modelId="{1D9C0731-B5A7-3542-91A3-F31D5911BFD3}" type="pres">
      <dgm:prSet presAssocID="{8427D98C-6C7C-1248-9B0D-64247A574D29}" presName="composite" presStyleCnt="0"/>
      <dgm:spPr/>
    </dgm:pt>
    <dgm:pt modelId="{7673C909-A28F-3A4B-9175-3AD56CC359CE}" type="pres">
      <dgm:prSet presAssocID="{8427D98C-6C7C-1248-9B0D-64247A574D29}" presName="imgShp" presStyleLbl="fgImgPlace1" presStyleIdx="2" presStyleCnt="4"/>
      <dgm:spPr/>
    </dgm:pt>
    <dgm:pt modelId="{28043947-1C0B-944B-8C64-8BE791AC85DF}" type="pres">
      <dgm:prSet presAssocID="{8427D98C-6C7C-1248-9B0D-64247A574D29}" presName="txShp" presStyleLbl="node1" presStyleIdx="2" presStyleCnt="4">
        <dgm:presLayoutVars>
          <dgm:bulletEnabled val="1"/>
        </dgm:presLayoutVars>
      </dgm:prSet>
      <dgm:spPr/>
    </dgm:pt>
    <dgm:pt modelId="{620AB2F4-8B45-9848-9716-62E62F335A1F}" type="pres">
      <dgm:prSet presAssocID="{19CD8507-3B5F-7940-98E8-DFF986A87FF0}" presName="spacing" presStyleCnt="0"/>
      <dgm:spPr/>
    </dgm:pt>
    <dgm:pt modelId="{60B7C899-C2A2-E04C-BD72-DC5A8087BB77}" type="pres">
      <dgm:prSet presAssocID="{AB907F1F-84AC-F642-82F0-E44C01E4E91A}" presName="composite" presStyleCnt="0"/>
      <dgm:spPr/>
    </dgm:pt>
    <dgm:pt modelId="{7864FFFF-BDD6-154C-9860-7D902469209C}" type="pres">
      <dgm:prSet presAssocID="{AB907F1F-84AC-F642-82F0-E44C01E4E91A}" presName="imgShp" presStyleLbl="fgImgPlace1" presStyleIdx="3" presStyleCnt="4"/>
      <dgm:spPr/>
    </dgm:pt>
    <dgm:pt modelId="{0A92AF36-3F22-E846-A254-A8FF4DF32047}" type="pres">
      <dgm:prSet presAssocID="{AB907F1F-84AC-F642-82F0-E44C01E4E91A}" presName="txShp" presStyleLbl="node1" presStyleIdx="3" presStyleCnt="4">
        <dgm:presLayoutVars>
          <dgm:bulletEnabled val="1"/>
        </dgm:presLayoutVars>
      </dgm:prSet>
      <dgm:spPr/>
    </dgm:pt>
  </dgm:ptLst>
  <dgm:cxnLst>
    <dgm:cxn modelId="{2999A40F-978D-4A4F-9C64-E94FE0CD3F72}" type="presOf" srcId="{31D3A38F-4038-4349-823F-C1F9184FD4DD}" destId="{714F1AC7-B7E3-AB4C-A825-28DDCBC3B73A}" srcOrd="0" destOrd="0" presId="urn:microsoft.com/office/officeart/2005/8/layout/vList3"/>
    <dgm:cxn modelId="{46C5B911-A9E9-3847-8F35-C73533267F28}" type="presOf" srcId="{E35B52BF-7F51-E442-88A7-2EE9F951C9B0}" destId="{3F36095B-ED97-8C4F-B8D4-626DC111AA72}" srcOrd="0" destOrd="0" presId="urn:microsoft.com/office/officeart/2005/8/layout/vList3"/>
    <dgm:cxn modelId="{A385531C-B865-8642-95EA-48CA5170461A}" type="presOf" srcId="{AB907F1F-84AC-F642-82F0-E44C01E4E91A}" destId="{0A92AF36-3F22-E846-A254-A8FF4DF32047}" srcOrd="0" destOrd="0" presId="urn:microsoft.com/office/officeart/2005/8/layout/vList3"/>
    <dgm:cxn modelId="{16A8D286-48F0-2344-952A-618D7D3D3F14}" srcId="{F40736BB-F376-F746-8A66-F7F33378A0B8}" destId="{31D3A38F-4038-4349-823F-C1F9184FD4DD}" srcOrd="1" destOrd="0" parTransId="{E22B4118-7F1A-C04E-807D-B17A4A04AD56}" sibTransId="{30CDF453-251C-F742-A936-5E35AF077BD3}"/>
    <dgm:cxn modelId="{59C8368F-46A4-1842-AADB-0D980B78D730}" srcId="{F40736BB-F376-F746-8A66-F7F33378A0B8}" destId="{AB907F1F-84AC-F642-82F0-E44C01E4E91A}" srcOrd="3" destOrd="0" parTransId="{6B93E267-2B82-A04A-8AA7-3A51A6D8B491}" sibTransId="{B1BADCAD-ED64-E64D-8911-E7FB42C21D96}"/>
    <dgm:cxn modelId="{FF9A3B92-AB79-5846-BFD7-1E8C8FB5DEE6}" srcId="{F40736BB-F376-F746-8A66-F7F33378A0B8}" destId="{E35B52BF-7F51-E442-88A7-2EE9F951C9B0}" srcOrd="0" destOrd="0" parTransId="{A24E3269-A4CC-264A-A3C8-D1EBD40318F0}" sibTransId="{677174AD-5D8D-FB48-8A49-C8C808CBA585}"/>
    <dgm:cxn modelId="{2E63DBE1-5C04-BE4C-B78D-79559E6C299B}" type="presOf" srcId="{8427D98C-6C7C-1248-9B0D-64247A574D29}" destId="{28043947-1C0B-944B-8C64-8BE791AC85DF}" srcOrd="0" destOrd="0" presId="urn:microsoft.com/office/officeart/2005/8/layout/vList3"/>
    <dgm:cxn modelId="{F41A44E9-BCD7-D244-B6E6-381F659A6C00}" srcId="{F40736BB-F376-F746-8A66-F7F33378A0B8}" destId="{8427D98C-6C7C-1248-9B0D-64247A574D29}" srcOrd="2" destOrd="0" parTransId="{B91353B6-7465-EA40-A4A7-D6371B9335F0}" sibTransId="{19CD8507-3B5F-7940-98E8-DFF986A87FF0}"/>
    <dgm:cxn modelId="{E8B8E2F2-0018-0B4C-93F1-133F2B5D80A1}" type="presOf" srcId="{F40736BB-F376-F746-8A66-F7F33378A0B8}" destId="{9FBAA008-F13D-1443-804F-CF1BF7354A1A}" srcOrd="0" destOrd="0" presId="urn:microsoft.com/office/officeart/2005/8/layout/vList3"/>
    <dgm:cxn modelId="{40990AC5-4041-0B42-80DE-613956FA22F4}" type="presParOf" srcId="{9FBAA008-F13D-1443-804F-CF1BF7354A1A}" destId="{06A432D6-23B7-D849-8464-823DF359DAE8}" srcOrd="0" destOrd="0" presId="urn:microsoft.com/office/officeart/2005/8/layout/vList3"/>
    <dgm:cxn modelId="{4F7520BD-E216-AE4F-9145-39593A4B3FD3}" type="presParOf" srcId="{06A432D6-23B7-D849-8464-823DF359DAE8}" destId="{9B9C68C7-8A06-B543-9710-A813401F3BF0}" srcOrd="0" destOrd="0" presId="urn:microsoft.com/office/officeart/2005/8/layout/vList3"/>
    <dgm:cxn modelId="{5FC40FDD-6DF6-BC48-A683-85B189804012}" type="presParOf" srcId="{06A432D6-23B7-D849-8464-823DF359DAE8}" destId="{3F36095B-ED97-8C4F-B8D4-626DC111AA72}" srcOrd="1" destOrd="0" presId="urn:microsoft.com/office/officeart/2005/8/layout/vList3"/>
    <dgm:cxn modelId="{E5E6E74C-544D-9A41-A62B-948C5868243D}" type="presParOf" srcId="{9FBAA008-F13D-1443-804F-CF1BF7354A1A}" destId="{84EE89CA-B49F-D54C-9E18-CE973093614D}" srcOrd="1" destOrd="0" presId="urn:microsoft.com/office/officeart/2005/8/layout/vList3"/>
    <dgm:cxn modelId="{C9E107EA-8114-3B4B-A543-271044FF2B43}" type="presParOf" srcId="{9FBAA008-F13D-1443-804F-CF1BF7354A1A}" destId="{AC764E1F-B6C8-174A-ADF1-35A1B4D493D0}" srcOrd="2" destOrd="0" presId="urn:microsoft.com/office/officeart/2005/8/layout/vList3"/>
    <dgm:cxn modelId="{4B6F0263-7D86-464A-96EF-0A4B361B4578}" type="presParOf" srcId="{AC764E1F-B6C8-174A-ADF1-35A1B4D493D0}" destId="{97083887-4CA6-364E-BCC3-C6ADCF4CC80C}" srcOrd="0" destOrd="0" presId="urn:microsoft.com/office/officeart/2005/8/layout/vList3"/>
    <dgm:cxn modelId="{DFEABE09-4A42-5048-9296-4A595A4F6424}" type="presParOf" srcId="{AC764E1F-B6C8-174A-ADF1-35A1B4D493D0}" destId="{714F1AC7-B7E3-AB4C-A825-28DDCBC3B73A}" srcOrd="1" destOrd="0" presId="urn:microsoft.com/office/officeart/2005/8/layout/vList3"/>
    <dgm:cxn modelId="{7D95BE3D-7652-6C47-985B-AF971BC49A5A}" type="presParOf" srcId="{9FBAA008-F13D-1443-804F-CF1BF7354A1A}" destId="{6A99078D-0C19-F948-ACFE-AD05505307C3}" srcOrd="3" destOrd="0" presId="urn:microsoft.com/office/officeart/2005/8/layout/vList3"/>
    <dgm:cxn modelId="{28712C5B-44CA-8B4B-B397-F62BFC5A06BC}" type="presParOf" srcId="{9FBAA008-F13D-1443-804F-CF1BF7354A1A}" destId="{1D9C0731-B5A7-3542-91A3-F31D5911BFD3}" srcOrd="4" destOrd="0" presId="urn:microsoft.com/office/officeart/2005/8/layout/vList3"/>
    <dgm:cxn modelId="{8B662EAA-7FDD-EB4F-8A8C-2117478433D1}" type="presParOf" srcId="{1D9C0731-B5A7-3542-91A3-F31D5911BFD3}" destId="{7673C909-A28F-3A4B-9175-3AD56CC359CE}" srcOrd="0" destOrd="0" presId="urn:microsoft.com/office/officeart/2005/8/layout/vList3"/>
    <dgm:cxn modelId="{DB256B82-8C01-3E48-80C2-79CB72E1CEE5}" type="presParOf" srcId="{1D9C0731-B5A7-3542-91A3-F31D5911BFD3}" destId="{28043947-1C0B-944B-8C64-8BE791AC85DF}" srcOrd="1" destOrd="0" presId="urn:microsoft.com/office/officeart/2005/8/layout/vList3"/>
    <dgm:cxn modelId="{96CECA72-13B5-8C4C-857A-F97949B35A36}" type="presParOf" srcId="{9FBAA008-F13D-1443-804F-CF1BF7354A1A}" destId="{620AB2F4-8B45-9848-9716-62E62F335A1F}" srcOrd="5" destOrd="0" presId="urn:microsoft.com/office/officeart/2005/8/layout/vList3"/>
    <dgm:cxn modelId="{FA59ABEE-C9D0-114F-B39A-9B11E7151B0F}" type="presParOf" srcId="{9FBAA008-F13D-1443-804F-CF1BF7354A1A}" destId="{60B7C899-C2A2-E04C-BD72-DC5A8087BB77}" srcOrd="6" destOrd="0" presId="urn:microsoft.com/office/officeart/2005/8/layout/vList3"/>
    <dgm:cxn modelId="{0FE5057D-0D8E-F247-8025-7088BF42F3B5}" type="presParOf" srcId="{60B7C899-C2A2-E04C-BD72-DC5A8087BB77}" destId="{7864FFFF-BDD6-154C-9860-7D902469209C}" srcOrd="0" destOrd="0" presId="urn:microsoft.com/office/officeart/2005/8/layout/vList3"/>
    <dgm:cxn modelId="{AACDFF41-5E6F-7C48-8AC0-DD34A7EC41E9}" type="presParOf" srcId="{60B7C899-C2A2-E04C-BD72-DC5A8087BB77}" destId="{0A92AF36-3F22-E846-A254-A8FF4DF3204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24E7F4-6160-1E49-961B-BA9D63C4A9D5}" type="doc">
      <dgm:prSet loTypeId="urn:microsoft.com/office/officeart/2005/8/layout/chevron2" loCatId="" qsTypeId="urn:microsoft.com/office/officeart/2005/8/quickstyle/simple1" qsCatId="simple" csTypeId="urn:microsoft.com/office/officeart/2005/8/colors/colorful4" csCatId="colorful" phldr="1"/>
      <dgm:spPr/>
      <dgm:t>
        <a:bodyPr/>
        <a:lstStyle/>
        <a:p>
          <a:endParaRPr lang="en-GB"/>
        </a:p>
      </dgm:t>
    </dgm:pt>
    <dgm:pt modelId="{D96B2EDC-70C0-3143-A4DA-5D29AFF0191D}" type="pres">
      <dgm:prSet presAssocID="{9D24E7F4-6160-1E49-961B-BA9D63C4A9D5}" presName="linearFlow" presStyleCnt="0">
        <dgm:presLayoutVars>
          <dgm:dir/>
          <dgm:animLvl val="lvl"/>
          <dgm:resizeHandles val="exact"/>
        </dgm:presLayoutVars>
      </dgm:prSet>
      <dgm:spPr/>
    </dgm:pt>
  </dgm:ptLst>
  <dgm:cxnLst>
    <dgm:cxn modelId="{B9AF0DCD-1BB1-EA46-8BC2-C63FCF4C7352}" type="presOf" srcId="{9D24E7F4-6160-1E49-961B-BA9D63C4A9D5}" destId="{D96B2EDC-70C0-3143-A4DA-5D29AFF0191D}" srcOrd="0"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6095B-ED97-8C4F-B8D4-626DC111AA72}">
      <dsp:nvSpPr>
        <dsp:cNvPr id="0" name=""/>
        <dsp:cNvSpPr/>
      </dsp:nvSpPr>
      <dsp:spPr>
        <a:xfrm rot="10800000">
          <a:off x="1955899" y="2062"/>
          <a:ext cx="6970483" cy="800705"/>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3089"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i="0" kern="1200" baseline="0"/>
            <a:t>Investigate the issue with the hardware triggers</a:t>
          </a:r>
          <a:endParaRPr lang="en-SE" sz="2200" kern="1200"/>
        </a:p>
      </dsp:txBody>
      <dsp:txXfrm rot="10800000">
        <a:off x="2156075" y="2062"/>
        <a:ext cx="6770307" cy="800705"/>
      </dsp:txXfrm>
    </dsp:sp>
    <dsp:sp modelId="{9B9C68C7-8A06-B543-9710-A813401F3BF0}">
      <dsp:nvSpPr>
        <dsp:cNvPr id="0" name=""/>
        <dsp:cNvSpPr/>
      </dsp:nvSpPr>
      <dsp:spPr>
        <a:xfrm>
          <a:off x="1555546" y="2062"/>
          <a:ext cx="800705" cy="800705"/>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14F1AC7-B7E3-AB4C-A825-28DDCBC3B73A}">
      <dsp:nvSpPr>
        <dsp:cNvPr id="0" name=""/>
        <dsp:cNvSpPr/>
      </dsp:nvSpPr>
      <dsp:spPr>
        <a:xfrm rot="10800000">
          <a:off x="1955899" y="1023302"/>
          <a:ext cx="6970483" cy="800705"/>
        </a:xfrm>
        <a:prstGeom prst="homePlate">
          <a:avLst/>
        </a:prstGeom>
        <a:gradFill rotWithShape="0">
          <a:gsLst>
            <a:gs pos="0">
              <a:schemeClr val="accent4">
                <a:hueOff val="-1750571"/>
                <a:satOff val="-2609"/>
                <a:lumOff val="12615"/>
                <a:alphaOff val="0"/>
                <a:satMod val="103000"/>
                <a:lumMod val="102000"/>
                <a:tint val="94000"/>
              </a:schemeClr>
            </a:gs>
            <a:gs pos="50000">
              <a:schemeClr val="accent4">
                <a:hueOff val="-1750571"/>
                <a:satOff val="-2609"/>
                <a:lumOff val="12615"/>
                <a:alphaOff val="0"/>
                <a:satMod val="110000"/>
                <a:lumMod val="100000"/>
                <a:shade val="100000"/>
              </a:schemeClr>
            </a:gs>
            <a:gs pos="100000">
              <a:schemeClr val="accent4">
                <a:hueOff val="-1750571"/>
                <a:satOff val="-2609"/>
                <a:lumOff val="126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3089"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i="0" kern="1200" baseline="0"/>
            <a:t>Adapt Sardana Redis support to produce a blissdata-compatible Redis format</a:t>
          </a:r>
          <a:endParaRPr lang="en-SE" sz="2200" kern="1200"/>
        </a:p>
      </dsp:txBody>
      <dsp:txXfrm rot="10800000">
        <a:off x="2156075" y="1023302"/>
        <a:ext cx="6770307" cy="800705"/>
      </dsp:txXfrm>
    </dsp:sp>
    <dsp:sp modelId="{97083887-4CA6-364E-BCC3-C6ADCF4CC80C}">
      <dsp:nvSpPr>
        <dsp:cNvPr id="0" name=""/>
        <dsp:cNvSpPr/>
      </dsp:nvSpPr>
      <dsp:spPr>
        <a:xfrm>
          <a:off x="1555546" y="1023302"/>
          <a:ext cx="800705" cy="800705"/>
        </a:xfrm>
        <a:prstGeom prst="ellipse">
          <a:avLst/>
        </a:prstGeom>
        <a:gradFill rotWithShape="0">
          <a:gsLst>
            <a:gs pos="0">
              <a:schemeClr val="accent4">
                <a:tint val="50000"/>
                <a:hueOff val="-1823529"/>
                <a:satOff val="27092"/>
                <a:lumOff val="3698"/>
                <a:alphaOff val="0"/>
                <a:satMod val="103000"/>
                <a:lumMod val="102000"/>
                <a:tint val="94000"/>
              </a:schemeClr>
            </a:gs>
            <a:gs pos="50000">
              <a:schemeClr val="accent4">
                <a:tint val="50000"/>
                <a:hueOff val="-1823529"/>
                <a:satOff val="27092"/>
                <a:lumOff val="3698"/>
                <a:alphaOff val="0"/>
                <a:satMod val="110000"/>
                <a:lumMod val="100000"/>
                <a:shade val="100000"/>
              </a:schemeClr>
            </a:gs>
            <a:gs pos="100000">
              <a:schemeClr val="accent4">
                <a:tint val="50000"/>
                <a:hueOff val="-1823529"/>
                <a:satOff val="27092"/>
                <a:lumOff val="3698"/>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8043947-1C0B-944B-8C64-8BE791AC85DF}">
      <dsp:nvSpPr>
        <dsp:cNvPr id="0" name=""/>
        <dsp:cNvSpPr/>
      </dsp:nvSpPr>
      <dsp:spPr>
        <a:xfrm rot="10800000">
          <a:off x="1955899" y="2044541"/>
          <a:ext cx="6970483" cy="800705"/>
        </a:xfrm>
        <a:prstGeom prst="homePlate">
          <a:avLst/>
        </a:prstGeom>
        <a:gradFill rotWithShape="0">
          <a:gsLst>
            <a:gs pos="0">
              <a:schemeClr val="accent4">
                <a:hueOff val="-3501143"/>
                <a:satOff val="-5217"/>
                <a:lumOff val="25229"/>
                <a:alphaOff val="0"/>
                <a:satMod val="103000"/>
                <a:lumMod val="102000"/>
                <a:tint val="94000"/>
              </a:schemeClr>
            </a:gs>
            <a:gs pos="50000">
              <a:schemeClr val="accent4">
                <a:hueOff val="-3501143"/>
                <a:satOff val="-5217"/>
                <a:lumOff val="25229"/>
                <a:alphaOff val="0"/>
                <a:satMod val="110000"/>
                <a:lumMod val="100000"/>
                <a:shade val="100000"/>
              </a:schemeClr>
            </a:gs>
            <a:gs pos="100000">
              <a:schemeClr val="accent4">
                <a:hueOff val="-3501143"/>
                <a:satOff val="-5217"/>
                <a:lumOff val="252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3089"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i="0" kern="1200" baseline="0"/>
            <a:t>Adapt the custom writer to support the same blissdata-compatible format</a:t>
          </a:r>
          <a:endParaRPr lang="en-SE" sz="2200" kern="1200"/>
        </a:p>
      </dsp:txBody>
      <dsp:txXfrm rot="10800000">
        <a:off x="2156075" y="2044541"/>
        <a:ext cx="6770307" cy="800705"/>
      </dsp:txXfrm>
    </dsp:sp>
    <dsp:sp modelId="{7673C909-A28F-3A4B-9175-3AD56CC359CE}">
      <dsp:nvSpPr>
        <dsp:cNvPr id="0" name=""/>
        <dsp:cNvSpPr/>
      </dsp:nvSpPr>
      <dsp:spPr>
        <a:xfrm>
          <a:off x="1555546" y="2044541"/>
          <a:ext cx="800705" cy="800705"/>
        </a:xfrm>
        <a:prstGeom prst="ellipse">
          <a:avLst/>
        </a:prstGeom>
        <a:gradFill rotWithShape="0">
          <a:gsLst>
            <a:gs pos="0">
              <a:schemeClr val="accent4">
                <a:tint val="50000"/>
                <a:hueOff val="-3647059"/>
                <a:satOff val="54184"/>
                <a:lumOff val="7397"/>
                <a:alphaOff val="0"/>
                <a:satMod val="103000"/>
                <a:lumMod val="102000"/>
                <a:tint val="94000"/>
              </a:schemeClr>
            </a:gs>
            <a:gs pos="50000">
              <a:schemeClr val="accent4">
                <a:tint val="50000"/>
                <a:hueOff val="-3647059"/>
                <a:satOff val="54184"/>
                <a:lumOff val="7397"/>
                <a:alphaOff val="0"/>
                <a:satMod val="110000"/>
                <a:lumMod val="100000"/>
                <a:shade val="100000"/>
              </a:schemeClr>
            </a:gs>
            <a:gs pos="100000">
              <a:schemeClr val="accent4">
                <a:tint val="50000"/>
                <a:hueOff val="-3647059"/>
                <a:satOff val="54184"/>
                <a:lumOff val="739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A92AF36-3F22-E846-A254-A8FF4DF32047}">
      <dsp:nvSpPr>
        <dsp:cNvPr id="0" name=""/>
        <dsp:cNvSpPr/>
      </dsp:nvSpPr>
      <dsp:spPr>
        <a:xfrm rot="10800000">
          <a:off x="1955899" y="3065781"/>
          <a:ext cx="6970483" cy="800705"/>
        </a:xfrm>
        <a:prstGeom prst="homePlate">
          <a:avLst/>
        </a:prstGeom>
        <a:gradFill rotWithShape="0">
          <a:gsLst>
            <a:gs pos="0">
              <a:schemeClr val="accent4">
                <a:hueOff val="-5251714"/>
                <a:satOff val="-7826"/>
                <a:lumOff val="37844"/>
                <a:alphaOff val="0"/>
                <a:satMod val="103000"/>
                <a:lumMod val="102000"/>
                <a:tint val="94000"/>
              </a:schemeClr>
            </a:gs>
            <a:gs pos="50000">
              <a:schemeClr val="accent4">
                <a:hueOff val="-5251714"/>
                <a:satOff val="-7826"/>
                <a:lumOff val="37844"/>
                <a:alphaOff val="0"/>
                <a:satMod val="110000"/>
                <a:lumMod val="100000"/>
                <a:shade val="100000"/>
              </a:schemeClr>
            </a:gs>
            <a:gs pos="100000">
              <a:schemeClr val="accent4">
                <a:hueOff val="-5251714"/>
                <a:satOff val="-7826"/>
                <a:lumOff val="378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3089"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i="0" kern="1200" baseline="0"/>
            <a:t>Run multimodal scans using the new Redis-stream support branch</a:t>
          </a:r>
          <a:endParaRPr lang="en-SE" sz="2200" kern="1200"/>
        </a:p>
      </dsp:txBody>
      <dsp:txXfrm rot="10800000">
        <a:off x="2156075" y="3065781"/>
        <a:ext cx="6770307" cy="800705"/>
      </dsp:txXfrm>
    </dsp:sp>
    <dsp:sp modelId="{7864FFFF-BDD6-154C-9860-7D902469209C}">
      <dsp:nvSpPr>
        <dsp:cNvPr id="0" name=""/>
        <dsp:cNvSpPr/>
      </dsp:nvSpPr>
      <dsp:spPr>
        <a:xfrm>
          <a:off x="1555546" y="3065781"/>
          <a:ext cx="800705" cy="800705"/>
        </a:xfrm>
        <a:prstGeom prst="ellipse">
          <a:avLst/>
        </a:prstGeom>
        <a:gradFill rotWithShape="0">
          <a:gsLst>
            <a:gs pos="0">
              <a:schemeClr val="accent4">
                <a:tint val="50000"/>
                <a:hueOff val="-5470588"/>
                <a:satOff val="81276"/>
                <a:lumOff val="11095"/>
                <a:alphaOff val="0"/>
                <a:satMod val="103000"/>
                <a:lumMod val="102000"/>
                <a:tint val="94000"/>
              </a:schemeClr>
            </a:gs>
            <a:gs pos="50000">
              <a:schemeClr val="accent4">
                <a:tint val="50000"/>
                <a:hueOff val="-5470588"/>
                <a:satOff val="81276"/>
                <a:lumOff val="11095"/>
                <a:alphaOff val="0"/>
                <a:satMod val="110000"/>
                <a:lumMod val="100000"/>
                <a:shade val="100000"/>
              </a:schemeClr>
            </a:gs>
            <a:gs pos="100000">
              <a:schemeClr val="accent4">
                <a:tint val="50000"/>
                <a:hueOff val="-5470588"/>
                <a:satOff val="81276"/>
                <a:lumOff val="11095"/>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3D0AE-253A-0841-99E6-ED326168C812}" type="datetimeFigureOut">
              <a:rPr lang="sv-SE" smtClean="0"/>
              <a:t>2026-06-11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1F5DC-E62E-1741-B9C7-0404885C399A}" type="slidenum">
              <a:rPr lang="sv-SE" smtClean="0"/>
              <a:t>‹#›</a:t>
            </a:fld>
            <a:endParaRPr lang="sv-SE"/>
          </a:p>
        </p:txBody>
      </p:sp>
    </p:spTree>
    <p:extLst>
      <p:ext uri="{BB962C8B-B14F-4D97-AF65-F5344CB8AC3E}">
        <p14:creationId xmlns:p14="http://schemas.microsoft.com/office/powerpoint/2010/main" val="153125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title with image">
    <p:bg>
      <p:bgPr>
        <a:solidFill>
          <a:schemeClr val="tx1"/>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529DF94E-7FFF-494A-BAA0-214AB05003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Bildobjekt 8">
            <a:extLst>
              <a:ext uri="{FF2B5EF4-FFF2-40B4-BE49-F238E27FC236}">
                <a16:creationId xmlns:a16="http://schemas.microsoft.com/office/drawing/2014/main" id="{9597E56A-6611-0C46-897E-0D1B00E9F21F}"/>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3151510" y="1944894"/>
            <a:ext cx="5888981" cy="1988525"/>
          </a:xfrm>
          <a:prstGeom prst="rect">
            <a:avLst/>
          </a:prstGeom>
        </p:spPr>
      </p:pic>
      <p:sp>
        <p:nvSpPr>
          <p:cNvPr id="12" name="Rubrik 11">
            <a:extLst>
              <a:ext uri="{FF2B5EF4-FFF2-40B4-BE49-F238E27FC236}">
                <a16:creationId xmlns:a16="http://schemas.microsoft.com/office/drawing/2014/main" id="{A9B53288-F758-3E4E-AE32-84B959CB37FA}"/>
              </a:ext>
            </a:extLst>
          </p:cNvPr>
          <p:cNvSpPr>
            <a:spLocks noGrp="1"/>
          </p:cNvSpPr>
          <p:nvPr>
            <p:ph type="title" hasCustomPrompt="1"/>
          </p:nvPr>
        </p:nvSpPr>
        <p:spPr>
          <a:xfrm>
            <a:off x="0" y="-465834"/>
            <a:ext cx="12192000" cy="341632"/>
          </a:xfrm>
        </p:spPr>
        <p:txBody>
          <a:bodyPr anchor="t" anchorCtr="0">
            <a:spAutoFit/>
          </a:bodyPr>
          <a:lstStyle>
            <a:lvl1pPr>
              <a:defRPr sz="1800" b="0" i="0">
                <a:latin typeface="Open Sans Light" pitchFamily="2" charset="0"/>
                <a:ea typeface="Open Sans Light" pitchFamily="2" charset="0"/>
                <a:cs typeface="Open Sans Light" pitchFamily="2" charset="0"/>
              </a:defRPr>
            </a:lvl1pPr>
          </a:lstStyle>
          <a:p>
            <a:r>
              <a:rPr lang="en-GB" noProof="0"/>
              <a:t>Add slide title</a:t>
            </a:r>
          </a:p>
        </p:txBody>
      </p:sp>
      <p:sp>
        <p:nvSpPr>
          <p:cNvPr id="3" name="Platshållare för text 2">
            <a:extLst>
              <a:ext uri="{FF2B5EF4-FFF2-40B4-BE49-F238E27FC236}">
                <a16:creationId xmlns:a16="http://schemas.microsoft.com/office/drawing/2014/main" id="{CD1E984F-C848-8F4D-A99F-B3BE48DF6661}"/>
              </a:ext>
            </a:extLst>
          </p:cNvPr>
          <p:cNvSpPr>
            <a:spLocks noGrp="1"/>
          </p:cNvSpPr>
          <p:nvPr>
            <p:ph type="body" sz="quarter" idx="10"/>
          </p:nvPr>
        </p:nvSpPr>
        <p:spPr>
          <a:xfrm>
            <a:off x="2136775" y="4317534"/>
            <a:ext cx="7918450" cy="660400"/>
          </a:xfrm>
        </p:spPr>
        <p:txBody>
          <a:bodyPr>
            <a:normAutofit/>
          </a:bodyPr>
          <a:lstStyle>
            <a:lvl1pPr marL="0" indent="0" algn="ctr">
              <a:buNone/>
              <a:defRPr sz="1800" b="1" baseline="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4025868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list+image1a">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493201" y="1106439"/>
            <a:ext cx="3647726" cy="895630"/>
          </a:xfrm>
        </p:spPr>
        <p:txBody>
          <a:bodyPr wrap="square" anchor="b"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bg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elit</a:t>
            </a:r>
            <a:r>
              <a:rPr lang="en-GB" noProof="0"/>
              <a:t>, </a:t>
            </a:r>
            <a:r>
              <a:rPr lang="en-GB" noProof="0" err="1"/>
              <a:t>sed</a:t>
            </a:r>
            <a:endParaRPr lang="en-GB" noProof="0"/>
          </a:p>
        </p:txBody>
      </p:sp>
      <p:sp>
        <p:nvSpPr>
          <p:cNvPr id="11" name="Platshållare för bild 10">
            <a:extLst>
              <a:ext uri="{FF2B5EF4-FFF2-40B4-BE49-F238E27FC236}">
                <a16:creationId xmlns:a16="http://schemas.microsoft.com/office/drawing/2014/main" id="{D107FDD8-46C8-144D-98AA-92A6CD9F6327}"/>
              </a:ext>
            </a:extLst>
          </p:cNvPr>
          <p:cNvSpPr>
            <a:spLocks noGrp="1"/>
          </p:cNvSpPr>
          <p:nvPr>
            <p:ph type="pic" sz="quarter" idx="10"/>
          </p:nvPr>
        </p:nvSpPr>
        <p:spPr>
          <a:xfrm>
            <a:off x="4583113" y="0"/>
            <a:ext cx="7608887" cy="6858000"/>
          </a:xfrm>
          <a:solidFill>
            <a:schemeClr val="bg1"/>
          </a:solidFill>
        </p:spPr>
        <p:txBody>
          <a:bodyPr/>
          <a:lstStyle/>
          <a:p>
            <a:r>
              <a:rPr lang="en-GB" noProof="0"/>
              <a:t>Click icon to add picture</a:t>
            </a:r>
          </a:p>
        </p:txBody>
      </p:sp>
      <p:sp>
        <p:nvSpPr>
          <p:cNvPr id="4" name="Platshållare för text 3">
            <a:extLst>
              <a:ext uri="{FF2B5EF4-FFF2-40B4-BE49-F238E27FC236}">
                <a16:creationId xmlns:a16="http://schemas.microsoft.com/office/drawing/2014/main" id="{375A1A82-33C9-564B-920C-739052BF7279}"/>
              </a:ext>
            </a:extLst>
          </p:cNvPr>
          <p:cNvSpPr>
            <a:spLocks noGrp="1"/>
          </p:cNvSpPr>
          <p:nvPr>
            <p:ph type="body" sz="quarter" idx="11" hasCustomPrompt="1"/>
          </p:nvPr>
        </p:nvSpPr>
        <p:spPr>
          <a:xfrm>
            <a:off x="492475" y="2169764"/>
            <a:ext cx="3647726" cy="3936568"/>
          </a:xfrm>
        </p:spPr>
        <p:txBody>
          <a:bodyPr>
            <a:normAutofit/>
          </a:bodyPr>
          <a:lstStyle>
            <a:lvl1pPr marL="192600" indent="-192600">
              <a:lnSpc>
                <a:spcPct val="100000"/>
              </a:lnSpc>
              <a:defRPr sz="1800" b="1" spc="30" baseline="0">
                <a:solidFill>
                  <a:schemeClr val="bg1"/>
                </a:solidFill>
                <a:latin typeface="Open Sans Light" pitchFamily="2"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endParaRPr lang="en-GB" noProof="0"/>
          </a:p>
          <a:p>
            <a:pPr lvl="0"/>
            <a:endParaRPr lang="en-GB" noProof="0" err="1"/>
          </a:p>
        </p:txBody>
      </p:sp>
      <p:pic>
        <p:nvPicPr>
          <p:cNvPr id="10" name="Bildobjekt 9">
            <a:extLst>
              <a:ext uri="{FF2B5EF4-FFF2-40B4-BE49-F238E27FC236}">
                <a16:creationId xmlns:a16="http://schemas.microsoft.com/office/drawing/2014/main" id="{8F1F5251-98BF-D24E-9EC1-E3D169D5FE3A}"/>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244122" y="6242746"/>
            <a:ext cx="1077912" cy="358081"/>
          </a:xfrm>
          <a:prstGeom prst="rect">
            <a:avLst/>
          </a:prstGeom>
        </p:spPr>
      </p:pic>
      <p:sp>
        <p:nvSpPr>
          <p:cNvPr id="12" name="Platshållare för text 3">
            <a:extLst>
              <a:ext uri="{FF2B5EF4-FFF2-40B4-BE49-F238E27FC236}">
                <a16:creationId xmlns:a16="http://schemas.microsoft.com/office/drawing/2014/main" id="{F4D990A2-161D-5844-95D8-A918FA79B33D}"/>
              </a:ext>
            </a:extLst>
          </p:cNvPr>
          <p:cNvSpPr>
            <a:spLocks noGrp="1"/>
          </p:cNvSpPr>
          <p:nvPr>
            <p:ph type="body" sz="quarter" idx="12" hasCustomPrompt="1"/>
          </p:nvPr>
        </p:nvSpPr>
        <p:spPr>
          <a:xfrm>
            <a:off x="305662" y="6130977"/>
            <a:ext cx="2677381" cy="502490"/>
          </a:xfrm>
        </p:spPr>
        <p:txBody>
          <a:bodyPr wrap="square" anchor="b" anchorCtr="0">
            <a:noAutofit/>
          </a:bodyPr>
          <a:lstStyle>
            <a:lvl1pPr marL="0" indent="0">
              <a:lnSpc>
                <a:spcPct val="100000"/>
              </a:lnSpc>
              <a:spcBef>
                <a:spcPts val="0"/>
              </a:spcBef>
              <a:buNone/>
              <a:defRPr sz="1200" b="0" i="0" cap="all" spc="100" baseline="0">
                <a:solidFill>
                  <a:schemeClr val="bg1"/>
                </a:solidFill>
                <a:latin typeface="Open Sans Light" pitchFamily="2" charset="0"/>
                <a:ea typeface="Open Sans Light" pitchFamily="2" charset="0"/>
                <a:cs typeface="Open Sans Light" pitchFamily="2" charset="0"/>
              </a:defRPr>
            </a:lvl1pPr>
          </a:lstStyle>
          <a:p>
            <a:pPr lvl="0"/>
            <a:r>
              <a:rPr lang="en-GB"/>
              <a:t>Department etc.</a:t>
            </a:r>
          </a:p>
        </p:txBody>
      </p:sp>
    </p:spTree>
    <p:extLst>
      <p:ext uri="{BB962C8B-B14F-4D97-AF65-F5344CB8AC3E}">
        <p14:creationId xmlns:p14="http://schemas.microsoft.com/office/powerpoint/2010/main" val="1987921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list+image1b">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493201" y="1106439"/>
            <a:ext cx="3647726" cy="895630"/>
          </a:xfrm>
        </p:spPr>
        <p:txBody>
          <a:bodyPr wrap="square" anchor="b"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tx2"/>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elit</a:t>
            </a:r>
            <a:r>
              <a:rPr lang="en-GB" noProof="0"/>
              <a:t>, </a:t>
            </a:r>
            <a:r>
              <a:rPr lang="en-GB" noProof="0" err="1"/>
              <a:t>sed</a:t>
            </a:r>
            <a:endParaRPr lang="en-GB" noProof="0"/>
          </a:p>
        </p:txBody>
      </p:sp>
      <p:sp>
        <p:nvSpPr>
          <p:cNvPr id="11" name="Platshållare för bild 10">
            <a:extLst>
              <a:ext uri="{FF2B5EF4-FFF2-40B4-BE49-F238E27FC236}">
                <a16:creationId xmlns:a16="http://schemas.microsoft.com/office/drawing/2014/main" id="{D107FDD8-46C8-144D-98AA-92A6CD9F6327}"/>
              </a:ext>
            </a:extLst>
          </p:cNvPr>
          <p:cNvSpPr>
            <a:spLocks noGrp="1"/>
          </p:cNvSpPr>
          <p:nvPr>
            <p:ph type="pic" sz="quarter" idx="10"/>
          </p:nvPr>
        </p:nvSpPr>
        <p:spPr>
          <a:xfrm>
            <a:off x="4583113" y="0"/>
            <a:ext cx="7608887" cy="6858000"/>
          </a:xfrm>
          <a:solidFill>
            <a:schemeClr val="accent1"/>
          </a:solidFill>
        </p:spPr>
        <p:txBody>
          <a:bodyPr/>
          <a:lstStyle/>
          <a:p>
            <a:r>
              <a:rPr lang="en-GB" noProof="0"/>
              <a:t>Click icon to add picture</a:t>
            </a:r>
          </a:p>
        </p:txBody>
      </p:sp>
      <p:sp>
        <p:nvSpPr>
          <p:cNvPr id="4" name="Platshållare för text 3">
            <a:extLst>
              <a:ext uri="{FF2B5EF4-FFF2-40B4-BE49-F238E27FC236}">
                <a16:creationId xmlns:a16="http://schemas.microsoft.com/office/drawing/2014/main" id="{375A1A82-33C9-564B-920C-739052BF7279}"/>
              </a:ext>
            </a:extLst>
          </p:cNvPr>
          <p:cNvSpPr>
            <a:spLocks noGrp="1"/>
          </p:cNvSpPr>
          <p:nvPr>
            <p:ph type="body" sz="quarter" idx="11" hasCustomPrompt="1"/>
          </p:nvPr>
        </p:nvSpPr>
        <p:spPr>
          <a:xfrm>
            <a:off x="492475" y="2169764"/>
            <a:ext cx="3647726" cy="3936568"/>
          </a:xfrm>
        </p:spPr>
        <p:txBody>
          <a:bodyPr>
            <a:normAutofit/>
          </a:bodyPr>
          <a:lstStyle>
            <a:lvl1pPr marL="192600" indent="-192600">
              <a:lnSpc>
                <a:spcPct val="100000"/>
              </a:lnSpc>
              <a:defRPr sz="1800" b="1" baseline="0">
                <a:solidFill>
                  <a:schemeClr val="tx2"/>
                </a:solidFill>
                <a:latin typeface="Open Sans Light" pitchFamily="2"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endParaRPr lang="en-GB" noProof="0"/>
          </a:p>
          <a:p>
            <a:pPr lvl="0"/>
            <a:endParaRPr lang="en-GB" noProof="0" err="1"/>
          </a:p>
        </p:txBody>
      </p:sp>
      <p:sp>
        <p:nvSpPr>
          <p:cNvPr id="9" name="Platshållare för text 3">
            <a:extLst>
              <a:ext uri="{FF2B5EF4-FFF2-40B4-BE49-F238E27FC236}">
                <a16:creationId xmlns:a16="http://schemas.microsoft.com/office/drawing/2014/main" id="{39DD9D88-A35F-8E4C-BAFC-13DD3B0B825B}"/>
              </a:ext>
            </a:extLst>
          </p:cNvPr>
          <p:cNvSpPr>
            <a:spLocks noGrp="1"/>
          </p:cNvSpPr>
          <p:nvPr>
            <p:ph type="body" sz="quarter" idx="13" hasCustomPrompt="1"/>
          </p:nvPr>
        </p:nvSpPr>
        <p:spPr>
          <a:xfrm>
            <a:off x="305662" y="6130977"/>
            <a:ext cx="2677381" cy="502490"/>
          </a:xfrm>
        </p:spPr>
        <p:txBody>
          <a:bodyPr wrap="square" anchor="b" anchorCtr="0">
            <a:noAutofit/>
          </a:bodyPr>
          <a:lstStyle>
            <a:lvl1pPr marL="0" indent="0">
              <a:lnSpc>
                <a:spcPct val="100000"/>
              </a:lnSpc>
              <a:spcBef>
                <a:spcPts val="0"/>
              </a:spcBef>
              <a:buNone/>
              <a:defRPr sz="1200" b="0" i="0" cap="all" spc="100" baseline="0">
                <a:solidFill>
                  <a:schemeClr val="accent1"/>
                </a:solidFill>
                <a:latin typeface="Open Sans Light" pitchFamily="2" charset="0"/>
                <a:ea typeface="Open Sans Light" pitchFamily="2" charset="0"/>
                <a:cs typeface="Open Sans Light" pitchFamily="2" charset="0"/>
              </a:defRPr>
            </a:lvl1pPr>
          </a:lstStyle>
          <a:p>
            <a:pPr lvl="0"/>
            <a:r>
              <a:rPr lang="en-GB"/>
              <a:t>Department etc.</a:t>
            </a:r>
          </a:p>
        </p:txBody>
      </p:sp>
      <p:pic>
        <p:nvPicPr>
          <p:cNvPr id="10" name="Bildobjekt 9">
            <a:extLst>
              <a:ext uri="{FF2B5EF4-FFF2-40B4-BE49-F238E27FC236}">
                <a16:creationId xmlns:a16="http://schemas.microsoft.com/office/drawing/2014/main" id="{0AC6FEF7-81AC-2640-8434-CABB260B39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a:off x="3255234" y="6242746"/>
            <a:ext cx="1066800" cy="355600"/>
          </a:xfrm>
          <a:prstGeom prst="rect">
            <a:avLst/>
          </a:prstGeom>
        </p:spPr>
      </p:pic>
    </p:spTree>
    <p:extLst>
      <p:ext uri="{BB962C8B-B14F-4D97-AF65-F5344CB8AC3E}">
        <p14:creationId xmlns:p14="http://schemas.microsoft.com/office/powerpoint/2010/main" val="1871996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list+image1c">
    <p:bg>
      <p:bgPr>
        <a:solidFill>
          <a:schemeClr val="tx2"/>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D107FDD8-46C8-144D-98AA-92A6CD9F6327}"/>
              </a:ext>
            </a:extLst>
          </p:cNvPr>
          <p:cNvSpPr>
            <a:spLocks noGrp="1"/>
          </p:cNvSpPr>
          <p:nvPr>
            <p:ph type="pic" sz="quarter" idx="10"/>
          </p:nvPr>
        </p:nvSpPr>
        <p:spPr>
          <a:xfrm>
            <a:off x="1" y="0"/>
            <a:ext cx="7608887" cy="6858000"/>
          </a:xfrm>
          <a:solidFill>
            <a:schemeClr val="bg1"/>
          </a:solidFill>
        </p:spPr>
        <p:txBody>
          <a:bodyPr/>
          <a:lstStyle/>
          <a:p>
            <a:r>
              <a:rPr lang="en-GB" noProof="0"/>
              <a:t>Click icon to add picture</a:t>
            </a:r>
          </a:p>
        </p:txBody>
      </p:sp>
      <p:sp>
        <p:nvSpPr>
          <p:cNvPr id="13" name="Platshållare för text 3">
            <a:extLst>
              <a:ext uri="{FF2B5EF4-FFF2-40B4-BE49-F238E27FC236}">
                <a16:creationId xmlns:a16="http://schemas.microsoft.com/office/drawing/2014/main" id="{4B6B6AD2-ED26-AB44-931E-6F5B9431882E}"/>
              </a:ext>
            </a:extLst>
          </p:cNvPr>
          <p:cNvSpPr>
            <a:spLocks noGrp="1"/>
          </p:cNvSpPr>
          <p:nvPr>
            <p:ph type="body" sz="quarter" idx="12" hasCustomPrompt="1"/>
          </p:nvPr>
        </p:nvSpPr>
        <p:spPr>
          <a:xfrm>
            <a:off x="8050563" y="2169764"/>
            <a:ext cx="3647726" cy="3936568"/>
          </a:xfrm>
        </p:spPr>
        <p:txBody>
          <a:bodyPr>
            <a:normAutofit/>
          </a:bodyPr>
          <a:lstStyle>
            <a:lvl1pPr marL="192600" indent="-192600">
              <a:lnSpc>
                <a:spcPct val="100000"/>
              </a:lnSpc>
              <a:defRPr sz="1800" b="1" spc="30" baseline="0">
                <a:solidFill>
                  <a:schemeClr val="bg1"/>
                </a:solidFill>
                <a:latin typeface="Open Sans Light" pitchFamily="2"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endParaRPr lang="en-GB" noProof="0"/>
          </a:p>
          <a:p>
            <a:pPr lvl="0"/>
            <a:endParaRPr lang="en-GB" noProof="0" err="1"/>
          </a:p>
        </p:txBody>
      </p:sp>
      <p:sp>
        <p:nvSpPr>
          <p:cNvPr id="7" name="Rubrik 1">
            <a:extLst>
              <a:ext uri="{FF2B5EF4-FFF2-40B4-BE49-F238E27FC236}">
                <a16:creationId xmlns:a16="http://schemas.microsoft.com/office/drawing/2014/main" id="{ADEC7A8F-7893-1741-9B5B-0CFA050AFFE4}"/>
              </a:ext>
            </a:extLst>
          </p:cNvPr>
          <p:cNvSpPr>
            <a:spLocks noGrp="1"/>
          </p:cNvSpPr>
          <p:nvPr>
            <p:ph type="title" hasCustomPrompt="1"/>
          </p:nvPr>
        </p:nvSpPr>
        <p:spPr>
          <a:xfrm>
            <a:off x="8050563" y="1106439"/>
            <a:ext cx="3647726" cy="895630"/>
          </a:xfrm>
        </p:spPr>
        <p:txBody>
          <a:bodyPr wrap="square" anchor="b"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bg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elit</a:t>
            </a:r>
            <a:r>
              <a:rPr lang="en-GB" noProof="0"/>
              <a:t>, </a:t>
            </a:r>
            <a:r>
              <a:rPr lang="en-GB" noProof="0" err="1"/>
              <a:t>sed</a:t>
            </a:r>
            <a:endParaRPr lang="en-GB" noProof="0"/>
          </a:p>
        </p:txBody>
      </p:sp>
      <p:pic>
        <p:nvPicPr>
          <p:cNvPr id="9" name="Bildobjekt 8">
            <a:extLst>
              <a:ext uri="{FF2B5EF4-FFF2-40B4-BE49-F238E27FC236}">
                <a16:creationId xmlns:a16="http://schemas.microsoft.com/office/drawing/2014/main" id="{AF1664AF-EF34-974A-BE10-B22FFE6F343D}"/>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3065"/>
            <a:ext cx="1077912" cy="358081"/>
          </a:xfrm>
          <a:prstGeom prst="rect">
            <a:avLst/>
          </a:prstGeom>
        </p:spPr>
      </p:pic>
      <p:sp>
        <p:nvSpPr>
          <p:cNvPr id="10" name="Platshållare för text 3">
            <a:extLst>
              <a:ext uri="{FF2B5EF4-FFF2-40B4-BE49-F238E27FC236}">
                <a16:creationId xmlns:a16="http://schemas.microsoft.com/office/drawing/2014/main" id="{11ED6CE4-25B7-7A4A-B764-4AC9858FF525}"/>
              </a:ext>
            </a:extLst>
          </p:cNvPr>
          <p:cNvSpPr>
            <a:spLocks noGrp="1"/>
          </p:cNvSpPr>
          <p:nvPr>
            <p:ph type="body" sz="quarter" idx="14" hasCustomPrompt="1"/>
          </p:nvPr>
        </p:nvSpPr>
        <p:spPr>
          <a:xfrm>
            <a:off x="7843840" y="6131296"/>
            <a:ext cx="2677381" cy="502490"/>
          </a:xfrm>
        </p:spPr>
        <p:txBody>
          <a:bodyPr wrap="square" anchor="b" anchorCtr="0">
            <a:noAutofit/>
          </a:bodyPr>
          <a:lstStyle>
            <a:lvl1pPr marL="0" indent="0">
              <a:lnSpc>
                <a:spcPct val="100000"/>
              </a:lnSpc>
              <a:spcBef>
                <a:spcPts val="0"/>
              </a:spcBef>
              <a:buNone/>
              <a:defRPr sz="1200" b="0" i="0" cap="all" spc="100" baseline="0">
                <a:solidFill>
                  <a:schemeClr val="bg1"/>
                </a:solidFill>
                <a:latin typeface="Open Sans Light" pitchFamily="2" charset="0"/>
                <a:ea typeface="Open Sans Light" pitchFamily="2" charset="0"/>
                <a:cs typeface="Open Sans Light" pitchFamily="2" charset="0"/>
              </a:defRPr>
            </a:lvl1pPr>
          </a:lstStyle>
          <a:p>
            <a:pPr lvl="0"/>
            <a:r>
              <a:rPr lang="en-GB"/>
              <a:t>Department etc.</a:t>
            </a:r>
          </a:p>
        </p:txBody>
      </p:sp>
    </p:spTree>
    <p:extLst>
      <p:ext uri="{BB962C8B-B14F-4D97-AF65-F5344CB8AC3E}">
        <p14:creationId xmlns:p14="http://schemas.microsoft.com/office/powerpoint/2010/main" val="69187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image2a">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493201" y="1731600"/>
            <a:ext cx="3647726" cy="2502223"/>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bg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lorem ipsum </a:t>
            </a:r>
            <a:r>
              <a:rPr lang="en-GB" noProof="0" err="1"/>
              <a:t>dolor</a:t>
            </a:r>
            <a:r>
              <a:rPr lang="en-GB" noProof="0"/>
              <a:t> </a:t>
            </a:r>
          </a:p>
        </p:txBody>
      </p:sp>
      <p:sp>
        <p:nvSpPr>
          <p:cNvPr id="11" name="Platshållare för bild 10">
            <a:extLst>
              <a:ext uri="{FF2B5EF4-FFF2-40B4-BE49-F238E27FC236}">
                <a16:creationId xmlns:a16="http://schemas.microsoft.com/office/drawing/2014/main" id="{D107FDD8-46C8-144D-98AA-92A6CD9F6327}"/>
              </a:ext>
            </a:extLst>
          </p:cNvPr>
          <p:cNvSpPr>
            <a:spLocks noGrp="1"/>
          </p:cNvSpPr>
          <p:nvPr>
            <p:ph type="pic" sz="quarter" idx="10"/>
          </p:nvPr>
        </p:nvSpPr>
        <p:spPr>
          <a:xfrm>
            <a:off x="4583113" y="0"/>
            <a:ext cx="7608887" cy="6858000"/>
          </a:xfrm>
          <a:solidFill>
            <a:schemeClr val="bg1"/>
          </a:solidFill>
        </p:spPr>
        <p:txBody>
          <a:bodyPr/>
          <a:lstStyle/>
          <a:p>
            <a:r>
              <a:rPr lang="en-GB" noProof="0"/>
              <a:t>Click icon to add picture</a:t>
            </a:r>
          </a:p>
        </p:txBody>
      </p:sp>
      <p:pic>
        <p:nvPicPr>
          <p:cNvPr id="8" name="Bildobjekt 7">
            <a:extLst>
              <a:ext uri="{FF2B5EF4-FFF2-40B4-BE49-F238E27FC236}">
                <a16:creationId xmlns:a16="http://schemas.microsoft.com/office/drawing/2014/main" id="{4FF3E3F9-9F48-264B-8620-DD3196638F00}"/>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244122" y="6242746"/>
            <a:ext cx="1077912" cy="358081"/>
          </a:xfrm>
          <a:prstGeom prst="rect">
            <a:avLst/>
          </a:prstGeom>
        </p:spPr>
      </p:pic>
      <p:sp>
        <p:nvSpPr>
          <p:cNvPr id="9" name="Platshållare för text 3">
            <a:extLst>
              <a:ext uri="{FF2B5EF4-FFF2-40B4-BE49-F238E27FC236}">
                <a16:creationId xmlns:a16="http://schemas.microsoft.com/office/drawing/2014/main" id="{982786DB-3388-0E4C-8FF0-A178807516B9}"/>
              </a:ext>
            </a:extLst>
          </p:cNvPr>
          <p:cNvSpPr>
            <a:spLocks noGrp="1"/>
          </p:cNvSpPr>
          <p:nvPr>
            <p:ph type="body" sz="quarter" idx="13" hasCustomPrompt="1"/>
          </p:nvPr>
        </p:nvSpPr>
        <p:spPr>
          <a:xfrm>
            <a:off x="305662" y="6130977"/>
            <a:ext cx="2677381" cy="502490"/>
          </a:xfrm>
        </p:spPr>
        <p:txBody>
          <a:bodyPr wrap="square" anchor="b" anchorCtr="0">
            <a:noAutofit/>
          </a:bodyPr>
          <a:lstStyle>
            <a:lvl1pPr marL="0" indent="0">
              <a:lnSpc>
                <a:spcPct val="100000"/>
              </a:lnSpc>
              <a:spcBef>
                <a:spcPts val="0"/>
              </a:spcBef>
              <a:buNone/>
              <a:defRPr sz="1200" b="0" i="0" cap="all" spc="100" baseline="0">
                <a:solidFill>
                  <a:schemeClr val="bg1"/>
                </a:solidFill>
                <a:latin typeface="Open Sans Light" pitchFamily="2" charset="0"/>
                <a:ea typeface="Open Sans Light" pitchFamily="2" charset="0"/>
                <a:cs typeface="Open Sans Light" pitchFamily="2" charset="0"/>
              </a:defRPr>
            </a:lvl1pPr>
          </a:lstStyle>
          <a:p>
            <a:pPr lvl="0"/>
            <a:r>
              <a:rPr lang="en-GB"/>
              <a:t>Department etc.</a:t>
            </a:r>
          </a:p>
        </p:txBody>
      </p:sp>
    </p:spTree>
    <p:extLst>
      <p:ext uri="{BB962C8B-B14F-4D97-AF65-F5344CB8AC3E}">
        <p14:creationId xmlns:p14="http://schemas.microsoft.com/office/powerpoint/2010/main" val="158084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image2b">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493201" y="1731600"/>
            <a:ext cx="3647726" cy="2502223"/>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baseline="0">
                <a:solidFill>
                  <a:schemeClr val="tx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lorem ipsum </a:t>
            </a:r>
            <a:r>
              <a:rPr lang="en-GB" noProof="0" err="1"/>
              <a:t>dolor</a:t>
            </a:r>
            <a:r>
              <a:rPr lang="en-GB" noProof="0"/>
              <a:t> </a:t>
            </a:r>
          </a:p>
        </p:txBody>
      </p:sp>
      <p:sp>
        <p:nvSpPr>
          <p:cNvPr id="11" name="Platshållare för bild 10">
            <a:extLst>
              <a:ext uri="{FF2B5EF4-FFF2-40B4-BE49-F238E27FC236}">
                <a16:creationId xmlns:a16="http://schemas.microsoft.com/office/drawing/2014/main" id="{D107FDD8-46C8-144D-98AA-92A6CD9F6327}"/>
              </a:ext>
            </a:extLst>
          </p:cNvPr>
          <p:cNvSpPr>
            <a:spLocks noGrp="1"/>
          </p:cNvSpPr>
          <p:nvPr>
            <p:ph type="pic" sz="quarter" idx="10"/>
          </p:nvPr>
        </p:nvSpPr>
        <p:spPr>
          <a:xfrm>
            <a:off x="4583113" y="0"/>
            <a:ext cx="7608887" cy="6858000"/>
          </a:xfrm>
          <a:solidFill>
            <a:schemeClr val="accent1"/>
          </a:solidFill>
        </p:spPr>
        <p:txBody>
          <a:bodyPr/>
          <a:lstStyle/>
          <a:p>
            <a:r>
              <a:rPr lang="en-GB" noProof="0"/>
              <a:t>Click icon to add picture</a:t>
            </a:r>
          </a:p>
        </p:txBody>
      </p:sp>
      <p:sp>
        <p:nvSpPr>
          <p:cNvPr id="7" name="Platshållare för text 3">
            <a:extLst>
              <a:ext uri="{FF2B5EF4-FFF2-40B4-BE49-F238E27FC236}">
                <a16:creationId xmlns:a16="http://schemas.microsoft.com/office/drawing/2014/main" id="{9128CADB-C3B8-F847-AFA7-DCFD1D1E64EA}"/>
              </a:ext>
            </a:extLst>
          </p:cNvPr>
          <p:cNvSpPr>
            <a:spLocks noGrp="1"/>
          </p:cNvSpPr>
          <p:nvPr>
            <p:ph type="body" sz="quarter" idx="13" hasCustomPrompt="1"/>
          </p:nvPr>
        </p:nvSpPr>
        <p:spPr>
          <a:xfrm>
            <a:off x="305662" y="6130977"/>
            <a:ext cx="2677381" cy="502490"/>
          </a:xfrm>
        </p:spPr>
        <p:txBody>
          <a:bodyPr wrap="square" anchor="b" anchorCtr="0">
            <a:noAutofit/>
          </a:bodyPr>
          <a:lstStyle>
            <a:lvl1pPr marL="0" indent="0">
              <a:lnSpc>
                <a:spcPct val="100000"/>
              </a:lnSpc>
              <a:spcBef>
                <a:spcPts val="0"/>
              </a:spcBef>
              <a:buNone/>
              <a:defRPr sz="1200" b="0" i="0" cap="all" spc="100" baseline="0">
                <a:solidFill>
                  <a:schemeClr val="accent1"/>
                </a:solidFill>
                <a:latin typeface="Open Sans Light" pitchFamily="2" charset="0"/>
                <a:ea typeface="Open Sans Light" pitchFamily="2" charset="0"/>
                <a:cs typeface="Open Sans Light" pitchFamily="2" charset="0"/>
              </a:defRPr>
            </a:lvl1pPr>
          </a:lstStyle>
          <a:p>
            <a:pPr lvl="0"/>
            <a:r>
              <a:rPr lang="en-GB"/>
              <a:t>Department etc.</a:t>
            </a:r>
          </a:p>
        </p:txBody>
      </p:sp>
      <p:pic>
        <p:nvPicPr>
          <p:cNvPr id="9" name="Bildobjekt 8">
            <a:extLst>
              <a:ext uri="{FF2B5EF4-FFF2-40B4-BE49-F238E27FC236}">
                <a16:creationId xmlns:a16="http://schemas.microsoft.com/office/drawing/2014/main" id="{5459CC79-F6F8-1A45-8038-41AA5DB55E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a:off x="3255234" y="6242746"/>
            <a:ext cx="1066800" cy="355600"/>
          </a:xfrm>
          <a:prstGeom prst="rect">
            <a:avLst/>
          </a:prstGeom>
        </p:spPr>
      </p:pic>
    </p:spTree>
    <p:extLst>
      <p:ext uri="{BB962C8B-B14F-4D97-AF65-F5344CB8AC3E}">
        <p14:creationId xmlns:p14="http://schemas.microsoft.com/office/powerpoint/2010/main" val="4088402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list+image2a">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493201" y="1106439"/>
            <a:ext cx="3647726" cy="895630"/>
          </a:xfrm>
        </p:spPr>
        <p:txBody>
          <a:bodyPr wrap="square" anchor="b"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bg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elit</a:t>
            </a:r>
            <a:r>
              <a:rPr lang="en-GB" noProof="0"/>
              <a:t>, </a:t>
            </a:r>
            <a:r>
              <a:rPr lang="en-GB" noProof="0" err="1"/>
              <a:t>sed</a:t>
            </a:r>
            <a:endParaRPr lang="en-GB" noProof="0"/>
          </a:p>
        </p:txBody>
      </p:sp>
      <p:sp>
        <p:nvSpPr>
          <p:cNvPr id="11" name="Platshållare för bild 10">
            <a:extLst>
              <a:ext uri="{FF2B5EF4-FFF2-40B4-BE49-F238E27FC236}">
                <a16:creationId xmlns:a16="http://schemas.microsoft.com/office/drawing/2014/main" id="{D107FDD8-46C8-144D-98AA-92A6CD9F6327}"/>
              </a:ext>
            </a:extLst>
          </p:cNvPr>
          <p:cNvSpPr>
            <a:spLocks noGrp="1"/>
          </p:cNvSpPr>
          <p:nvPr>
            <p:ph type="pic" sz="quarter" idx="10"/>
          </p:nvPr>
        </p:nvSpPr>
        <p:spPr>
          <a:xfrm>
            <a:off x="4583113" y="0"/>
            <a:ext cx="7608887" cy="6858000"/>
          </a:xfrm>
          <a:solidFill>
            <a:schemeClr val="bg1"/>
          </a:solidFill>
        </p:spPr>
        <p:txBody>
          <a:bodyPr/>
          <a:lstStyle/>
          <a:p>
            <a:r>
              <a:rPr lang="en-GB" noProof="0"/>
              <a:t>Click icon to add picture</a:t>
            </a:r>
          </a:p>
        </p:txBody>
      </p:sp>
      <p:sp>
        <p:nvSpPr>
          <p:cNvPr id="4" name="Platshållare för text 3">
            <a:extLst>
              <a:ext uri="{FF2B5EF4-FFF2-40B4-BE49-F238E27FC236}">
                <a16:creationId xmlns:a16="http://schemas.microsoft.com/office/drawing/2014/main" id="{375A1A82-33C9-564B-920C-739052BF7279}"/>
              </a:ext>
            </a:extLst>
          </p:cNvPr>
          <p:cNvSpPr>
            <a:spLocks noGrp="1"/>
          </p:cNvSpPr>
          <p:nvPr>
            <p:ph type="body" sz="quarter" idx="11" hasCustomPrompt="1"/>
          </p:nvPr>
        </p:nvSpPr>
        <p:spPr>
          <a:xfrm>
            <a:off x="492475" y="2169764"/>
            <a:ext cx="3647726" cy="3936568"/>
          </a:xfrm>
        </p:spPr>
        <p:txBody>
          <a:bodyPr>
            <a:normAutofit/>
          </a:bodyPr>
          <a:lstStyle>
            <a:lvl1pPr marL="192600" indent="-192600">
              <a:lnSpc>
                <a:spcPct val="100000"/>
              </a:lnSpc>
              <a:defRPr sz="1800" b="1" spc="30" baseline="0">
                <a:solidFill>
                  <a:schemeClr val="bg1"/>
                </a:solidFill>
                <a:latin typeface="Open Sans Light" pitchFamily="2"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endParaRPr lang="en-GB" noProof="0"/>
          </a:p>
          <a:p>
            <a:pPr lvl="0"/>
            <a:endParaRPr lang="en-GB" noProof="0" err="1"/>
          </a:p>
        </p:txBody>
      </p:sp>
      <p:pic>
        <p:nvPicPr>
          <p:cNvPr id="9" name="Bildobjekt 8">
            <a:extLst>
              <a:ext uri="{FF2B5EF4-FFF2-40B4-BE49-F238E27FC236}">
                <a16:creationId xmlns:a16="http://schemas.microsoft.com/office/drawing/2014/main" id="{3CCCCD5A-18DF-904F-94B3-DDD03830A62F}"/>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244122" y="6242746"/>
            <a:ext cx="1077912" cy="358081"/>
          </a:xfrm>
          <a:prstGeom prst="rect">
            <a:avLst/>
          </a:prstGeom>
        </p:spPr>
      </p:pic>
      <p:sp>
        <p:nvSpPr>
          <p:cNvPr id="10" name="Platshållare för text 3">
            <a:extLst>
              <a:ext uri="{FF2B5EF4-FFF2-40B4-BE49-F238E27FC236}">
                <a16:creationId xmlns:a16="http://schemas.microsoft.com/office/drawing/2014/main" id="{B4C6163D-BC6B-0340-8BAC-A4608E80211E}"/>
              </a:ext>
            </a:extLst>
          </p:cNvPr>
          <p:cNvSpPr>
            <a:spLocks noGrp="1"/>
          </p:cNvSpPr>
          <p:nvPr>
            <p:ph type="body" sz="quarter" idx="13" hasCustomPrompt="1"/>
          </p:nvPr>
        </p:nvSpPr>
        <p:spPr>
          <a:xfrm>
            <a:off x="305662" y="6130977"/>
            <a:ext cx="2677381" cy="502490"/>
          </a:xfrm>
        </p:spPr>
        <p:txBody>
          <a:bodyPr wrap="square" anchor="b" anchorCtr="0">
            <a:noAutofit/>
          </a:bodyPr>
          <a:lstStyle>
            <a:lvl1pPr marL="0" indent="0">
              <a:lnSpc>
                <a:spcPct val="100000"/>
              </a:lnSpc>
              <a:spcBef>
                <a:spcPts val="0"/>
              </a:spcBef>
              <a:buNone/>
              <a:defRPr sz="1200" b="0" i="0" cap="all" spc="100" baseline="0">
                <a:solidFill>
                  <a:schemeClr val="bg1"/>
                </a:solidFill>
                <a:latin typeface="Open Sans Light" pitchFamily="2" charset="0"/>
                <a:ea typeface="Open Sans Light" pitchFamily="2" charset="0"/>
                <a:cs typeface="Open Sans Light" pitchFamily="2" charset="0"/>
              </a:defRPr>
            </a:lvl1pPr>
          </a:lstStyle>
          <a:p>
            <a:pPr lvl="0"/>
            <a:r>
              <a:rPr lang="en-GB"/>
              <a:t>Department etc.</a:t>
            </a:r>
          </a:p>
        </p:txBody>
      </p:sp>
    </p:spTree>
    <p:extLst>
      <p:ext uri="{BB962C8B-B14F-4D97-AF65-F5344CB8AC3E}">
        <p14:creationId xmlns:p14="http://schemas.microsoft.com/office/powerpoint/2010/main" val="2945546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list+image2b">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493201" y="1106439"/>
            <a:ext cx="3647726" cy="895630"/>
          </a:xfrm>
        </p:spPr>
        <p:txBody>
          <a:bodyPr wrap="square" anchor="b"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tx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elit</a:t>
            </a:r>
            <a:r>
              <a:rPr lang="en-GB" noProof="0"/>
              <a:t>, </a:t>
            </a:r>
            <a:r>
              <a:rPr lang="en-GB" noProof="0" err="1"/>
              <a:t>sed</a:t>
            </a:r>
            <a:endParaRPr lang="en-GB" noProof="0"/>
          </a:p>
        </p:txBody>
      </p:sp>
      <p:sp>
        <p:nvSpPr>
          <p:cNvPr id="11" name="Platshållare för bild 10">
            <a:extLst>
              <a:ext uri="{FF2B5EF4-FFF2-40B4-BE49-F238E27FC236}">
                <a16:creationId xmlns:a16="http://schemas.microsoft.com/office/drawing/2014/main" id="{D107FDD8-46C8-144D-98AA-92A6CD9F6327}"/>
              </a:ext>
            </a:extLst>
          </p:cNvPr>
          <p:cNvSpPr>
            <a:spLocks noGrp="1"/>
          </p:cNvSpPr>
          <p:nvPr>
            <p:ph type="pic" sz="quarter" idx="10"/>
          </p:nvPr>
        </p:nvSpPr>
        <p:spPr>
          <a:xfrm>
            <a:off x="4583113" y="0"/>
            <a:ext cx="7608887" cy="6858000"/>
          </a:xfrm>
          <a:solidFill>
            <a:schemeClr val="accent1"/>
          </a:solidFill>
        </p:spPr>
        <p:txBody>
          <a:bodyPr/>
          <a:lstStyle/>
          <a:p>
            <a:r>
              <a:rPr lang="en-GB" noProof="0"/>
              <a:t>Click icon to add picture</a:t>
            </a:r>
          </a:p>
        </p:txBody>
      </p:sp>
      <p:sp>
        <p:nvSpPr>
          <p:cNvPr id="4" name="Platshållare för text 3">
            <a:extLst>
              <a:ext uri="{FF2B5EF4-FFF2-40B4-BE49-F238E27FC236}">
                <a16:creationId xmlns:a16="http://schemas.microsoft.com/office/drawing/2014/main" id="{375A1A82-33C9-564B-920C-739052BF7279}"/>
              </a:ext>
            </a:extLst>
          </p:cNvPr>
          <p:cNvSpPr>
            <a:spLocks noGrp="1"/>
          </p:cNvSpPr>
          <p:nvPr>
            <p:ph type="body" sz="quarter" idx="11" hasCustomPrompt="1"/>
          </p:nvPr>
        </p:nvSpPr>
        <p:spPr>
          <a:xfrm>
            <a:off x="492475" y="2169764"/>
            <a:ext cx="3647726" cy="3936568"/>
          </a:xfrm>
        </p:spPr>
        <p:txBody>
          <a:bodyPr>
            <a:normAutofit/>
          </a:bodyPr>
          <a:lstStyle>
            <a:lvl1pPr marL="192600" indent="-192600">
              <a:lnSpc>
                <a:spcPct val="100000"/>
              </a:lnSpc>
              <a:defRPr sz="1800" b="1" baseline="0">
                <a:solidFill>
                  <a:schemeClr val="tx1"/>
                </a:solidFill>
                <a:latin typeface="Open Sans Light" pitchFamily="2"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endParaRPr lang="en-GB" noProof="0"/>
          </a:p>
          <a:p>
            <a:pPr lvl="0"/>
            <a:endParaRPr lang="en-GB" noProof="0" err="1"/>
          </a:p>
        </p:txBody>
      </p:sp>
      <p:sp>
        <p:nvSpPr>
          <p:cNvPr id="9" name="Platshållare för text 3">
            <a:extLst>
              <a:ext uri="{FF2B5EF4-FFF2-40B4-BE49-F238E27FC236}">
                <a16:creationId xmlns:a16="http://schemas.microsoft.com/office/drawing/2014/main" id="{58AD3F8A-4843-B649-BC83-D4C5BD1BF003}"/>
              </a:ext>
            </a:extLst>
          </p:cNvPr>
          <p:cNvSpPr>
            <a:spLocks noGrp="1"/>
          </p:cNvSpPr>
          <p:nvPr>
            <p:ph type="body" sz="quarter" idx="13" hasCustomPrompt="1"/>
          </p:nvPr>
        </p:nvSpPr>
        <p:spPr>
          <a:xfrm>
            <a:off x="305662" y="6130977"/>
            <a:ext cx="2677381" cy="502490"/>
          </a:xfrm>
        </p:spPr>
        <p:txBody>
          <a:bodyPr wrap="square" anchor="b" anchorCtr="0">
            <a:noAutofit/>
          </a:bodyPr>
          <a:lstStyle>
            <a:lvl1pPr marL="0" indent="0">
              <a:lnSpc>
                <a:spcPct val="100000"/>
              </a:lnSpc>
              <a:spcBef>
                <a:spcPts val="0"/>
              </a:spcBef>
              <a:buNone/>
              <a:defRPr sz="1200" b="0" i="0" cap="all" spc="100" baseline="0">
                <a:solidFill>
                  <a:schemeClr val="accent1"/>
                </a:solidFill>
                <a:latin typeface="Open Sans Light" pitchFamily="2" charset="0"/>
                <a:ea typeface="Open Sans Light" pitchFamily="2" charset="0"/>
                <a:cs typeface="Open Sans Light" pitchFamily="2" charset="0"/>
              </a:defRPr>
            </a:lvl1pPr>
          </a:lstStyle>
          <a:p>
            <a:pPr lvl="0"/>
            <a:r>
              <a:rPr lang="en-GB"/>
              <a:t>Department etc.</a:t>
            </a:r>
          </a:p>
        </p:txBody>
      </p:sp>
      <p:pic>
        <p:nvPicPr>
          <p:cNvPr id="10" name="Bildobjekt 9">
            <a:extLst>
              <a:ext uri="{FF2B5EF4-FFF2-40B4-BE49-F238E27FC236}">
                <a16:creationId xmlns:a16="http://schemas.microsoft.com/office/drawing/2014/main" id="{F7C9C4B1-9724-C441-B3F5-B5F27E172C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a:off x="3255234" y="6242746"/>
            <a:ext cx="1066800" cy="355600"/>
          </a:xfrm>
          <a:prstGeom prst="rect">
            <a:avLst/>
          </a:prstGeom>
        </p:spPr>
      </p:pic>
    </p:spTree>
    <p:extLst>
      <p:ext uri="{BB962C8B-B14F-4D97-AF65-F5344CB8AC3E}">
        <p14:creationId xmlns:p14="http://schemas.microsoft.com/office/powerpoint/2010/main" val="3187084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list+image2c">
    <p:bg>
      <p:bgPr>
        <a:solidFill>
          <a:schemeClr val="tx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D107FDD8-46C8-144D-98AA-92A6CD9F6327}"/>
              </a:ext>
            </a:extLst>
          </p:cNvPr>
          <p:cNvSpPr>
            <a:spLocks noGrp="1"/>
          </p:cNvSpPr>
          <p:nvPr>
            <p:ph type="pic" sz="quarter" idx="10"/>
          </p:nvPr>
        </p:nvSpPr>
        <p:spPr>
          <a:xfrm>
            <a:off x="1" y="0"/>
            <a:ext cx="7608887" cy="6858000"/>
          </a:xfrm>
          <a:solidFill>
            <a:schemeClr val="bg1"/>
          </a:solidFill>
        </p:spPr>
        <p:txBody>
          <a:bodyPr/>
          <a:lstStyle/>
          <a:p>
            <a:r>
              <a:rPr lang="en-GB" noProof="0"/>
              <a:t>Click icon to add picture</a:t>
            </a:r>
          </a:p>
        </p:txBody>
      </p:sp>
      <p:sp>
        <p:nvSpPr>
          <p:cNvPr id="13" name="Platshållare för text 3">
            <a:extLst>
              <a:ext uri="{FF2B5EF4-FFF2-40B4-BE49-F238E27FC236}">
                <a16:creationId xmlns:a16="http://schemas.microsoft.com/office/drawing/2014/main" id="{4B6B6AD2-ED26-AB44-931E-6F5B9431882E}"/>
              </a:ext>
            </a:extLst>
          </p:cNvPr>
          <p:cNvSpPr>
            <a:spLocks noGrp="1"/>
          </p:cNvSpPr>
          <p:nvPr>
            <p:ph type="body" sz="quarter" idx="12" hasCustomPrompt="1"/>
          </p:nvPr>
        </p:nvSpPr>
        <p:spPr>
          <a:xfrm>
            <a:off x="8050563" y="2169764"/>
            <a:ext cx="3647726" cy="3936568"/>
          </a:xfrm>
        </p:spPr>
        <p:txBody>
          <a:bodyPr>
            <a:normAutofit/>
          </a:bodyPr>
          <a:lstStyle>
            <a:lvl1pPr marL="192600" indent="-192600">
              <a:lnSpc>
                <a:spcPct val="100000"/>
              </a:lnSpc>
              <a:defRPr sz="1800" b="1" spc="30" baseline="0">
                <a:solidFill>
                  <a:schemeClr val="bg1"/>
                </a:solidFill>
                <a:latin typeface="Open Sans Light" pitchFamily="2"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endParaRPr lang="en-GB" noProof="0"/>
          </a:p>
          <a:p>
            <a:pPr lvl="0"/>
            <a:endParaRPr lang="en-GB" noProof="0" err="1"/>
          </a:p>
        </p:txBody>
      </p:sp>
      <p:sp>
        <p:nvSpPr>
          <p:cNvPr id="7" name="Rubrik 1">
            <a:extLst>
              <a:ext uri="{FF2B5EF4-FFF2-40B4-BE49-F238E27FC236}">
                <a16:creationId xmlns:a16="http://schemas.microsoft.com/office/drawing/2014/main" id="{ADEC7A8F-7893-1741-9B5B-0CFA050AFFE4}"/>
              </a:ext>
            </a:extLst>
          </p:cNvPr>
          <p:cNvSpPr>
            <a:spLocks noGrp="1"/>
          </p:cNvSpPr>
          <p:nvPr>
            <p:ph type="title" hasCustomPrompt="1"/>
          </p:nvPr>
        </p:nvSpPr>
        <p:spPr>
          <a:xfrm>
            <a:off x="8050563" y="1106439"/>
            <a:ext cx="3647726" cy="895630"/>
          </a:xfrm>
        </p:spPr>
        <p:txBody>
          <a:bodyPr wrap="square" anchor="b"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bg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elit</a:t>
            </a:r>
            <a:r>
              <a:rPr lang="en-GB" noProof="0"/>
              <a:t>, </a:t>
            </a:r>
            <a:r>
              <a:rPr lang="en-GB" noProof="0" err="1"/>
              <a:t>sed</a:t>
            </a:r>
            <a:endParaRPr lang="en-GB" noProof="0"/>
          </a:p>
        </p:txBody>
      </p:sp>
      <p:pic>
        <p:nvPicPr>
          <p:cNvPr id="9" name="Bildobjekt 8">
            <a:extLst>
              <a:ext uri="{FF2B5EF4-FFF2-40B4-BE49-F238E27FC236}">
                <a16:creationId xmlns:a16="http://schemas.microsoft.com/office/drawing/2014/main" id="{F4A948CD-2C31-FF47-ADAB-46F8B040AFFB}"/>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3065"/>
            <a:ext cx="1077912" cy="358081"/>
          </a:xfrm>
          <a:prstGeom prst="rect">
            <a:avLst/>
          </a:prstGeom>
        </p:spPr>
      </p:pic>
      <p:sp>
        <p:nvSpPr>
          <p:cNvPr id="10" name="Platshållare för text 3">
            <a:extLst>
              <a:ext uri="{FF2B5EF4-FFF2-40B4-BE49-F238E27FC236}">
                <a16:creationId xmlns:a16="http://schemas.microsoft.com/office/drawing/2014/main" id="{7A4A0B93-A713-A441-B889-4A536ADB01C1}"/>
              </a:ext>
            </a:extLst>
          </p:cNvPr>
          <p:cNvSpPr>
            <a:spLocks noGrp="1"/>
          </p:cNvSpPr>
          <p:nvPr>
            <p:ph type="body" sz="quarter" idx="14" hasCustomPrompt="1"/>
          </p:nvPr>
        </p:nvSpPr>
        <p:spPr>
          <a:xfrm>
            <a:off x="7843840" y="6131296"/>
            <a:ext cx="2677381" cy="502490"/>
          </a:xfrm>
        </p:spPr>
        <p:txBody>
          <a:bodyPr wrap="square" anchor="b" anchorCtr="0">
            <a:noAutofit/>
          </a:bodyPr>
          <a:lstStyle>
            <a:lvl1pPr marL="0" indent="0">
              <a:lnSpc>
                <a:spcPct val="100000"/>
              </a:lnSpc>
              <a:spcBef>
                <a:spcPts val="0"/>
              </a:spcBef>
              <a:buNone/>
              <a:defRPr sz="1200" b="0" i="0" cap="all" spc="100" baseline="0">
                <a:solidFill>
                  <a:schemeClr val="bg1"/>
                </a:solidFill>
                <a:latin typeface="Open Sans Light" pitchFamily="2" charset="0"/>
                <a:ea typeface="Open Sans Light" pitchFamily="2" charset="0"/>
                <a:cs typeface="Open Sans Light" pitchFamily="2" charset="0"/>
              </a:defRPr>
            </a:lvl1pPr>
          </a:lstStyle>
          <a:p>
            <a:pPr lvl="0"/>
            <a:r>
              <a:rPr lang="en-GB"/>
              <a:t>Department etc.</a:t>
            </a:r>
          </a:p>
        </p:txBody>
      </p:sp>
    </p:spTree>
    <p:extLst>
      <p:ext uri="{BB962C8B-B14F-4D97-AF65-F5344CB8AC3E}">
        <p14:creationId xmlns:p14="http://schemas.microsoft.com/office/powerpoint/2010/main" val="3684368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images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633600" y="662400"/>
            <a:ext cx="4964400" cy="895630"/>
          </a:xfrm>
        </p:spPr>
        <p:txBody>
          <a:bodyPr wrap="square" anchor="t"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tx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elit</a:t>
            </a:r>
            <a:r>
              <a:rPr lang="en-GB" noProof="0"/>
              <a:t>, </a:t>
            </a:r>
            <a:r>
              <a:rPr lang="en-GB" noProof="0" err="1"/>
              <a:t>sed</a:t>
            </a:r>
            <a:r>
              <a:rPr lang="en-GB" noProof="0"/>
              <a:t> lorem ipsum</a:t>
            </a:r>
          </a:p>
        </p:txBody>
      </p:sp>
      <p:sp>
        <p:nvSpPr>
          <p:cNvPr id="4" name="Platshållare för text 3">
            <a:extLst>
              <a:ext uri="{FF2B5EF4-FFF2-40B4-BE49-F238E27FC236}">
                <a16:creationId xmlns:a16="http://schemas.microsoft.com/office/drawing/2014/main" id="{375A1A82-33C9-564B-920C-739052BF7279}"/>
              </a:ext>
            </a:extLst>
          </p:cNvPr>
          <p:cNvSpPr>
            <a:spLocks noGrp="1"/>
          </p:cNvSpPr>
          <p:nvPr>
            <p:ph type="body" sz="quarter" idx="11" hasCustomPrompt="1"/>
          </p:nvPr>
        </p:nvSpPr>
        <p:spPr>
          <a:xfrm>
            <a:off x="633601" y="1821600"/>
            <a:ext cx="4964400" cy="3936568"/>
          </a:xfrm>
        </p:spPr>
        <p:txBody>
          <a:bodyPr>
            <a:normAutofit/>
          </a:bodyPr>
          <a:lstStyle>
            <a:lvl1pPr marL="194400" indent="-194400" algn="l">
              <a:lnSpc>
                <a:spcPct val="100000"/>
              </a:lnSpc>
              <a:spcAft>
                <a:spcPts val="0"/>
              </a:spcAft>
              <a:buFont typeface="Arial" panose="020B0604020202020204" pitchFamily="34" charset="0"/>
              <a:buChar char="•"/>
              <a:defRPr sz="1800" b="1" baseline="0">
                <a:solidFill>
                  <a:schemeClr val="tx1"/>
                </a:solidFill>
                <a:latin typeface="Open Sans Light" pitchFamily="2" charset="0"/>
              </a:defRPr>
            </a:lvl1pPr>
          </a:lstStyle>
          <a:p>
            <a:pPr lvl="0"/>
            <a:r>
              <a:rPr lang="en-GB" noProof="0"/>
              <a:t>Lorem ipsum </a:t>
            </a:r>
            <a:r>
              <a:rPr lang="en-GB" noProof="0" err="1"/>
              <a:t>dolor</a:t>
            </a:r>
            <a:r>
              <a:rPr lang="en-GB" noProof="0"/>
              <a:t> sit </a:t>
            </a:r>
            <a:r>
              <a:rPr lang="en-GB" noProof="0" err="1"/>
              <a:t>amet</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p>
        </p:txBody>
      </p:sp>
      <p:sp>
        <p:nvSpPr>
          <p:cNvPr id="5" name="Platshållare för bild 4">
            <a:extLst>
              <a:ext uri="{FF2B5EF4-FFF2-40B4-BE49-F238E27FC236}">
                <a16:creationId xmlns:a16="http://schemas.microsoft.com/office/drawing/2014/main" id="{2FBB35DD-CF3B-204C-BF03-4354EA54F4C9}"/>
              </a:ext>
            </a:extLst>
          </p:cNvPr>
          <p:cNvSpPr>
            <a:spLocks noGrp="1"/>
          </p:cNvSpPr>
          <p:nvPr>
            <p:ph type="pic" sz="quarter" idx="12"/>
          </p:nvPr>
        </p:nvSpPr>
        <p:spPr>
          <a:xfrm>
            <a:off x="6096000" y="0"/>
            <a:ext cx="6096000" cy="3429000"/>
          </a:xfrm>
          <a:solidFill>
            <a:schemeClr val="accent1"/>
          </a:solidFill>
        </p:spPr>
        <p:txBody>
          <a:bodyPr/>
          <a:lstStyle/>
          <a:p>
            <a:r>
              <a:rPr lang="en-GB"/>
              <a:t>Click icon to add picture</a:t>
            </a:r>
          </a:p>
        </p:txBody>
      </p:sp>
      <p:sp>
        <p:nvSpPr>
          <p:cNvPr id="8" name="Platshållare för bild 7">
            <a:extLst>
              <a:ext uri="{FF2B5EF4-FFF2-40B4-BE49-F238E27FC236}">
                <a16:creationId xmlns:a16="http://schemas.microsoft.com/office/drawing/2014/main" id="{9EF54AC9-D2EC-214E-A34D-0E8479D9D34A}"/>
              </a:ext>
            </a:extLst>
          </p:cNvPr>
          <p:cNvSpPr>
            <a:spLocks noGrp="1"/>
          </p:cNvSpPr>
          <p:nvPr>
            <p:ph type="pic" sz="quarter" idx="13"/>
          </p:nvPr>
        </p:nvSpPr>
        <p:spPr>
          <a:xfrm>
            <a:off x="6096000" y="3429000"/>
            <a:ext cx="3048000" cy="3429000"/>
          </a:xfrm>
          <a:solidFill>
            <a:schemeClr val="accent2"/>
          </a:solidFill>
        </p:spPr>
        <p:txBody>
          <a:bodyPr/>
          <a:lstStyle/>
          <a:p>
            <a:r>
              <a:rPr lang="en-GB"/>
              <a:t>Click icon to add picture</a:t>
            </a:r>
          </a:p>
        </p:txBody>
      </p:sp>
      <p:sp>
        <p:nvSpPr>
          <p:cNvPr id="11" name="Platshållare för bild 10">
            <a:extLst>
              <a:ext uri="{FF2B5EF4-FFF2-40B4-BE49-F238E27FC236}">
                <a16:creationId xmlns:a16="http://schemas.microsoft.com/office/drawing/2014/main" id="{84DE80D8-78A9-B44A-986B-41F6D38F9699}"/>
              </a:ext>
            </a:extLst>
          </p:cNvPr>
          <p:cNvSpPr>
            <a:spLocks noGrp="1"/>
          </p:cNvSpPr>
          <p:nvPr>
            <p:ph type="pic" sz="quarter" idx="14"/>
          </p:nvPr>
        </p:nvSpPr>
        <p:spPr>
          <a:xfrm>
            <a:off x="9144001" y="3429000"/>
            <a:ext cx="3048000" cy="3429000"/>
          </a:xfrm>
          <a:solidFill>
            <a:schemeClr val="accent3"/>
          </a:solidFill>
        </p:spPr>
        <p:txBody>
          <a:bodyPr/>
          <a:lstStyle/>
          <a:p>
            <a:r>
              <a:rPr lang="en-GB"/>
              <a:t>Click icon to add picture</a:t>
            </a:r>
          </a:p>
        </p:txBody>
      </p:sp>
      <p:pic>
        <p:nvPicPr>
          <p:cNvPr id="9" name="Bildobjekt 8">
            <a:extLst>
              <a:ext uri="{FF2B5EF4-FFF2-40B4-BE49-F238E27FC236}">
                <a16:creationId xmlns:a16="http://schemas.microsoft.com/office/drawing/2014/main" id="{8A827BD4-F6D6-F14F-94B9-D455994CC6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a:off x="4690011" y="6242746"/>
            <a:ext cx="1066800" cy="355600"/>
          </a:xfrm>
          <a:prstGeom prst="rect">
            <a:avLst/>
          </a:prstGeom>
        </p:spPr>
      </p:pic>
      <p:sp>
        <p:nvSpPr>
          <p:cNvPr id="14" name="Platshållare för text 3">
            <a:extLst>
              <a:ext uri="{FF2B5EF4-FFF2-40B4-BE49-F238E27FC236}">
                <a16:creationId xmlns:a16="http://schemas.microsoft.com/office/drawing/2014/main" id="{25543480-C7A0-F94A-85BA-B2E748B2DC05}"/>
              </a:ext>
            </a:extLst>
          </p:cNvPr>
          <p:cNvSpPr>
            <a:spLocks noGrp="1"/>
          </p:cNvSpPr>
          <p:nvPr>
            <p:ph type="body" sz="quarter" idx="15" hasCustomPrompt="1"/>
          </p:nvPr>
        </p:nvSpPr>
        <p:spPr>
          <a:xfrm>
            <a:off x="305662" y="6130977"/>
            <a:ext cx="3112095" cy="502490"/>
          </a:xfrm>
        </p:spPr>
        <p:txBody>
          <a:bodyPr wrap="square" anchor="b" anchorCtr="0">
            <a:noAutofit/>
          </a:bodyPr>
          <a:lstStyle>
            <a:lvl1pPr marL="0" indent="0">
              <a:lnSpc>
                <a:spcPct val="100000"/>
              </a:lnSpc>
              <a:spcBef>
                <a:spcPts val="0"/>
              </a:spcBef>
              <a:buNone/>
              <a:defRPr sz="1200" b="0" i="0" cap="all" spc="100" baseline="0">
                <a:solidFill>
                  <a:schemeClr val="accent1"/>
                </a:solidFill>
                <a:latin typeface="Open Sans Light" pitchFamily="2" charset="0"/>
                <a:ea typeface="Open Sans Light" pitchFamily="2" charset="0"/>
                <a:cs typeface="Open Sans Light" pitchFamily="2" charset="0"/>
              </a:defRPr>
            </a:lvl1pPr>
          </a:lstStyle>
          <a:p>
            <a:pPr lvl="0"/>
            <a:r>
              <a:rPr lang="en-GB"/>
              <a:t>Department etc.</a:t>
            </a:r>
          </a:p>
        </p:txBody>
      </p:sp>
    </p:spTree>
    <p:extLst>
      <p:ext uri="{BB962C8B-B14F-4D97-AF65-F5344CB8AC3E}">
        <p14:creationId xmlns:p14="http://schemas.microsoft.com/office/powerpoint/2010/main" val="3585354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images2">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2FBB35DD-CF3B-204C-BF03-4354EA54F4C9}"/>
              </a:ext>
            </a:extLst>
          </p:cNvPr>
          <p:cNvSpPr>
            <a:spLocks noGrp="1"/>
          </p:cNvSpPr>
          <p:nvPr>
            <p:ph type="pic" sz="quarter" idx="12"/>
          </p:nvPr>
        </p:nvSpPr>
        <p:spPr>
          <a:xfrm>
            <a:off x="0" y="0"/>
            <a:ext cx="6096000" cy="3429000"/>
          </a:xfrm>
          <a:solidFill>
            <a:schemeClr val="accent1"/>
          </a:solidFill>
        </p:spPr>
        <p:txBody>
          <a:bodyPr/>
          <a:lstStyle/>
          <a:p>
            <a:r>
              <a:rPr lang="en-GB"/>
              <a:t>Click icon to add picture</a:t>
            </a:r>
          </a:p>
        </p:txBody>
      </p:sp>
      <p:sp>
        <p:nvSpPr>
          <p:cNvPr id="8" name="Platshållare för bild 7">
            <a:extLst>
              <a:ext uri="{FF2B5EF4-FFF2-40B4-BE49-F238E27FC236}">
                <a16:creationId xmlns:a16="http://schemas.microsoft.com/office/drawing/2014/main" id="{9EF54AC9-D2EC-214E-A34D-0E8479D9D34A}"/>
              </a:ext>
            </a:extLst>
          </p:cNvPr>
          <p:cNvSpPr>
            <a:spLocks noGrp="1"/>
          </p:cNvSpPr>
          <p:nvPr>
            <p:ph type="pic" sz="quarter" idx="13"/>
          </p:nvPr>
        </p:nvSpPr>
        <p:spPr>
          <a:xfrm>
            <a:off x="0" y="3429000"/>
            <a:ext cx="3048000" cy="3429000"/>
          </a:xfrm>
          <a:solidFill>
            <a:schemeClr val="accent2"/>
          </a:solidFill>
        </p:spPr>
        <p:txBody>
          <a:bodyPr/>
          <a:lstStyle/>
          <a:p>
            <a:r>
              <a:rPr lang="en-GB"/>
              <a:t>Click icon to add picture</a:t>
            </a:r>
          </a:p>
        </p:txBody>
      </p:sp>
      <p:sp>
        <p:nvSpPr>
          <p:cNvPr id="11" name="Platshållare för bild 10">
            <a:extLst>
              <a:ext uri="{FF2B5EF4-FFF2-40B4-BE49-F238E27FC236}">
                <a16:creationId xmlns:a16="http://schemas.microsoft.com/office/drawing/2014/main" id="{84DE80D8-78A9-B44A-986B-41F6D38F9699}"/>
              </a:ext>
            </a:extLst>
          </p:cNvPr>
          <p:cNvSpPr>
            <a:spLocks noGrp="1"/>
          </p:cNvSpPr>
          <p:nvPr>
            <p:ph type="pic" sz="quarter" idx="14"/>
          </p:nvPr>
        </p:nvSpPr>
        <p:spPr>
          <a:xfrm>
            <a:off x="3048001" y="3429000"/>
            <a:ext cx="3048000" cy="3429000"/>
          </a:xfrm>
          <a:solidFill>
            <a:schemeClr val="accent3"/>
          </a:solidFill>
        </p:spPr>
        <p:txBody>
          <a:bodyPr/>
          <a:lstStyle/>
          <a:p>
            <a:r>
              <a:rPr lang="en-GB"/>
              <a:t>Click icon to add picture</a:t>
            </a:r>
          </a:p>
        </p:txBody>
      </p:sp>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6638160" y="662400"/>
            <a:ext cx="4964400" cy="895630"/>
          </a:xfrm>
        </p:spPr>
        <p:txBody>
          <a:bodyPr wrap="square" anchor="t"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tx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elit</a:t>
            </a:r>
            <a:r>
              <a:rPr lang="en-GB" noProof="0"/>
              <a:t>, </a:t>
            </a:r>
            <a:r>
              <a:rPr lang="en-GB" noProof="0" err="1"/>
              <a:t>sed</a:t>
            </a:r>
            <a:r>
              <a:rPr lang="en-GB" noProof="0"/>
              <a:t> lorem ipsum</a:t>
            </a:r>
          </a:p>
        </p:txBody>
      </p:sp>
      <p:sp>
        <p:nvSpPr>
          <p:cNvPr id="4" name="Platshållare för text 3">
            <a:extLst>
              <a:ext uri="{FF2B5EF4-FFF2-40B4-BE49-F238E27FC236}">
                <a16:creationId xmlns:a16="http://schemas.microsoft.com/office/drawing/2014/main" id="{375A1A82-33C9-564B-920C-739052BF7279}"/>
              </a:ext>
            </a:extLst>
          </p:cNvPr>
          <p:cNvSpPr>
            <a:spLocks noGrp="1"/>
          </p:cNvSpPr>
          <p:nvPr>
            <p:ph type="body" sz="quarter" idx="11" hasCustomPrompt="1"/>
          </p:nvPr>
        </p:nvSpPr>
        <p:spPr>
          <a:xfrm>
            <a:off x="6638161" y="1821600"/>
            <a:ext cx="4964400" cy="3936568"/>
          </a:xfrm>
        </p:spPr>
        <p:txBody>
          <a:bodyPr>
            <a:normAutofit/>
          </a:bodyPr>
          <a:lstStyle>
            <a:lvl1pPr marL="194400" indent="-194400" algn="l">
              <a:lnSpc>
                <a:spcPct val="100000"/>
              </a:lnSpc>
              <a:spcAft>
                <a:spcPts val="0"/>
              </a:spcAft>
              <a:buFont typeface="Arial" panose="020B0604020202020204" pitchFamily="34" charset="0"/>
              <a:buChar char="•"/>
              <a:defRPr sz="1800" b="1" baseline="0">
                <a:solidFill>
                  <a:schemeClr val="tx1"/>
                </a:solidFill>
                <a:latin typeface="Open Sans Light" pitchFamily="2" charset="0"/>
              </a:defRPr>
            </a:lvl1pPr>
          </a:lstStyle>
          <a:p>
            <a:pPr lvl="0"/>
            <a:r>
              <a:rPr lang="en-GB" noProof="0"/>
              <a:t>Lorem ipsum </a:t>
            </a:r>
            <a:r>
              <a:rPr lang="en-GB" noProof="0" err="1"/>
              <a:t>dolor</a:t>
            </a:r>
            <a:r>
              <a:rPr lang="en-GB" noProof="0"/>
              <a:t> sit </a:t>
            </a:r>
            <a:r>
              <a:rPr lang="en-GB" noProof="0" err="1"/>
              <a:t>amet</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p>
        </p:txBody>
      </p:sp>
      <p:pic>
        <p:nvPicPr>
          <p:cNvPr id="9" name="Bildobjekt 8">
            <a:extLst>
              <a:ext uri="{FF2B5EF4-FFF2-40B4-BE49-F238E27FC236}">
                <a16:creationId xmlns:a16="http://schemas.microsoft.com/office/drawing/2014/main" id="{6F11C976-25C9-DE4A-AA64-F3EECED051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a:off x="10782300" y="6242746"/>
            <a:ext cx="1066800" cy="355600"/>
          </a:xfrm>
          <a:prstGeom prst="rect">
            <a:avLst/>
          </a:prstGeom>
        </p:spPr>
      </p:pic>
      <p:sp>
        <p:nvSpPr>
          <p:cNvPr id="13" name="Platshållare för text 3">
            <a:extLst>
              <a:ext uri="{FF2B5EF4-FFF2-40B4-BE49-F238E27FC236}">
                <a16:creationId xmlns:a16="http://schemas.microsoft.com/office/drawing/2014/main" id="{BD4B38C2-4353-CA49-AEB9-261C5AAEFA47}"/>
              </a:ext>
            </a:extLst>
          </p:cNvPr>
          <p:cNvSpPr>
            <a:spLocks noGrp="1"/>
          </p:cNvSpPr>
          <p:nvPr>
            <p:ph type="body" sz="quarter" idx="16" hasCustomPrompt="1"/>
          </p:nvPr>
        </p:nvSpPr>
        <p:spPr>
          <a:xfrm>
            <a:off x="6397951" y="6130977"/>
            <a:ext cx="3112095" cy="502490"/>
          </a:xfrm>
        </p:spPr>
        <p:txBody>
          <a:bodyPr wrap="square" anchor="b" anchorCtr="0">
            <a:noAutofit/>
          </a:bodyPr>
          <a:lstStyle>
            <a:lvl1pPr marL="0" indent="0">
              <a:lnSpc>
                <a:spcPct val="100000"/>
              </a:lnSpc>
              <a:spcBef>
                <a:spcPts val="0"/>
              </a:spcBef>
              <a:buNone/>
              <a:defRPr sz="1200" b="0" i="0" cap="all" spc="100" baseline="0">
                <a:solidFill>
                  <a:schemeClr val="accent1"/>
                </a:solidFill>
                <a:latin typeface="Open Sans Light" pitchFamily="2" charset="0"/>
                <a:ea typeface="Open Sans Light" pitchFamily="2" charset="0"/>
                <a:cs typeface="Open Sans Light" pitchFamily="2" charset="0"/>
              </a:defRPr>
            </a:lvl1pPr>
          </a:lstStyle>
          <a:p>
            <a:pPr lvl="0"/>
            <a:r>
              <a:rPr lang="en-GB"/>
              <a:t>Department etc.</a:t>
            </a:r>
          </a:p>
        </p:txBody>
      </p:sp>
    </p:spTree>
    <p:extLst>
      <p:ext uri="{BB962C8B-B14F-4D97-AF65-F5344CB8AC3E}">
        <p14:creationId xmlns:p14="http://schemas.microsoft.com/office/powerpoint/2010/main" val="3807530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title">
    <p:bg>
      <p:bgPr>
        <a:solidFill>
          <a:schemeClr val="tx1"/>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9597E56A-6611-0C46-897E-0D1B00E9F21F}"/>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151510" y="1944894"/>
            <a:ext cx="5888981" cy="1988525"/>
          </a:xfrm>
          <a:prstGeom prst="rect">
            <a:avLst/>
          </a:prstGeom>
        </p:spPr>
      </p:pic>
      <p:sp>
        <p:nvSpPr>
          <p:cNvPr id="5" name="Rubrik 11">
            <a:extLst>
              <a:ext uri="{FF2B5EF4-FFF2-40B4-BE49-F238E27FC236}">
                <a16:creationId xmlns:a16="http://schemas.microsoft.com/office/drawing/2014/main" id="{0387F07B-9515-8D4E-A517-8B201A648F5B}"/>
              </a:ext>
            </a:extLst>
          </p:cNvPr>
          <p:cNvSpPr>
            <a:spLocks noGrp="1"/>
          </p:cNvSpPr>
          <p:nvPr>
            <p:ph type="title" hasCustomPrompt="1"/>
          </p:nvPr>
        </p:nvSpPr>
        <p:spPr>
          <a:xfrm>
            <a:off x="0" y="-465834"/>
            <a:ext cx="12192000" cy="341632"/>
          </a:xfrm>
        </p:spPr>
        <p:txBody>
          <a:bodyPr anchor="t" anchorCtr="0">
            <a:spAutoFit/>
          </a:bodyPr>
          <a:lstStyle>
            <a:lvl1pPr>
              <a:defRPr sz="1800" b="0" i="0">
                <a:latin typeface="Open Sans Light" pitchFamily="2" charset="0"/>
                <a:ea typeface="Open Sans Light" pitchFamily="2" charset="0"/>
                <a:cs typeface="Open Sans Light" pitchFamily="2" charset="0"/>
              </a:defRPr>
            </a:lvl1pPr>
          </a:lstStyle>
          <a:p>
            <a:r>
              <a:rPr lang="en-GB" noProof="0"/>
              <a:t>Add slide title</a:t>
            </a:r>
          </a:p>
        </p:txBody>
      </p:sp>
      <p:sp>
        <p:nvSpPr>
          <p:cNvPr id="6" name="Platshållare för text 2">
            <a:extLst>
              <a:ext uri="{FF2B5EF4-FFF2-40B4-BE49-F238E27FC236}">
                <a16:creationId xmlns:a16="http://schemas.microsoft.com/office/drawing/2014/main" id="{205A2723-6472-8045-B304-59B7935B9AAD}"/>
              </a:ext>
            </a:extLst>
          </p:cNvPr>
          <p:cNvSpPr>
            <a:spLocks noGrp="1"/>
          </p:cNvSpPr>
          <p:nvPr>
            <p:ph type="body" sz="quarter" idx="10"/>
          </p:nvPr>
        </p:nvSpPr>
        <p:spPr>
          <a:xfrm>
            <a:off x="2136775" y="4317534"/>
            <a:ext cx="7918450" cy="660400"/>
          </a:xfrm>
        </p:spPr>
        <p:txBody>
          <a:bodyPr>
            <a:normAutofit/>
          </a:bodyPr>
          <a:lstStyle>
            <a:lvl1pPr marL="0" indent="0" algn="ctr">
              <a:buNone/>
              <a:defRPr sz="1800" b="1" baseline="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01904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graph">
    <p:bg>
      <p:bgPr>
        <a:solidFill>
          <a:schemeClr val="tx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B9B1740-07E7-524A-B67C-68F12CB6A298}"/>
              </a:ext>
            </a:extLst>
          </p:cNvPr>
          <p:cNvSpPr/>
          <p:nvPr userDrawn="1"/>
        </p:nvSpPr>
        <p:spPr>
          <a:xfrm>
            <a:off x="4583113" y="0"/>
            <a:ext cx="7608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493201" y="1731600"/>
            <a:ext cx="3647726" cy="2502223"/>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bg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lorem ipsum </a:t>
            </a:r>
            <a:r>
              <a:rPr lang="en-GB" noProof="0" err="1"/>
              <a:t>dolor</a:t>
            </a:r>
            <a:r>
              <a:rPr lang="en-GB" noProof="0"/>
              <a:t> </a:t>
            </a:r>
          </a:p>
        </p:txBody>
      </p:sp>
      <p:sp>
        <p:nvSpPr>
          <p:cNvPr id="8" name="Platshållare för text 3">
            <a:extLst>
              <a:ext uri="{FF2B5EF4-FFF2-40B4-BE49-F238E27FC236}">
                <a16:creationId xmlns:a16="http://schemas.microsoft.com/office/drawing/2014/main" id="{5EF5933F-C18B-EE46-A6B6-D804A282696D}"/>
              </a:ext>
            </a:extLst>
          </p:cNvPr>
          <p:cNvSpPr>
            <a:spLocks noGrp="1"/>
          </p:cNvSpPr>
          <p:nvPr>
            <p:ph type="body" sz="quarter" idx="13" hasCustomPrompt="1"/>
          </p:nvPr>
        </p:nvSpPr>
        <p:spPr>
          <a:xfrm>
            <a:off x="305662" y="6130977"/>
            <a:ext cx="2677381" cy="502490"/>
          </a:xfrm>
        </p:spPr>
        <p:txBody>
          <a:bodyPr wrap="square" anchor="b" anchorCtr="0">
            <a:noAutofit/>
          </a:bodyPr>
          <a:lstStyle>
            <a:lvl1pPr marL="0" indent="0">
              <a:lnSpc>
                <a:spcPct val="100000"/>
              </a:lnSpc>
              <a:spcBef>
                <a:spcPts val="0"/>
              </a:spcBef>
              <a:buNone/>
              <a:defRPr sz="1200" b="0" i="0" cap="all" spc="100" baseline="0">
                <a:solidFill>
                  <a:schemeClr val="bg1"/>
                </a:solidFill>
                <a:latin typeface="Open Sans Light" pitchFamily="2" charset="0"/>
                <a:ea typeface="Open Sans Light" pitchFamily="2" charset="0"/>
                <a:cs typeface="Open Sans Light" pitchFamily="2" charset="0"/>
              </a:defRPr>
            </a:lvl1pPr>
          </a:lstStyle>
          <a:p>
            <a:pPr lvl="0"/>
            <a:r>
              <a:rPr lang="en-GB"/>
              <a:t>Department etc.</a:t>
            </a:r>
          </a:p>
        </p:txBody>
      </p:sp>
      <p:pic>
        <p:nvPicPr>
          <p:cNvPr id="10" name="Bildobjekt 9">
            <a:extLst>
              <a:ext uri="{FF2B5EF4-FFF2-40B4-BE49-F238E27FC236}">
                <a16:creationId xmlns:a16="http://schemas.microsoft.com/office/drawing/2014/main" id="{11D8764A-2FF4-9141-ABB8-299BD67DCB8E}"/>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244122" y="6242746"/>
            <a:ext cx="1077912" cy="358081"/>
          </a:xfrm>
          <a:prstGeom prst="rect">
            <a:avLst/>
          </a:prstGeom>
        </p:spPr>
      </p:pic>
    </p:spTree>
    <p:extLst>
      <p:ext uri="{BB962C8B-B14F-4D97-AF65-F5344CB8AC3E}">
        <p14:creationId xmlns:p14="http://schemas.microsoft.com/office/powerpoint/2010/main" val="483552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graph2">
    <p:bg>
      <p:bgPr>
        <a:solidFill>
          <a:schemeClr val="tx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B9B1740-07E7-524A-B67C-68F12CB6A298}"/>
              </a:ext>
            </a:extLst>
          </p:cNvPr>
          <p:cNvSpPr/>
          <p:nvPr userDrawn="1"/>
        </p:nvSpPr>
        <p:spPr>
          <a:xfrm>
            <a:off x="4583113" y="0"/>
            <a:ext cx="7608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493201" y="1731600"/>
            <a:ext cx="3647726" cy="2502223"/>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bg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lorem ipsum </a:t>
            </a:r>
            <a:r>
              <a:rPr lang="en-GB" noProof="0" err="1"/>
              <a:t>dolor</a:t>
            </a:r>
            <a:r>
              <a:rPr lang="en-GB" noProof="0"/>
              <a:t> </a:t>
            </a:r>
          </a:p>
        </p:txBody>
      </p:sp>
      <p:sp>
        <p:nvSpPr>
          <p:cNvPr id="8" name="Platshållare för text 3">
            <a:extLst>
              <a:ext uri="{FF2B5EF4-FFF2-40B4-BE49-F238E27FC236}">
                <a16:creationId xmlns:a16="http://schemas.microsoft.com/office/drawing/2014/main" id="{715DC382-1B39-5846-9981-2CE4D1D04CB9}"/>
              </a:ext>
            </a:extLst>
          </p:cNvPr>
          <p:cNvSpPr>
            <a:spLocks noGrp="1"/>
          </p:cNvSpPr>
          <p:nvPr>
            <p:ph type="body" sz="quarter" idx="13" hasCustomPrompt="1"/>
          </p:nvPr>
        </p:nvSpPr>
        <p:spPr>
          <a:xfrm>
            <a:off x="305662" y="6130977"/>
            <a:ext cx="2677381" cy="502490"/>
          </a:xfrm>
        </p:spPr>
        <p:txBody>
          <a:bodyPr wrap="square" anchor="b" anchorCtr="0">
            <a:noAutofit/>
          </a:bodyPr>
          <a:lstStyle>
            <a:lvl1pPr marL="0" indent="0">
              <a:lnSpc>
                <a:spcPct val="100000"/>
              </a:lnSpc>
              <a:spcBef>
                <a:spcPts val="0"/>
              </a:spcBef>
              <a:buNone/>
              <a:defRPr sz="1200" b="0" i="0" cap="all" spc="100" baseline="0">
                <a:solidFill>
                  <a:schemeClr val="bg1"/>
                </a:solidFill>
                <a:latin typeface="Open Sans Light" pitchFamily="2" charset="0"/>
                <a:ea typeface="Open Sans Light" pitchFamily="2" charset="0"/>
                <a:cs typeface="Open Sans Light" pitchFamily="2" charset="0"/>
              </a:defRPr>
            </a:lvl1pPr>
          </a:lstStyle>
          <a:p>
            <a:pPr lvl="0"/>
            <a:r>
              <a:rPr lang="en-GB"/>
              <a:t>Department etc.</a:t>
            </a:r>
          </a:p>
        </p:txBody>
      </p:sp>
      <p:pic>
        <p:nvPicPr>
          <p:cNvPr id="6" name="Bildobjekt 5">
            <a:extLst>
              <a:ext uri="{FF2B5EF4-FFF2-40B4-BE49-F238E27FC236}">
                <a16:creationId xmlns:a16="http://schemas.microsoft.com/office/drawing/2014/main" id="{BC4380CF-C65F-3C4E-9149-EDA769A1DE78}"/>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244122" y="6242746"/>
            <a:ext cx="1077912" cy="358081"/>
          </a:xfrm>
          <a:prstGeom prst="rect">
            <a:avLst/>
          </a:prstGeom>
        </p:spPr>
      </p:pic>
    </p:spTree>
    <p:extLst>
      <p:ext uri="{BB962C8B-B14F-4D97-AF65-F5344CB8AC3E}">
        <p14:creationId xmlns:p14="http://schemas.microsoft.com/office/powerpoint/2010/main" val="3073989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 + text on whit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085E7A-13F3-FA46-8A6A-1779D93E7A71}"/>
              </a:ext>
            </a:extLst>
          </p:cNvPr>
          <p:cNvSpPr/>
          <p:nvPr userDrawn="1"/>
        </p:nvSpPr>
        <p:spPr>
          <a:xfrm>
            <a:off x="10485620" y="0"/>
            <a:ext cx="1706380" cy="6858000"/>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3" name="Rubrik 3">
            <a:extLst>
              <a:ext uri="{FF2B5EF4-FFF2-40B4-BE49-F238E27FC236}">
                <a16:creationId xmlns:a16="http://schemas.microsoft.com/office/drawing/2014/main" id="{CB0FA37E-C0E5-0971-1585-8CD06DCFE59E}"/>
              </a:ext>
            </a:extLst>
          </p:cNvPr>
          <p:cNvSpPr>
            <a:spLocks noGrp="1"/>
          </p:cNvSpPr>
          <p:nvPr>
            <p:ph type="title"/>
          </p:nvPr>
        </p:nvSpPr>
        <p:spPr>
          <a:xfrm>
            <a:off x="838200" y="365125"/>
            <a:ext cx="9085521" cy="1325563"/>
          </a:xfrm>
        </p:spPr>
        <p:txBody>
          <a:bodyPr/>
          <a:lstStyle>
            <a:lvl1pPr>
              <a:defRPr baseline="0">
                <a:solidFill>
                  <a:srgbClr val="000000"/>
                </a:solidFill>
              </a:defRPr>
            </a:lvl1pPr>
          </a:lstStyle>
          <a:p>
            <a:r>
              <a:rPr lang="en-GB"/>
              <a:t>Click to edit Master title style</a:t>
            </a:r>
            <a:endParaRPr lang="sv-SE"/>
          </a:p>
        </p:txBody>
      </p:sp>
      <p:sp>
        <p:nvSpPr>
          <p:cNvPr id="5" name="Platshållare för text 8">
            <a:extLst>
              <a:ext uri="{FF2B5EF4-FFF2-40B4-BE49-F238E27FC236}">
                <a16:creationId xmlns:a16="http://schemas.microsoft.com/office/drawing/2014/main" id="{E4320BBD-9AA7-DDEA-436C-D92FE8ADA42E}"/>
              </a:ext>
            </a:extLst>
          </p:cNvPr>
          <p:cNvSpPr>
            <a:spLocks noGrp="1"/>
          </p:cNvSpPr>
          <p:nvPr>
            <p:ph type="body" sz="quarter" idx="11"/>
          </p:nvPr>
        </p:nvSpPr>
        <p:spPr>
          <a:xfrm>
            <a:off x="838200" y="1825200"/>
            <a:ext cx="9085521" cy="4352400"/>
          </a:xfrm>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23236865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type only 1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085E7A-13F3-FA46-8A6A-1779D93E7A71}"/>
              </a:ext>
            </a:extLst>
          </p:cNvPr>
          <p:cNvSpPr/>
          <p:nvPr userDrawn="1"/>
        </p:nvSpPr>
        <p:spPr>
          <a:xfrm>
            <a:off x="10485620" y="0"/>
            <a:ext cx="1706380" cy="6858000"/>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4" name="Rubrik 11">
            <a:extLst>
              <a:ext uri="{FF2B5EF4-FFF2-40B4-BE49-F238E27FC236}">
                <a16:creationId xmlns:a16="http://schemas.microsoft.com/office/drawing/2014/main" id="{926D3B41-05CE-C748-A48B-44819C59F0EB}"/>
              </a:ext>
            </a:extLst>
          </p:cNvPr>
          <p:cNvSpPr>
            <a:spLocks noGrp="1"/>
          </p:cNvSpPr>
          <p:nvPr>
            <p:ph type="title" hasCustomPrompt="1"/>
          </p:nvPr>
        </p:nvSpPr>
        <p:spPr>
          <a:xfrm>
            <a:off x="0" y="-465834"/>
            <a:ext cx="12192000" cy="341632"/>
          </a:xfrm>
        </p:spPr>
        <p:txBody>
          <a:bodyPr anchor="t" anchorCtr="0">
            <a:spAutoFit/>
          </a:bodyPr>
          <a:lstStyle>
            <a:lvl1pPr>
              <a:defRPr sz="1800" b="0" i="0">
                <a:latin typeface="Open Sans Light" pitchFamily="2" charset="0"/>
                <a:ea typeface="Open Sans Light" pitchFamily="2" charset="0"/>
                <a:cs typeface="Open Sans Light" pitchFamily="2" charset="0"/>
              </a:defRPr>
            </a:lvl1pPr>
          </a:lstStyle>
          <a:p>
            <a:r>
              <a:rPr lang="en-GB" noProof="0"/>
              <a:t>Add slide title</a:t>
            </a:r>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Tree>
    <p:extLst>
      <p:ext uri="{BB962C8B-B14F-4D97-AF65-F5344CB8AC3E}">
        <p14:creationId xmlns:p14="http://schemas.microsoft.com/office/powerpoint/2010/main" val="416363603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ogotype only 1b">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085E7A-13F3-FA46-8A6A-1779D93E7A71}"/>
              </a:ext>
            </a:extLst>
          </p:cNvPr>
          <p:cNvSpPr/>
          <p:nvPr userDrawn="1"/>
        </p:nvSpPr>
        <p:spPr>
          <a:xfrm>
            <a:off x="10485620" y="0"/>
            <a:ext cx="1706380" cy="6858000"/>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5" name="Rubrik 3">
            <a:extLst>
              <a:ext uri="{FF2B5EF4-FFF2-40B4-BE49-F238E27FC236}">
                <a16:creationId xmlns:a16="http://schemas.microsoft.com/office/drawing/2014/main" id="{44A88CFC-9ED7-4A34-FEF3-73E7FEDB3431}"/>
              </a:ext>
            </a:extLst>
          </p:cNvPr>
          <p:cNvSpPr>
            <a:spLocks noGrp="1"/>
          </p:cNvSpPr>
          <p:nvPr>
            <p:ph type="title"/>
          </p:nvPr>
        </p:nvSpPr>
        <p:spPr>
          <a:xfrm>
            <a:off x="838200" y="365125"/>
            <a:ext cx="9085521" cy="1325563"/>
          </a:xfrm>
        </p:spPr>
        <p:txBody>
          <a:bodyPr/>
          <a:lstStyle>
            <a:lvl1pPr>
              <a:defRPr baseline="0">
                <a:solidFill>
                  <a:srgbClr val="000000"/>
                </a:solidFill>
              </a:defRPr>
            </a:lvl1pPr>
          </a:lstStyle>
          <a:p>
            <a:r>
              <a:rPr lang="en-GB"/>
              <a:t>Click to edit Master title style</a:t>
            </a:r>
            <a:endParaRPr lang="sv-SE"/>
          </a:p>
        </p:txBody>
      </p:sp>
      <p:sp>
        <p:nvSpPr>
          <p:cNvPr id="6" name="Platshållare för text 8">
            <a:extLst>
              <a:ext uri="{FF2B5EF4-FFF2-40B4-BE49-F238E27FC236}">
                <a16:creationId xmlns:a16="http://schemas.microsoft.com/office/drawing/2014/main" id="{FB315E32-106B-78B8-271F-0AEED9DA802E}"/>
              </a:ext>
            </a:extLst>
          </p:cNvPr>
          <p:cNvSpPr>
            <a:spLocks noGrp="1"/>
          </p:cNvSpPr>
          <p:nvPr>
            <p:ph type="body" sz="quarter" idx="11"/>
          </p:nvPr>
        </p:nvSpPr>
        <p:spPr>
          <a:xfrm>
            <a:off x="838200" y="1825200"/>
            <a:ext cx="9085521" cy="4352400"/>
          </a:xfrm>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67180150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type only 1b">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085E7A-13F3-FA46-8A6A-1779D93E7A71}"/>
              </a:ext>
            </a:extLst>
          </p:cNvPr>
          <p:cNvSpPr/>
          <p:nvPr userDrawn="1"/>
        </p:nvSpPr>
        <p:spPr>
          <a:xfrm>
            <a:off x="10485620" y="0"/>
            <a:ext cx="1706380" cy="6858000"/>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4" name="Rubrik 11">
            <a:extLst>
              <a:ext uri="{FF2B5EF4-FFF2-40B4-BE49-F238E27FC236}">
                <a16:creationId xmlns:a16="http://schemas.microsoft.com/office/drawing/2014/main" id="{926D3B41-05CE-C748-A48B-44819C59F0EB}"/>
              </a:ext>
            </a:extLst>
          </p:cNvPr>
          <p:cNvSpPr>
            <a:spLocks noGrp="1"/>
          </p:cNvSpPr>
          <p:nvPr>
            <p:ph type="title" hasCustomPrompt="1"/>
          </p:nvPr>
        </p:nvSpPr>
        <p:spPr>
          <a:xfrm>
            <a:off x="0" y="-465834"/>
            <a:ext cx="12192000" cy="341632"/>
          </a:xfrm>
        </p:spPr>
        <p:txBody>
          <a:bodyPr anchor="t" anchorCtr="0">
            <a:spAutoFit/>
          </a:bodyPr>
          <a:lstStyle>
            <a:lvl1pPr>
              <a:defRPr sz="1800" b="0" i="0">
                <a:latin typeface="Open Sans Light" pitchFamily="2" charset="0"/>
                <a:ea typeface="Open Sans Light" pitchFamily="2" charset="0"/>
                <a:cs typeface="Open Sans Light" pitchFamily="2" charset="0"/>
              </a:defRPr>
            </a:lvl1pPr>
          </a:lstStyle>
          <a:p>
            <a:r>
              <a:rPr lang="en-GB" noProof="0"/>
              <a:t>Add slide title</a:t>
            </a:r>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Tree>
    <p:extLst>
      <p:ext uri="{BB962C8B-B14F-4D97-AF65-F5344CB8AC3E}">
        <p14:creationId xmlns:p14="http://schemas.microsoft.com/office/powerpoint/2010/main" val="312769081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 text on white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085E7A-13F3-FA46-8A6A-1779D93E7A71}"/>
              </a:ext>
            </a:extLst>
          </p:cNvPr>
          <p:cNvSpPr/>
          <p:nvPr userDrawn="1"/>
        </p:nvSpPr>
        <p:spPr>
          <a:xfrm>
            <a:off x="0" y="6056026"/>
            <a:ext cx="12192000" cy="801974"/>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3" name="Rubrik 3">
            <a:extLst>
              <a:ext uri="{FF2B5EF4-FFF2-40B4-BE49-F238E27FC236}">
                <a16:creationId xmlns:a16="http://schemas.microsoft.com/office/drawing/2014/main" id="{6983A65E-6342-9B97-A3EC-31148331E79F}"/>
              </a:ext>
            </a:extLst>
          </p:cNvPr>
          <p:cNvSpPr>
            <a:spLocks noGrp="1"/>
          </p:cNvSpPr>
          <p:nvPr>
            <p:ph type="title"/>
          </p:nvPr>
        </p:nvSpPr>
        <p:spPr>
          <a:xfrm>
            <a:off x="838200" y="365125"/>
            <a:ext cx="10481930" cy="1325563"/>
          </a:xfrm>
        </p:spPr>
        <p:txBody>
          <a:bodyPr/>
          <a:lstStyle>
            <a:lvl1pPr>
              <a:defRPr baseline="0">
                <a:solidFill>
                  <a:srgbClr val="000000"/>
                </a:solidFill>
              </a:defRPr>
            </a:lvl1pPr>
          </a:lstStyle>
          <a:p>
            <a:r>
              <a:rPr lang="en-GB"/>
              <a:t>Click to edit Master title style</a:t>
            </a:r>
            <a:endParaRPr lang="sv-SE"/>
          </a:p>
        </p:txBody>
      </p:sp>
      <p:sp>
        <p:nvSpPr>
          <p:cNvPr id="6" name="Platshållare för text 8">
            <a:extLst>
              <a:ext uri="{FF2B5EF4-FFF2-40B4-BE49-F238E27FC236}">
                <a16:creationId xmlns:a16="http://schemas.microsoft.com/office/drawing/2014/main" id="{E0AB5566-6C50-2E2E-E529-0F7BC6B33EF2}"/>
              </a:ext>
            </a:extLst>
          </p:cNvPr>
          <p:cNvSpPr>
            <a:spLocks noGrp="1"/>
          </p:cNvSpPr>
          <p:nvPr>
            <p:ph type="body" sz="quarter" idx="11"/>
          </p:nvPr>
        </p:nvSpPr>
        <p:spPr>
          <a:xfrm>
            <a:off x="838200" y="1825200"/>
            <a:ext cx="10481930" cy="3973653"/>
          </a:xfrm>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2088144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type only 2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085E7A-13F3-FA46-8A6A-1779D93E7A71}"/>
              </a:ext>
            </a:extLst>
          </p:cNvPr>
          <p:cNvSpPr/>
          <p:nvPr userDrawn="1"/>
        </p:nvSpPr>
        <p:spPr>
          <a:xfrm>
            <a:off x="0" y="6056026"/>
            <a:ext cx="12192000" cy="801974"/>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4" name="Rubrik 11">
            <a:extLst>
              <a:ext uri="{FF2B5EF4-FFF2-40B4-BE49-F238E27FC236}">
                <a16:creationId xmlns:a16="http://schemas.microsoft.com/office/drawing/2014/main" id="{926D3B41-05CE-C748-A48B-44819C59F0EB}"/>
              </a:ext>
            </a:extLst>
          </p:cNvPr>
          <p:cNvSpPr>
            <a:spLocks noGrp="1"/>
          </p:cNvSpPr>
          <p:nvPr>
            <p:ph type="title" hasCustomPrompt="1"/>
          </p:nvPr>
        </p:nvSpPr>
        <p:spPr>
          <a:xfrm>
            <a:off x="0" y="-465834"/>
            <a:ext cx="12192000" cy="341632"/>
          </a:xfrm>
        </p:spPr>
        <p:txBody>
          <a:bodyPr anchor="t" anchorCtr="0">
            <a:spAutoFit/>
          </a:bodyPr>
          <a:lstStyle>
            <a:lvl1pPr>
              <a:defRPr sz="1800" b="0" i="0">
                <a:latin typeface="Open Sans Light" pitchFamily="2" charset="0"/>
                <a:ea typeface="Open Sans Light" pitchFamily="2" charset="0"/>
                <a:cs typeface="Open Sans Light" pitchFamily="2" charset="0"/>
              </a:defRPr>
            </a:lvl1pPr>
          </a:lstStyle>
          <a:p>
            <a:r>
              <a:rPr lang="en-GB" noProof="0"/>
              <a:t>Add slide title</a:t>
            </a:r>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Tree>
    <p:extLst>
      <p:ext uri="{BB962C8B-B14F-4D97-AF65-F5344CB8AC3E}">
        <p14:creationId xmlns:p14="http://schemas.microsoft.com/office/powerpoint/2010/main" val="335923651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type only 2b">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085E7A-13F3-FA46-8A6A-1779D93E7A71}"/>
              </a:ext>
            </a:extLst>
          </p:cNvPr>
          <p:cNvSpPr/>
          <p:nvPr userDrawn="1"/>
        </p:nvSpPr>
        <p:spPr>
          <a:xfrm>
            <a:off x="0" y="6056026"/>
            <a:ext cx="12192000" cy="801974"/>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7" name="Rubrik 3">
            <a:extLst>
              <a:ext uri="{FF2B5EF4-FFF2-40B4-BE49-F238E27FC236}">
                <a16:creationId xmlns:a16="http://schemas.microsoft.com/office/drawing/2014/main" id="{5C285DB4-DFC9-1EC4-50BD-86FC112A5DB9}"/>
              </a:ext>
            </a:extLst>
          </p:cNvPr>
          <p:cNvSpPr>
            <a:spLocks noGrp="1"/>
          </p:cNvSpPr>
          <p:nvPr>
            <p:ph type="title"/>
          </p:nvPr>
        </p:nvSpPr>
        <p:spPr>
          <a:xfrm>
            <a:off x="838200" y="365125"/>
            <a:ext cx="10481930" cy="1325563"/>
          </a:xfrm>
        </p:spPr>
        <p:txBody>
          <a:bodyPr/>
          <a:lstStyle>
            <a:lvl1pPr>
              <a:defRPr baseline="0">
                <a:solidFill>
                  <a:srgbClr val="000000"/>
                </a:solidFill>
              </a:defRPr>
            </a:lvl1pPr>
          </a:lstStyle>
          <a:p>
            <a:r>
              <a:rPr lang="en-GB"/>
              <a:t>Click to edit Master title style</a:t>
            </a:r>
            <a:endParaRPr lang="sv-SE"/>
          </a:p>
        </p:txBody>
      </p:sp>
      <p:sp>
        <p:nvSpPr>
          <p:cNvPr id="8" name="Platshållare för text 8">
            <a:extLst>
              <a:ext uri="{FF2B5EF4-FFF2-40B4-BE49-F238E27FC236}">
                <a16:creationId xmlns:a16="http://schemas.microsoft.com/office/drawing/2014/main" id="{B12A06D3-D3A8-E9CD-CE94-00C18AECC375}"/>
              </a:ext>
            </a:extLst>
          </p:cNvPr>
          <p:cNvSpPr>
            <a:spLocks noGrp="1"/>
          </p:cNvSpPr>
          <p:nvPr>
            <p:ph type="body" sz="quarter" idx="11"/>
          </p:nvPr>
        </p:nvSpPr>
        <p:spPr>
          <a:xfrm>
            <a:off x="838200" y="1825200"/>
            <a:ext cx="10481930" cy="3973653"/>
          </a:xfrm>
        </p:spPr>
        <p:txBody>
          <a:bodyPr/>
          <a:lstStyle>
            <a:lvl1pPr>
              <a:defRPr baseline="0">
                <a:solidFill>
                  <a:srgbClr val="000000"/>
                </a:solidFill>
              </a:defRPr>
            </a:lvl1pPr>
            <a:lvl2pPr>
              <a:defRPr baseline="0">
                <a:solidFill>
                  <a:srgbClr val="000000"/>
                </a:solidFill>
              </a:defRPr>
            </a:lvl2pPr>
            <a:lvl3pPr>
              <a:defRPr baseline="0">
                <a:solidFill>
                  <a:srgbClr val="000000"/>
                </a:solidFill>
              </a:defRPr>
            </a:lvl3pPr>
            <a:lvl4pPr>
              <a:defRPr baseline="0">
                <a:solidFill>
                  <a:srgbClr val="000000"/>
                </a:solidFill>
              </a:defRPr>
            </a:lvl4pPr>
            <a:lvl5pPr>
              <a:defRPr baseline="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327688449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ogotype only 2b">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085E7A-13F3-FA46-8A6A-1779D93E7A71}"/>
              </a:ext>
            </a:extLst>
          </p:cNvPr>
          <p:cNvSpPr/>
          <p:nvPr userDrawn="1"/>
        </p:nvSpPr>
        <p:spPr>
          <a:xfrm>
            <a:off x="0" y="6056026"/>
            <a:ext cx="12192000" cy="801974"/>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4" name="Rubrik 11">
            <a:extLst>
              <a:ext uri="{FF2B5EF4-FFF2-40B4-BE49-F238E27FC236}">
                <a16:creationId xmlns:a16="http://schemas.microsoft.com/office/drawing/2014/main" id="{926D3B41-05CE-C748-A48B-44819C59F0EB}"/>
              </a:ext>
            </a:extLst>
          </p:cNvPr>
          <p:cNvSpPr>
            <a:spLocks noGrp="1"/>
          </p:cNvSpPr>
          <p:nvPr>
            <p:ph type="title" hasCustomPrompt="1"/>
          </p:nvPr>
        </p:nvSpPr>
        <p:spPr>
          <a:xfrm>
            <a:off x="0" y="-465834"/>
            <a:ext cx="12192000" cy="341632"/>
          </a:xfrm>
        </p:spPr>
        <p:txBody>
          <a:bodyPr anchor="t" anchorCtr="0">
            <a:spAutoFit/>
          </a:bodyPr>
          <a:lstStyle>
            <a:lvl1pPr>
              <a:defRPr sz="1800" b="0" i="0">
                <a:latin typeface="Open Sans Light" pitchFamily="2" charset="0"/>
                <a:ea typeface="Open Sans Light" pitchFamily="2" charset="0"/>
                <a:cs typeface="Open Sans Light" pitchFamily="2" charset="0"/>
              </a:defRPr>
            </a:lvl1pPr>
          </a:lstStyle>
          <a:p>
            <a:r>
              <a:rPr lang="en-GB" noProof="0"/>
              <a:t>Add slide title</a:t>
            </a:r>
          </a:p>
        </p:txBody>
      </p:sp>
      <p:pic>
        <p:nvPicPr>
          <p:cNvPr id="15" name="Bildobjekt 14">
            <a:extLst>
              <a:ext uri="{FF2B5EF4-FFF2-40B4-BE49-F238E27FC236}">
                <a16:creationId xmlns:a16="http://schemas.microsoft.com/office/drawing/2014/main" id="{F77D3DF4-6ABB-8442-B568-0BA625AB8E41}"/>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Tree>
    <p:extLst>
      <p:ext uri="{BB962C8B-B14F-4D97-AF65-F5344CB8AC3E}">
        <p14:creationId xmlns:p14="http://schemas.microsoft.com/office/powerpoint/2010/main" val="71342553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ogo title">
    <p:bg>
      <p:bgPr>
        <a:solidFill>
          <a:schemeClr val="tx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9597E56A-6611-0C46-897E-0D1B00E9F21F}"/>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151510" y="1944894"/>
            <a:ext cx="5888981" cy="1988525"/>
          </a:xfrm>
          <a:prstGeom prst="rect">
            <a:avLst/>
          </a:prstGeom>
        </p:spPr>
      </p:pic>
      <p:sp>
        <p:nvSpPr>
          <p:cNvPr id="5" name="Rubrik 11">
            <a:extLst>
              <a:ext uri="{FF2B5EF4-FFF2-40B4-BE49-F238E27FC236}">
                <a16:creationId xmlns:a16="http://schemas.microsoft.com/office/drawing/2014/main" id="{0387F07B-9515-8D4E-A517-8B201A648F5B}"/>
              </a:ext>
            </a:extLst>
          </p:cNvPr>
          <p:cNvSpPr>
            <a:spLocks noGrp="1"/>
          </p:cNvSpPr>
          <p:nvPr>
            <p:ph type="title" hasCustomPrompt="1"/>
          </p:nvPr>
        </p:nvSpPr>
        <p:spPr>
          <a:xfrm>
            <a:off x="0" y="-465834"/>
            <a:ext cx="12192000" cy="341632"/>
          </a:xfrm>
        </p:spPr>
        <p:txBody>
          <a:bodyPr anchor="t" anchorCtr="0">
            <a:spAutoFit/>
          </a:bodyPr>
          <a:lstStyle>
            <a:lvl1pPr>
              <a:defRPr sz="1800" b="0" i="0">
                <a:latin typeface="Open Sans Light" pitchFamily="2" charset="0"/>
                <a:ea typeface="Open Sans Light" pitchFamily="2" charset="0"/>
                <a:cs typeface="Open Sans Light" pitchFamily="2" charset="0"/>
              </a:defRPr>
            </a:lvl1pPr>
          </a:lstStyle>
          <a:p>
            <a:r>
              <a:rPr lang="en-GB" noProof="0"/>
              <a:t>Add slide title</a:t>
            </a:r>
          </a:p>
        </p:txBody>
      </p:sp>
    </p:spTree>
    <p:extLst>
      <p:ext uri="{BB962C8B-B14F-4D97-AF65-F5344CB8AC3E}">
        <p14:creationId xmlns:p14="http://schemas.microsoft.com/office/powerpoint/2010/main" val="9345238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2"/>
        </a:solidFill>
        <a:effectLst/>
      </p:bgPr>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0568D3A4-B2EC-914D-AC10-05A946BAB0B2}"/>
              </a:ext>
            </a:extLst>
          </p:cNvPr>
          <p:cNvPicPr>
            <a:picLocks noChangeAspect="1"/>
          </p:cNvPicPr>
          <p:nvPr userDrawn="1"/>
        </p:nvPicPr>
        <p:blipFill>
          <a:blip r:embed="rId2" cstate="screen">
            <a:alphaModFix amt="19000"/>
            <a:grayscl/>
            <a:extLst>
              <a:ext uri="{28A0092B-C50C-407E-A947-70E740481C1C}">
                <a14:useLocalDpi xmlns:a14="http://schemas.microsoft.com/office/drawing/2010/main"/>
              </a:ext>
            </a:extLst>
          </a:blip>
          <a:stretch>
            <a:fillRect/>
          </a:stretch>
        </p:blipFill>
        <p:spPr>
          <a:xfrm>
            <a:off x="3562185" y="0"/>
            <a:ext cx="12958137" cy="5407343"/>
          </a:xfrm>
          <a:prstGeom prst="rect">
            <a:avLst/>
          </a:prstGeom>
        </p:spPr>
      </p:pic>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514800" y="2361600"/>
            <a:ext cx="4009493" cy="715555"/>
          </a:xfrm>
        </p:spPr>
        <p:txBody>
          <a:bodyPr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800" baseline="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noProof="0"/>
              <a:t>Lorem ipsum</a:t>
            </a:r>
          </a:p>
        </p:txBody>
      </p:sp>
      <p:sp>
        <p:nvSpPr>
          <p:cNvPr id="17" name="Platshållare för text 16">
            <a:extLst>
              <a:ext uri="{FF2B5EF4-FFF2-40B4-BE49-F238E27FC236}">
                <a16:creationId xmlns:a16="http://schemas.microsoft.com/office/drawing/2014/main" id="{C32C2B0C-03A9-0E44-A986-4BAF774AB31B}"/>
              </a:ext>
            </a:extLst>
          </p:cNvPr>
          <p:cNvSpPr>
            <a:spLocks noGrp="1"/>
          </p:cNvSpPr>
          <p:nvPr>
            <p:ph type="body" sz="quarter" idx="11" hasCustomPrompt="1"/>
          </p:nvPr>
        </p:nvSpPr>
        <p:spPr>
          <a:xfrm>
            <a:off x="538653" y="3189600"/>
            <a:ext cx="3985640" cy="357918"/>
          </a:xfrm>
        </p:spPr>
        <p:txBody>
          <a:bodyPr wrap="square">
            <a:spAutoFit/>
          </a:bodyPr>
          <a:lstStyle>
            <a:lvl1pPr marL="0" marR="0" indent="0" algn="l" defTabSz="914377" rtl="0" eaLnBrk="1" fontAlgn="auto" latinLnBrk="0" hangingPunct="1">
              <a:lnSpc>
                <a:spcPct val="120000"/>
              </a:lnSpc>
              <a:spcBef>
                <a:spcPts val="0"/>
              </a:spcBef>
              <a:spcAft>
                <a:spcPts val="0"/>
              </a:spcAft>
              <a:buClrTx/>
              <a:buSzTx/>
              <a:buFontTx/>
              <a:buNone/>
              <a:tabLst/>
              <a:defRPr sz="1600" spc="3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Contact info</a:t>
            </a:r>
          </a:p>
        </p:txBody>
      </p:sp>
      <p:sp>
        <p:nvSpPr>
          <p:cNvPr id="4" name="Platshållare för bild 3">
            <a:extLst>
              <a:ext uri="{FF2B5EF4-FFF2-40B4-BE49-F238E27FC236}">
                <a16:creationId xmlns:a16="http://schemas.microsoft.com/office/drawing/2014/main" id="{FC2CFDAB-1D9F-2745-8BBA-887DF11388BC}"/>
              </a:ext>
            </a:extLst>
          </p:cNvPr>
          <p:cNvSpPr>
            <a:spLocks noGrp="1"/>
          </p:cNvSpPr>
          <p:nvPr>
            <p:ph type="pic" sz="quarter" idx="12"/>
          </p:nvPr>
        </p:nvSpPr>
        <p:spPr>
          <a:xfrm>
            <a:off x="4737600" y="399600"/>
            <a:ext cx="2268000" cy="2268000"/>
          </a:xfrm>
          <a:prstGeom prst="ellipse">
            <a:avLst/>
          </a:prstGeom>
          <a:solidFill>
            <a:schemeClr val="accent1"/>
          </a:solidFill>
          <a:ln w="38100">
            <a:solidFill>
              <a:schemeClr val="bg1"/>
            </a:solidFill>
          </a:ln>
        </p:spPr>
        <p:txBody>
          <a:bodyPr>
            <a:noAutofit/>
          </a:bodyPr>
          <a:lstStyle>
            <a:lvl1pPr marL="0" indent="0" algn="ctr">
              <a:buNone/>
              <a:defRPr sz="1800"/>
            </a:lvl1pPr>
          </a:lstStyle>
          <a:p>
            <a:r>
              <a:rPr lang="en-GB"/>
              <a:t>Click icon to add picture</a:t>
            </a:r>
          </a:p>
        </p:txBody>
      </p:sp>
      <p:sp>
        <p:nvSpPr>
          <p:cNvPr id="6" name="Platshållare för text 5">
            <a:extLst>
              <a:ext uri="{FF2B5EF4-FFF2-40B4-BE49-F238E27FC236}">
                <a16:creationId xmlns:a16="http://schemas.microsoft.com/office/drawing/2014/main" id="{8E5C5276-D2D9-7645-9B9A-B753B2CE839C}"/>
              </a:ext>
            </a:extLst>
          </p:cNvPr>
          <p:cNvSpPr>
            <a:spLocks noGrp="1"/>
          </p:cNvSpPr>
          <p:nvPr>
            <p:ph type="body" sz="quarter" idx="13"/>
          </p:nvPr>
        </p:nvSpPr>
        <p:spPr>
          <a:xfrm>
            <a:off x="4737601" y="2726298"/>
            <a:ext cx="2268000" cy="261995"/>
          </a:xfrm>
        </p:spPr>
        <p:txBody>
          <a:bodyPr bIns="0">
            <a:spAutoFit/>
          </a:bodyPr>
          <a:lstStyle>
            <a:lvl1pPr marL="0" indent="0" algn="ctr">
              <a:lnSpc>
                <a:spcPct val="120000"/>
              </a:lnSpc>
              <a:spcBef>
                <a:spcPts val="0"/>
              </a:spcBef>
              <a:buNone/>
              <a:defRPr sz="1300" cap="all" spc="50" baseline="0">
                <a:solidFill>
                  <a:schemeClr val="bg1"/>
                </a:solidFill>
              </a:defRPr>
            </a:lvl1pPr>
          </a:lstStyle>
          <a:p>
            <a:pPr lvl="0"/>
            <a:r>
              <a:rPr lang="en-GB"/>
              <a:t>Click to edit Master text styles</a:t>
            </a:r>
          </a:p>
        </p:txBody>
      </p:sp>
      <p:sp>
        <p:nvSpPr>
          <p:cNvPr id="15" name="Platshållare för text 5">
            <a:extLst>
              <a:ext uri="{FF2B5EF4-FFF2-40B4-BE49-F238E27FC236}">
                <a16:creationId xmlns:a16="http://schemas.microsoft.com/office/drawing/2014/main" id="{7B7C16CE-32D2-7B41-B48D-F1F2535B4095}"/>
              </a:ext>
            </a:extLst>
          </p:cNvPr>
          <p:cNvSpPr>
            <a:spLocks noGrp="1"/>
          </p:cNvSpPr>
          <p:nvPr>
            <p:ph type="body" sz="quarter" idx="14"/>
          </p:nvPr>
        </p:nvSpPr>
        <p:spPr>
          <a:xfrm>
            <a:off x="4737601" y="3011540"/>
            <a:ext cx="2268000" cy="228781"/>
          </a:xfrm>
        </p:spPr>
        <p:txBody>
          <a:bodyPr tIns="0">
            <a:spAutoFit/>
          </a:bodyPr>
          <a:lstStyle>
            <a:lvl1pPr marL="0" indent="0" algn="ctr">
              <a:lnSpc>
                <a:spcPct val="120000"/>
              </a:lnSpc>
              <a:buNone/>
              <a:defRPr sz="1100" cap="none" spc="30" baseline="0">
                <a:solidFill>
                  <a:schemeClr val="bg1"/>
                </a:solidFill>
              </a:defRPr>
            </a:lvl1pPr>
          </a:lstStyle>
          <a:p>
            <a:pPr lvl="0"/>
            <a:r>
              <a:rPr lang="en-GB"/>
              <a:t>Click to edit Master text styles</a:t>
            </a:r>
          </a:p>
        </p:txBody>
      </p:sp>
      <p:sp>
        <p:nvSpPr>
          <p:cNvPr id="16" name="Platshållare för bild 3">
            <a:extLst>
              <a:ext uri="{FF2B5EF4-FFF2-40B4-BE49-F238E27FC236}">
                <a16:creationId xmlns:a16="http://schemas.microsoft.com/office/drawing/2014/main" id="{728964D8-948C-7442-9D0F-57FBD145BD84}"/>
              </a:ext>
            </a:extLst>
          </p:cNvPr>
          <p:cNvSpPr>
            <a:spLocks noGrp="1"/>
          </p:cNvSpPr>
          <p:nvPr>
            <p:ph type="pic" sz="quarter" idx="15"/>
          </p:nvPr>
        </p:nvSpPr>
        <p:spPr>
          <a:xfrm>
            <a:off x="8100732" y="399600"/>
            <a:ext cx="2268000" cy="2268000"/>
          </a:xfrm>
          <a:prstGeom prst="ellipse">
            <a:avLst/>
          </a:prstGeom>
          <a:solidFill>
            <a:schemeClr val="accent1"/>
          </a:solidFill>
          <a:ln w="38100">
            <a:solidFill>
              <a:schemeClr val="bg1"/>
            </a:solidFill>
          </a:ln>
        </p:spPr>
        <p:txBody>
          <a:bodyPr>
            <a:noAutofit/>
          </a:bodyPr>
          <a:lstStyle>
            <a:lvl1pPr marL="0" indent="0" algn="ctr">
              <a:buNone/>
              <a:defRPr sz="1800"/>
            </a:lvl1pPr>
          </a:lstStyle>
          <a:p>
            <a:r>
              <a:rPr lang="en-GB"/>
              <a:t>Click icon to add picture</a:t>
            </a:r>
          </a:p>
        </p:txBody>
      </p:sp>
      <p:sp>
        <p:nvSpPr>
          <p:cNvPr id="18" name="Platshållare för text 5">
            <a:extLst>
              <a:ext uri="{FF2B5EF4-FFF2-40B4-BE49-F238E27FC236}">
                <a16:creationId xmlns:a16="http://schemas.microsoft.com/office/drawing/2014/main" id="{4BEBB4A8-F185-C743-B3F2-FF218465557E}"/>
              </a:ext>
            </a:extLst>
          </p:cNvPr>
          <p:cNvSpPr>
            <a:spLocks noGrp="1"/>
          </p:cNvSpPr>
          <p:nvPr>
            <p:ph type="body" sz="quarter" idx="16"/>
          </p:nvPr>
        </p:nvSpPr>
        <p:spPr>
          <a:xfrm>
            <a:off x="8100733" y="2726298"/>
            <a:ext cx="2268000" cy="261995"/>
          </a:xfrm>
        </p:spPr>
        <p:txBody>
          <a:bodyPr bIns="0">
            <a:spAutoFit/>
          </a:bodyPr>
          <a:lstStyle>
            <a:lvl1pPr marL="0" indent="0" algn="ctr">
              <a:lnSpc>
                <a:spcPct val="120000"/>
              </a:lnSpc>
              <a:spcBef>
                <a:spcPts val="0"/>
              </a:spcBef>
              <a:buNone/>
              <a:defRPr sz="1300" cap="all" spc="50" baseline="0">
                <a:solidFill>
                  <a:schemeClr val="bg1"/>
                </a:solidFill>
              </a:defRPr>
            </a:lvl1pPr>
          </a:lstStyle>
          <a:p>
            <a:pPr lvl="0"/>
            <a:r>
              <a:rPr lang="en-GB"/>
              <a:t>Click to edit Master text styles</a:t>
            </a:r>
          </a:p>
        </p:txBody>
      </p:sp>
      <p:sp>
        <p:nvSpPr>
          <p:cNvPr id="19" name="Platshållare för text 5">
            <a:extLst>
              <a:ext uri="{FF2B5EF4-FFF2-40B4-BE49-F238E27FC236}">
                <a16:creationId xmlns:a16="http://schemas.microsoft.com/office/drawing/2014/main" id="{6EF312E7-5159-6649-BB9D-0550C5023519}"/>
              </a:ext>
            </a:extLst>
          </p:cNvPr>
          <p:cNvSpPr>
            <a:spLocks noGrp="1"/>
          </p:cNvSpPr>
          <p:nvPr>
            <p:ph type="body" sz="quarter" idx="17"/>
          </p:nvPr>
        </p:nvSpPr>
        <p:spPr>
          <a:xfrm>
            <a:off x="8100733" y="3011540"/>
            <a:ext cx="2268000" cy="228781"/>
          </a:xfrm>
        </p:spPr>
        <p:txBody>
          <a:bodyPr tIns="0">
            <a:spAutoFit/>
          </a:bodyPr>
          <a:lstStyle>
            <a:lvl1pPr marL="0" indent="0" algn="ctr">
              <a:lnSpc>
                <a:spcPct val="120000"/>
              </a:lnSpc>
              <a:buNone/>
              <a:defRPr sz="1100" cap="none" spc="30" baseline="0">
                <a:solidFill>
                  <a:schemeClr val="bg1"/>
                </a:solidFill>
              </a:defRPr>
            </a:lvl1pPr>
          </a:lstStyle>
          <a:p>
            <a:pPr lvl="0"/>
            <a:r>
              <a:rPr lang="en-GB"/>
              <a:t>Click to edit Master text styles</a:t>
            </a:r>
          </a:p>
        </p:txBody>
      </p:sp>
      <p:sp>
        <p:nvSpPr>
          <p:cNvPr id="20" name="Platshållare för bild 3">
            <a:extLst>
              <a:ext uri="{FF2B5EF4-FFF2-40B4-BE49-F238E27FC236}">
                <a16:creationId xmlns:a16="http://schemas.microsoft.com/office/drawing/2014/main" id="{24B4F50B-03B1-F44C-A413-3550A4BBB668}"/>
              </a:ext>
            </a:extLst>
          </p:cNvPr>
          <p:cNvSpPr>
            <a:spLocks noGrp="1"/>
          </p:cNvSpPr>
          <p:nvPr>
            <p:ph type="pic" sz="quarter" idx="18"/>
          </p:nvPr>
        </p:nvSpPr>
        <p:spPr>
          <a:xfrm>
            <a:off x="4737600" y="3383024"/>
            <a:ext cx="2268000" cy="2268000"/>
          </a:xfrm>
          <a:prstGeom prst="ellipse">
            <a:avLst/>
          </a:prstGeom>
          <a:solidFill>
            <a:schemeClr val="accent1"/>
          </a:solidFill>
          <a:ln w="38100">
            <a:solidFill>
              <a:schemeClr val="bg1"/>
            </a:solidFill>
          </a:ln>
        </p:spPr>
        <p:txBody>
          <a:bodyPr>
            <a:noAutofit/>
          </a:bodyPr>
          <a:lstStyle>
            <a:lvl1pPr marL="0" indent="0" algn="ctr">
              <a:buNone/>
              <a:defRPr sz="1800"/>
            </a:lvl1pPr>
          </a:lstStyle>
          <a:p>
            <a:r>
              <a:rPr lang="en-GB"/>
              <a:t>Click icon to add picture</a:t>
            </a:r>
          </a:p>
        </p:txBody>
      </p:sp>
      <p:sp>
        <p:nvSpPr>
          <p:cNvPr id="21" name="Platshållare för text 5">
            <a:extLst>
              <a:ext uri="{FF2B5EF4-FFF2-40B4-BE49-F238E27FC236}">
                <a16:creationId xmlns:a16="http://schemas.microsoft.com/office/drawing/2014/main" id="{1D6D6FC2-3506-7646-AE0A-9FC214708EFD}"/>
              </a:ext>
            </a:extLst>
          </p:cNvPr>
          <p:cNvSpPr>
            <a:spLocks noGrp="1"/>
          </p:cNvSpPr>
          <p:nvPr>
            <p:ph type="body" sz="quarter" idx="19"/>
          </p:nvPr>
        </p:nvSpPr>
        <p:spPr>
          <a:xfrm>
            <a:off x="4737601" y="5709722"/>
            <a:ext cx="2268000" cy="261995"/>
          </a:xfrm>
        </p:spPr>
        <p:txBody>
          <a:bodyPr bIns="0">
            <a:spAutoFit/>
          </a:bodyPr>
          <a:lstStyle>
            <a:lvl1pPr marL="0" indent="0" algn="ctr">
              <a:lnSpc>
                <a:spcPct val="120000"/>
              </a:lnSpc>
              <a:spcBef>
                <a:spcPts val="0"/>
              </a:spcBef>
              <a:buNone/>
              <a:defRPr sz="1300" cap="all" spc="50" baseline="0">
                <a:solidFill>
                  <a:schemeClr val="bg1"/>
                </a:solidFill>
              </a:defRPr>
            </a:lvl1pPr>
          </a:lstStyle>
          <a:p>
            <a:pPr lvl="0"/>
            <a:r>
              <a:rPr lang="en-GB"/>
              <a:t>Click to edit Master text styles</a:t>
            </a:r>
          </a:p>
        </p:txBody>
      </p:sp>
      <p:sp>
        <p:nvSpPr>
          <p:cNvPr id="22" name="Platshållare för text 5">
            <a:extLst>
              <a:ext uri="{FF2B5EF4-FFF2-40B4-BE49-F238E27FC236}">
                <a16:creationId xmlns:a16="http://schemas.microsoft.com/office/drawing/2014/main" id="{1B1680C1-FA5C-0E46-A8F6-08FF03431213}"/>
              </a:ext>
            </a:extLst>
          </p:cNvPr>
          <p:cNvSpPr>
            <a:spLocks noGrp="1"/>
          </p:cNvSpPr>
          <p:nvPr>
            <p:ph type="body" sz="quarter" idx="20"/>
          </p:nvPr>
        </p:nvSpPr>
        <p:spPr>
          <a:xfrm>
            <a:off x="4737601" y="5994964"/>
            <a:ext cx="2268000" cy="228781"/>
          </a:xfrm>
        </p:spPr>
        <p:txBody>
          <a:bodyPr tIns="0">
            <a:spAutoFit/>
          </a:bodyPr>
          <a:lstStyle>
            <a:lvl1pPr marL="0" indent="0" algn="ctr">
              <a:lnSpc>
                <a:spcPct val="120000"/>
              </a:lnSpc>
              <a:buNone/>
              <a:defRPr sz="1100" cap="none" spc="30" baseline="0">
                <a:solidFill>
                  <a:schemeClr val="bg1"/>
                </a:solidFill>
              </a:defRPr>
            </a:lvl1pPr>
          </a:lstStyle>
          <a:p>
            <a:pPr lvl="0"/>
            <a:r>
              <a:rPr lang="en-GB"/>
              <a:t>Click to edit Master text styles</a:t>
            </a:r>
          </a:p>
        </p:txBody>
      </p:sp>
      <p:sp>
        <p:nvSpPr>
          <p:cNvPr id="23" name="Platshållare för bild 3">
            <a:extLst>
              <a:ext uri="{FF2B5EF4-FFF2-40B4-BE49-F238E27FC236}">
                <a16:creationId xmlns:a16="http://schemas.microsoft.com/office/drawing/2014/main" id="{1CB6487A-AEBA-0540-AED1-31DBE64A0017}"/>
              </a:ext>
            </a:extLst>
          </p:cNvPr>
          <p:cNvSpPr>
            <a:spLocks noGrp="1"/>
          </p:cNvSpPr>
          <p:nvPr>
            <p:ph type="pic" sz="quarter" idx="21"/>
          </p:nvPr>
        </p:nvSpPr>
        <p:spPr>
          <a:xfrm>
            <a:off x="8100732" y="3383024"/>
            <a:ext cx="2268000" cy="2268000"/>
          </a:xfrm>
          <a:prstGeom prst="ellipse">
            <a:avLst/>
          </a:prstGeom>
          <a:solidFill>
            <a:schemeClr val="accent1"/>
          </a:solidFill>
          <a:ln w="38100">
            <a:solidFill>
              <a:schemeClr val="bg1"/>
            </a:solidFill>
          </a:ln>
        </p:spPr>
        <p:txBody>
          <a:bodyPr>
            <a:noAutofit/>
          </a:bodyPr>
          <a:lstStyle>
            <a:lvl1pPr marL="0" indent="0" algn="ctr">
              <a:buNone/>
              <a:defRPr sz="1800"/>
            </a:lvl1pPr>
          </a:lstStyle>
          <a:p>
            <a:r>
              <a:rPr lang="en-GB"/>
              <a:t>Click icon to add picture</a:t>
            </a:r>
          </a:p>
        </p:txBody>
      </p:sp>
      <p:sp>
        <p:nvSpPr>
          <p:cNvPr id="24" name="Platshållare för text 5">
            <a:extLst>
              <a:ext uri="{FF2B5EF4-FFF2-40B4-BE49-F238E27FC236}">
                <a16:creationId xmlns:a16="http://schemas.microsoft.com/office/drawing/2014/main" id="{C4A15876-21FF-7C41-8690-4A1BA06A039E}"/>
              </a:ext>
            </a:extLst>
          </p:cNvPr>
          <p:cNvSpPr>
            <a:spLocks noGrp="1"/>
          </p:cNvSpPr>
          <p:nvPr>
            <p:ph type="body" sz="quarter" idx="22"/>
          </p:nvPr>
        </p:nvSpPr>
        <p:spPr>
          <a:xfrm>
            <a:off x="8100733" y="5709722"/>
            <a:ext cx="2268000" cy="261995"/>
          </a:xfrm>
        </p:spPr>
        <p:txBody>
          <a:bodyPr bIns="0">
            <a:spAutoFit/>
          </a:bodyPr>
          <a:lstStyle>
            <a:lvl1pPr marL="0" indent="0" algn="ctr">
              <a:lnSpc>
                <a:spcPct val="120000"/>
              </a:lnSpc>
              <a:spcBef>
                <a:spcPts val="0"/>
              </a:spcBef>
              <a:buNone/>
              <a:defRPr sz="1300" cap="all" spc="50" baseline="0">
                <a:solidFill>
                  <a:schemeClr val="bg1"/>
                </a:solidFill>
              </a:defRPr>
            </a:lvl1pPr>
          </a:lstStyle>
          <a:p>
            <a:pPr lvl="0"/>
            <a:r>
              <a:rPr lang="en-GB"/>
              <a:t>Click to edit Master text styles</a:t>
            </a:r>
          </a:p>
        </p:txBody>
      </p:sp>
      <p:sp>
        <p:nvSpPr>
          <p:cNvPr id="25" name="Platshållare för text 5">
            <a:extLst>
              <a:ext uri="{FF2B5EF4-FFF2-40B4-BE49-F238E27FC236}">
                <a16:creationId xmlns:a16="http://schemas.microsoft.com/office/drawing/2014/main" id="{9A19836D-A276-C541-A9CF-30D063FE61B6}"/>
              </a:ext>
            </a:extLst>
          </p:cNvPr>
          <p:cNvSpPr>
            <a:spLocks noGrp="1"/>
          </p:cNvSpPr>
          <p:nvPr>
            <p:ph type="body" sz="quarter" idx="23"/>
          </p:nvPr>
        </p:nvSpPr>
        <p:spPr>
          <a:xfrm>
            <a:off x="8100733" y="5994964"/>
            <a:ext cx="2268000" cy="228781"/>
          </a:xfrm>
        </p:spPr>
        <p:txBody>
          <a:bodyPr tIns="0">
            <a:spAutoFit/>
          </a:bodyPr>
          <a:lstStyle>
            <a:lvl1pPr marL="0" indent="0" algn="ctr">
              <a:lnSpc>
                <a:spcPct val="120000"/>
              </a:lnSpc>
              <a:buNone/>
              <a:defRPr sz="1100" cap="none" spc="30" baseline="0">
                <a:solidFill>
                  <a:schemeClr val="bg1"/>
                </a:solidFill>
              </a:defRPr>
            </a:lvl1pPr>
          </a:lstStyle>
          <a:p>
            <a:pPr lvl="0"/>
            <a:r>
              <a:rPr lang="en-GB"/>
              <a:t>Click to edit Master text styles</a:t>
            </a:r>
          </a:p>
        </p:txBody>
      </p:sp>
      <p:pic>
        <p:nvPicPr>
          <p:cNvPr id="8" name="Bildobjekt 7">
            <a:extLst>
              <a:ext uri="{FF2B5EF4-FFF2-40B4-BE49-F238E27FC236}">
                <a16:creationId xmlns:a16="http://schemas.microsoft.com/office/drawing/2014/main" id="{B45E0E22-4684-584D-B225-38BF62C9167B}"/>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Tree>
    <p:extLst>
      <p:ext uri="{BB962C8B-B14F-4D97-AF65-F5344CB8AC3E}">
        <p14:creationId xmlns:p14="http://schemas.microsoft.com/office/powerpoint/2010/main" val="1986886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short text">
    <p:bg>
      <p:bgPr>
        <a:solidFill>
          <a:schemeClr val="tx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BDB6EF3-F892-C347-A5C6-B8347439D975}"/>
              </a:ext>
            </a:extLst>
          </p:cNvPr>
          <p:cNvSpPr>
            <a:spLocks noGrp="1"/>
          </p:cNvSpPr>
          <p:nvPr>
            <p:ph type="body" sz="quarter" idx="10" hasCustomPrompt="1"/>
          </p:nvPr>
        </p:nvSpPr>
        <p:spPr>
          <a:xfrm>
            <a:off x="838200" y="3564000"/>
            <a:ext cx="10521950" cy="369332"/>
          </a:xfrm>
        </p:spPr>
        <p:txBody>
          <a:bodyPr>
            <a:sp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3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endParaRPr lang="en-GB" noProof="0"/>
          </a:p>
        </p:txBody>
      </p:sp>
      <p:pic>
        <p:nvPicPr>
          <p:cNvPr id="8" name="Bildobjekt 7">
            <a:extLst>
              <a:ext uri="{FF2B5EF4-FFF2-40B4-BE49-F238E27FC236}">
                <a16:creationId xmlns:a16="http://schemas.microsoft.com/office/drawing/2014/main" id="{B93F8511-9768-0047-8341-C87EB105A59D}"/>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2" name="Rubrik 1">
            <a:extLst>
              <a:ext uri="{FF2B5EF4-FFF2-40B4-BE49-F238E27FC236}">
                <a16:creationId xmlns:a16="http://schemas.microsoft.com/office/drawing/2014/main" id="{BEE99826-6D9E-DB48-B356-AC6AA9971B36}"/>
              </a:ext>
            </a:extLst>
          </p:cNvPr>
          <p:cNvSpPr>
            <a:spLocks noGrp="1"/>
          </p:cNvSpPr>
          <p:nvPr>
            <p:ph type="title" hasCustomPrompt="1"/>
          </p:nvPr>
        </p:nvSpPr>
        <p:spPr>
          <a:xfrm>
            <a:off x="838200" y="2696400"/>
            <a:ext cx="10515600" cy="784830"/>
          </a:xfrm>
        </p:spPr>
        <p:txBody>
          <a:bodyPr anchor="b" anchorCtr="0">
            <a:spAutoFit/>
          </a:bodyPr>
          <a:lstStyle>
            <a:lvl1pPr algn="ctr">
              <a:defRPr sz="5000" b="1">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endParaRPr lang="en-GB"/>
          </a:p>
        </p:txBody>
      </p:sp>
      <p:sp>
        <p:nvSpPr>
          <p:cNvPr id="6" name="Platshållare för text 3">
            <a:extLst>
              <a:ext uri="{FF2B5EF4-FFF2-40B4-BE49-F238E27FC236}">
                <a16:creationId xmlns:a16="http://schemas.microsoft.com/office/drawing/2014/main" id="{F758FEDD-B499-5D4A-983D-6C19F042E059}"/>
              </a:ext>
            </a:extLst>
          </p:cNvPr>
          <p:cNvSpPr>
            <a:spLocks noGrp="1"/>
          </p:cNvSpPr>
          <p:nvPr>
            <p:ph type="body" sz="quarter" idx="12" hasCustomPrompt="1"/>
          </p:nvPr>
        </p:nvSpPr>
        <p:spPr>
          <a:xfrm>
            <a:off x="305662" y="6374935"/>
            <a:ext cx="5163645" cy="258532"/>
          </a:xfrm>
        </p:spPr>
        <p:txBody>
          <a:bodyPr wrap="square">
            <a:spAutoFit/>
          </a:bodyPr>
          <a:lstStyle>
            <a:lvl1pPr marL="0" indent="0">
              <a:buNone/>
              <a:defRPr sz="1200" b="0" i="0" cap="all" spc="100" baseline="0">
                <a:solidFill>
                  <a:schemeClr val="bg1"/>
                </a:solidFill>
                <a:latin typeface="Open Sans Light" pitchFamily="2" charset="0"/>
                <a:ea typeface="Open Sans Light" pitchFamily="2" charset="0"/>
                <a:cs typeface="Open Sans Light" pitchFamily="2" charset="0"/>
              </a:defRPr>
            </a:lvl1pPr>
          </a:lstStyle>
          <a:p>
            <a:pPr lvl="0"/>
            <a:r>
              <a:rPr lang="en-GB"/>
              <a:t>Department etc.</a:t>
            </a:r>
          </a:p>
        </p:txBody>
      </p:sp>
    </p:spTree>
    <p:extLst>
      <p:ext uri="{BB962C8B-B14F-4D97-AF65-F5344CB8AC3E}">
        <p14:creationId xmlns:p14="http://schemas.microsoft.com/office/powerpoint/2010/main" val="3872742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text on dark blue">
    <p:bg>
      <p:bgPr>
        <a:solidFill>
          <a:schemeClr val="tx2"/>
        </a:solidFill>
        <a:effectLst/>
      </p:bgPr>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0568D3A4-B2EC-914D-AC10-05A946BAB0B2}"/>
              </a:ext>
            </a:extLst>
          </p:cNvPr>
          <p:cNvPicPr>
            <a:picLocks noChangeAspect="1"/>
          </p:cNvPicPr>
          <p:nvPr userDrawn="1"/>
        </p:nvPicPr>
        <p:blipFill>
          <a:blip r:embed="rId2" cstate="screen">
            <a:alphaModFix amt="19000"/>
            <a:grayscl/>
            <a:extLst>
              <a:ext uri="{28A0092B-C50C-407E-A947-70E740481C1C}">
                <a14:useLocalDpi xmlns:a14="http://schemas.microsoft.com/office/drawing/2010/main"/>
              </a:ext>
            </a:extLst>
          </a:blip>
          <a:stretch>
            <a:fillRect/>
          </a:stretch>
        </p:blipFill>
        <p:spPr>
          <a:xfrm>
            <a:off x="4583113" y="3429000"/>
            <a:ext cx="7841539" cy="3272221"/>
          </a:xfrm>
          <a:prstGeom prst="rect">
            <a:avLst/>
          </a:prstGeom>
        </p:spPr>
      </p:pic>
      <p:pic>
        <p:nvPicPr>
          <p:cNvPr id="8" name="Bildobjekt 7">
            <a:extLst>
              <a:ext uri="{FF2B5EF4-FFF2-40B4-BE49-F238E27FC236}">
                <a16:creationId xmlns:a16="http://schemas.microsoft.com/office/drawing/2014/main" id="{B45E0E22-4684-584D-B225-38BF62C9167B}"/>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4" name="Rubrik 3">
            <a:extLst>
              <a:ext uri="{FF2B5EF4-FFF2-40B4-BE49-F238E27FC236}">
                <a16:creationId xmlns:a16="http://schemas.microsoft.com/office/drawing/2014/main" id="{519880DC-796D-80AC-6183-EF1E7A8A6822}"/>
              </a:ext>
            </a:extLst>
          </p:cNvPr>
          <p:cNvSpPr>
            <a:spLocks noGrp="1"/>
          </p:cNvSpPr>
          <p:nvPr>
            <p:ph type="title"/>
          </p:nvPr>
        </p:nvSpPr>
        <p:spPr>
          <a:xfrm>
            <a:off x="838200" y="2170930"/>
            <a:ext cx="10515600" cy="1754326"/>
          </a:xfrm>
        </p:spPr>
        <p:txBody>
          <a:bodyPr>
            <a:spAutoFit/>
          </a:bodyPr>
          <a:lstStyle>
            <a:lvl1pPr algn="ctr">
              <a:defRPr sz="6000" baseline="0">
                <a:solidFill>
                  <a:schemeClr val="bg1"/>
                </a:solidFill>
              </a:defRPr>
            </a:lvl1pPr>
          </a:lstStyle>
          <a:p>
            <a:r>
              <a:rPr lang="en-GB"/>
              <a:t>Click to edit Master title style</a:t>
            </a:r>
            <a:endParaRPr lang="sv-SE"/>
          </a:p>
        </p:txBody>
      </p:sp>
    </p:spTree>
    <p:extLst>
      <p:ext uri="{BB962C8B-B14F-4D97-AF65-F5344CB8AC3E}">
        <p14:creationId xmlns:p14="http://schemas.microsoft.com/office/powerpoint/2010/main" val="12316943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 black">
    <p:bg>
      <p:bgPr>
        <a:solidFill>
          <a:schemeClr val="tx1"/>
        </a:solidFill>
        <a:effectLst/>
      </p:bgPr>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0568D3A4-B2EC-914D-AC10-05A946BAB0B2}"/>
              </a:ext>
            </a:extLst>
          </p:cNvPr>
          <p:cNvPicPr>
            <a:picLocks noChangeAspect="1"/>
          </p:cNvPicPr>
          <p:nvPr userDrawn="1"/>
        </p:nvPicPr>
        <p:blipFill>
          <a:blip r:embed="rId2" cstate="screen">
            <a:alphaModFix amt="19000"/>
            <a:grayscl/>
            <a:extLst>
              <a:ext uri="{28A0092B-C50C-407E-A947-70E740481C1C}">
                <a14:useLocalDpi xmlns:a14="http://schemas.microsoft.com/office/drawing/2010/main"/>
              </a:ext>
            </a:extLst>
          </a:blip>
          <a:stretch>
            <a:fillRect/>
          </a:stretch>
        </p:blipFill>
        <p:spPr>
          <a:xfrm>
            <a:off x="3562185" y="0"/>
            <a:ext cx="12958137" cy="5407343"/>
          </a:xfrm>
          <a:prstGeom prst="rect">
            <a:avLst/>
          </a:prstGeom>
        </p:spPr>
      </p:pic>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608400" y="2185200"/>
            <a:ext cx="9182714" cy="2189852"/>
          </a:xfrm>
        </p:spPr>
        <p:txBody>
          <a:bodyPr anchor="t"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a:t>
            </a:r>
          </a:p>
        </p:txBody>
      </p:sp>
      <p:pic>
        <p:nvPicPr>
          <p:cNvPr id="8" name="Bildobjekt 7">
            <a:extLst>
              <a:ext uri="{FF2B5EF4-FFF2-40B4-BE49-F238E27FC236}">
                <a16:creationId xmlns:a16="http://schemas.microsoft.com/office/drawing/2014/main" id="{B45E0E22-4684-584D-B225-38BF62C9167B}"/>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11" name="Platshållare för text 10">
            <a:extLst>
              <a:ext uri="{FF2B5EF4-FFF2-40B4-BE49-F238E27FC236}">
                <a16:creationId xmlns:a16="http://schemas.microsoft.com/office/drawing/2014/main" id="{3364B91D-D467-4F47-ABEF-314012D33207}"/>
              </a:ext>
            </a:extLst>
          </p:cNvPr>
          <p:cNvSpPr>
            <a:spLocks noGrp="1"/>
          </p:cNvSpPr>
          <p:nvPr>
            <p:ph type="body" sz="quarter" idx="10" hasCustomPrompt="1"/>
          </p:nvPr>
        </p:nvSpPr>
        <p:spPr>
          <a:xfrm>
            <a:off x="608400" y="608400"/>
            <a:ext cx="3949700" cy="369332"/>
          </a:xfrm>
        </p:spPr>
        <p:txBody>
          <a:bodyPr>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cap="all"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noProof="0"/>
              <a:t>LOREM IPSUM</a:t>
            </a:r>
          </a:p>
        </p:txBody>
      </p:sp>
      <p:cxnSp>
        <p:nvCxnSpPr>
          <p:cNvPr id="12" name="Rak 11">
            <a:extLst>
              <a:ext uri="{FF2B5EF4-FFF2-40B4-BE49-F238E27FC236}">
                <a16:creationId xmlns:a16="http://schemas.microsoft.com/office/drawing/2014/main" id="{86A19380-51D0-FA46-A45B-AA7928E33055}"/>
              </a:ext>
            </a:extLst>
          </p:cNvPr>
          <p:cNvCxnSpPr>
            <a:cxnSpLocks/>
          </p:cNvCxnSpPr>
          <p:nvPr userDrawn="1"/>
        </p:nvCxnSpPr>
        <p:spPr>
          <a:xfrm>
            <a:off x="685797" y="1014415"/>
            <a:ext cx="7010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text 16">
            <a:extLst>
              <a:ext uri="{FF2B5EF4-FFF2-40B4-BE49-F238E27FC236}">
                <a16:creationId xmlns:a16="http://schemas.microsoft.com/office/drawing/2014/main" id="{C32C2B0C-03A9-0E44-A986-4BAF774AB31B}"/>
              </a:ext>
            </a:extLst>
          </p:cNvPr>
          <p:cNvSpPr>
            <a:spLocks noGrp="1"/>
          </p:cNvSpPr>
          <p:nvPr>
            <p:ph type="body" sz="quarter" idx="11" hasCustomPrompt="1"/>
          </p:nvPr>
        </p:nvSpPr>
        <p:spPr>
          <a:xfrm>
            <a:off x="608013" y="4395600"/>
            <a:ext cx="9183687" cy="338554"/>
          </a:xfrm>
        </p:spPr>
        <p:txBody>
          <a:bodyPr>
            <a:spAutoFit/>
          </a:bodyPr>
          <a:lstStyle>
            <a:lvl1pPr marL="0" marR="0" indent="0" algn="l" defTabSz="914377" rtl="0" eaLnBrk="1" fontAlgn="auto" latinLnBrk="0" hangingPunct="1">
              <a:lnSpc>
                <a:spcPct val="100000"/>
              </a:lnSpc>
              <a:spcBef>
                <a:spcPts val="0"/>
              </a:spcBef>
              <a:spcAft>
                <a:spcPts val="600"/>
              </a:spcAft>
              <a:buClrTx/>
              <a:buSzTx/>
              <a:buFontTx/>
              <a:buNone/>
              <a:tabLst/>
              <a:defRPr sz="1600" spc="3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a:t>
            </a:r>
          </a:p>
        </p:txBody>
      </p:sp>
      <p:sp>
        <p:nvSpPr>
          <p:cNvPr id="4" name="Platshållare för text 3">
            <a:extLst>
              <a:ext uri="{FF2B5EF4-FFF2-40B4-BE49-F238E27FC236}">
                <a16:creationId xmlns:a16="http://schemas.microsoft.com/office/drawing/2014/main" id="{F1695794-61C2-7D4C-96D6-68E98EF16460}"/>
              </a:ext>
            </a:extLst>
          </p:cNvPr>
          <p:cNvSpPr>
            <a:spLocks noGrp="1"/>
          </p:cNvSpPr>
          <p:nvPr>
            <p:ph type="body" sz="quarter" idx="12" hasCustomPrompt="1"/>
          </p:nvPr>
        </p:nvSpPr>
        <p:spPr>
          <a:xfrm>
            <a:off x="305662" y="6374935"/>
            <a:ext cx="5163645" cy="258532"/>
          </a:xfrm>
        </p:spPr>
        <p:txBody>
          <a:bodyPr wrap="square">
            <a:spAutoFit/>
          </a:bodyPr>
          <a:lstStyle>
            <a:lvl1pPr marL="0" indent="0">
              <a:buNone/>
              <a:defRPr sz="1200" b="0" i="0" cap="all" spc="100" baseline="0">
                <a:solidFill>
                  <a:schemeClr val="bg1"/>
                </a:solidFill>
                <a:latin typeface="Open Sans Light" pitchFamily="2" charset="0"/>
                <a:ea typeface="Open Sans Light" pitchFamily="2" charset="0"/>
                <a:cs typeface="Open Sans Light" pitchFamily="2" charset="0"/>
              </a:defRPr>
            </a:lvl1pPr>
          </a:lstStyle>
          <a:p>
            <a:pPr lvl="0"/>
            <a:r>
              <a:rPr lang="en-GB"/>
              <a:t>Department etc.</a:t>
            </a:r>
          </a:p>
        </p:txBody>
      </p:sp>
    </p:spTree>
    <p:extLst>
      <p:ext uri="{BB962C8B-B14F-4D97-AF65-F5344CB8AC3E}">
        <p14:creationId xmlns:p14="http://schemas.microsoft.com/office/powerpoint/2010/main" val="353183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 green">
    <p:bg>
      <p:bgPr>
        <a:solidFill>
          <a:schemeClr val="tx2"/>
        </a:solidFill>
        <a:effectLst/>
      </p:bgPr>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0568D3A4-B2EC-914D-AC10-05A946BAB0B2}"/>
              </a:ext>
            </a:extLst>
          </p:cNvPr>
          <p:cNvPicPr>
            <a:picLocks noChangeAspect="1"/>
          </p:cNvPicPr>
          <p:nvPr userDrawn="1"/>
        </p:nvPicPr>
        <p:blipFill>
          <a:blip r:embed="rId2" cstate="screen">
            <a:alphaModFix amt="19000"/>
            <a:grayscl/>
            <a:extLst>
              <a:ext uri="{28A0092B-C50C-407E-A947-70E740481C1C}">
                <a14:useLocalDpi xmlns:a14="http://schemas.microsoft.com/office/drawing/2010/main"/>
              </a:ext>
            </a:extLst>
          </a:blip>
          <a:stretch>
            <a:fillRect/>
          </a:stretch>
        </p:blipFill>
        <p:spPr>
          <a:xfrm>
            <a:off x="3562185" y="0"/>
            <a:ext cx="12958137" cy="5407343"/>
          </a:xfrm>
          <a:prstGeom prst="rect">
            <a:avLst/>
          </a:prstGeom>
        </p:spPr>
      </p:pic>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608400" y="2185200"/>
            <a:ext cx="9182714" cy="2189852"/>
          </a:xfrm>
        </p:spPr>
        <p:txBody>
          <a:bodyPr anchor="t"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a:t>
            </a:r>
          </a:p>
        </p:txBody>
      </p:sp>
      <p:pic>
        <p:nvPicPr>
          <p:cNvPr id="8" name="Bildobjekt 7">
            <a:extLst>
              <a:ext uri="{FF2B5EF4-FFF2-40B4-BE49-F238E27FC236}">
                <a16:creationId xmlns:a16="http://schemas.microsoft.com/office/drawing/2014/main" id="{B45E0E22-4684-584D-B225-38BF62C9167B}"/>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10782300" y="6242746"/>
            <a:ext cx="1077912" cy="358081"/>
          </a:xfrm>
          <a:prstGeom prst="rect">
            <a:avLst/>
          </a:prstGeom>
        </p:spPr>
      </p:pic>
      <p:sp>
        <p:nvSpPr>
          <p:cNvPr id="11" name="Platshållare för text 10">
            <a:extLst>
              <a:ext uri="{FF2B5EF4-FFF2-40B4-BE49-F238E27FC236}">
                <a16:creationId xmlns:a16="http://schemas.microsoft.com/office/drawing/2014/main" id="{3364B91D-D467-4F47-ABEF-314012D33207}"/>
              </a:ext>
            </a:extLst>
          </p:cNvPr>
          <p:cNvSpPr>
            <a:spLocks noGrp="1"/>
          </p:cNvSpPr>
          <p:nvPr>
            <p:ph type="body" sz="quarter" idx="10" hasCustomPrompt="1"/>
          </p:nvPr>
        </p:nvSpPr>
        <p:spPr>
          <a:xfrm>
            <a:off x="608400" y="608400"/>
            <a:ext cx="3949700" cy="369332"/>
          </a:xfrm>
        </p:spPr>
        <p:txBody>
          <a:bodyPr>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cap="all"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noProof="0"/>
              <a:t>LOREM IPSUM</a:t>
            </a:r>
          </a:p>
        </p:txBody>
      </p:sp>
      <p:cxnSp>
        <p:nvCxnSpPr>
          <p:cNvPr id="12" name="Rak 11">
            <a:extLst>
              <a:ext uri="{FF2B5EF4-FFF2-40B4-BE49-F238E27FC236}">
                <a16:creationId xmlns:a16="http://schemas.microsoft.com/office/drawing/2014/main" id="{86A19380-51D0-FA46-A45B-AA7928E33055}"/>
              </a:ext>
            </a:extLst>
          </p:cNvPr>
          <p:cNvCxnSpPr>
            <a:cxnSpLocks/>
          </p:cNvCxnSpPr>
          <p:nvPr userDrawn="1"/>
        </p:nvCxnSpPr>
        <p:spPr>
          <a:xfrm>
            <a:off x="685797" y="1014415"/>
            <a:ext cx="70104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text 16">
            <a:extLst>
              <a:ext uri="{FF2B5EF4-FFF2-40B4-BE49-F238E27FC236}">
                <a16:creationId xmlns:a16="http://schemas.microsoft.com/office/drawing/2014/main" id="{C32C2B0C-03A9-0E44-A986-4BAF774AB31B}"/>
              </a:ext>
            </a:extLst>
          </p:cNvPr>
          <p:cNvSpPr>
            <a:spLocks noGrp="1"/>
          </p:cNvSpPr>
          <p:nvPr>
            <p:ph type="body" sz="quarter" idx="11" hasCustomPrompt="1"/>
          </p:nvPr>
        </p:nvSpPr>
        <p:spPr>
          <a:xfrm>
            <a:off x="608013" y="4395600"/>
            <a:ext cx="9183687" cy="338554"/>
          </a:xfrm>
        </p:spPr>
        <p:txBody>
          <a:bodyPr>
            <a:spAutoFit/>
          </a:bodyPr>
          <a:lstStyle>
            <a:lvl1pPr marL="0" marR="0" indent="0" algn="l" defTabSz="914377" rtl="0" eaLnBrk="1" fontAlgn="auto" latinLnBrk="0" hangingPunct="1">
              <a:lnSpc>
                <a:spcPct val="100000"/>
              </a:lnSpc>
              <a:spcBef>
                <a:spcPts val="0"/>
              </a:spcBef>
              <a:spcAft>
                <a:spcPts val="600"/>
              </a:spcAft>
              <a:buClrTx/>
              <a:buSzTx/>
              <a:buFontTx/>
              <a:buNone/>
              <a:tabLst/>
              <a:defRPr sz="1600" spc="3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a:t>
            </a:r>
          </a:p>
        </p:txBody>
      </p:sp>
      <p:sp>
        <p:nvSpPr>
          <p:cNvPr id="4" name="Platshållare för text 3">
            <a:extLst>
              <a:ext uri="{FF2B5EF4-FFF2-40B4-BE49-F238E27FC236}">
                <a16:creationId xmlns:a16="http://schemas.microsoft.com/office/drawing/2014/main" id="{F1695794-61C2-7D4C-96D6-68E98EF16460}"/>
              </a:ext>
            </a:extLst>
          </p:cNvPr>
          <p:cNvSpPr>
            <a:spLocks noGrp="1"/>
          </p:cNvSpPr>
          <p:nvPr>
            <p:ph type="body" sz="quarter" idx="12" hasCustomPrompt="1"/>
          </p:nvPr>
        </p:nvSpPr>
        <p:spPr>
          <a:xfrm>
            <a:off x="305662" y="6374935"/>
            <a:ext cx="5163645" cy="258532"/>
          </a:xfrm>
        </p:spPr>
        <p:txBody>
          <a:bodyPr wrap="square">
            <a:spAutoFit/>
          </a:bodyPr>
          <a:lstStyle>
            <a:lvl1pPr marL="0" indent="0">
              <a:buNone/>
              <a:defRPr sz="1200" b="0" i="0" cap="all" spc="100" baseline="0">
                <a:solidFill>
                  <a:schemeClr val="bg1"/>
                </a:solidFill>
                <a:latin typeface="Open Sans Light" pitchFamily="2" charset="0"/>
                <a:ea typeface="Open Sans Light" pitchFamily="2" charset="0"/>
                <a:cs typeface="Open Sans Light" pitchFamily="2" charset="0"/>
              </a:defRPr>
            </a:lvl1pPr>
          </a:lstStyle>
          <a:p>
            <a:pPr lvl="0"/>
            <a:r>
              <a:rPr lang="en-GB"/>
              <a:t>Department etc.</a:t>
            </a:r>
          </a:p>
        </p:txBody>
      </p:sp>
    </p:spTree>
    <p:extLst>
      <p:ext uri="{BB962C8B-B14F-4D97-AF65-F5344CB8AC3E}">
        <p14:creationId xmlns:p14="http://schemas.microsoft.com/office/powerpoint/2010/main" val="3258919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image1a">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493201" y="1731600"/>
            <a:ext cx="3647726" cy="2502223"/>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a:solidFill>
                  <a:schemeClr val="bg1"/>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lorem ipsum </a:t>
            </a:r>
            <a:r>
              <a:rPr lang="en-GB" noProof="0" err="1"/>
              <a:t>dolor</a:t>
            </a:r>
            <a:r>
              <a:rPr lang="en-GB" noProof="0"/>
              <a:t> </a:t>
            </a:r>
          </a:p>
        </p:txBody>
      </p:sp>
      <p:sp>
        <p:nvSpPr>
          <p:cNvPr id="11" name="Platshållare för bild 10">
            <a:extLst>
              <a:ext uri="{FF2B5EF4-FFF2-40B4-BE49-F238E27FC236}">
                <a16:creationId xmlns:a16="http://schemas.microsoft.com/office/drawing/2014/main" id="{D107FDD8-46C8-144D-98AA-92A6CD9F6327}"/>
              </a:ext>
            </a:extLst>
          </p:cNvPr>
          <p:cNvSpPr>
            <a:spLocks noGrp="1"/>
          </p:cNvSpPr>
          <p:nvPr>
            <p:ph type="pic" sz="quarter" idx="10"/>
          </p:nvPr>
        </p:nvSpPr>
        <p:spPr>
          <a:xfrm>
            <a:off x="4583113" y="0"/>
            <a:ext cx="7608887" cy="6858000"/>
          </a:xfrm>
          <a:solidFill>
            <a:schemeClr val="bg1"/>
          </a:solidFill>
        </p:spPr>
        <p:txBody>
          <a:bodyPr/>
          <a:lstStyle/>
          <a:p>
            <a:r>
              <a:rPr lang="en-GB" noProof="0"/>
              <a:t>Click icon to add picture</a:t>
            </a:r>
          </a:p>
        </p:txBody>
      </p:sp>
      <p:sp>
        <p:nvSpPr>
          <p:cNvPr id="6" name="Platshållare för text 3">
            <a:extLst>
              <a:ext uri="{FF2B5EF4-FFF2-40B4-BE49-F238E27FC236}">
                <a16:creationId xmlns:a16="http://schemas.microsoft.com/office/drawing/2014/main" id="{7622A222-6517-6E48-9F68-515A9E4B83B7}"/>
              </a:ext>
            </a:extLst>
          </p:cNvPr>
          <p:cNvSpPr>
            <a:spLocks noGrp="1"/>
          </p:cNvSpPr>
          <p:nvPr>
            <p:ph type="body" sz="quarter" idx="12" hasCustomPrompt="1"/>
          </p:nvPr>
        </p:nvSpPr>
        <p:spPr>
          <a:xfrm>
            <a:off x="305662" y="6130977"/>
            <a:ext cx="2677381" cy="502490"/>
          </a:xfrm>
        </p:spPr>
        <p:txBody>
          <a:bodyPr wrap="square" anchor="b" anchorCtr="0">
            <a:noAutofit/>
          </a:bodyPr>
          <a:lstStyle>
            <a:lvl1pPr marL="0" indent="0">
              <a:lnSpc>
                <a:spcPct val="100000"/>
              </a:lnSpc>
              <a:spcBef>
                <a:spcPts val="0"/>
              </a:spcBef>
              <a:buNone/>
              <a:defRPr sz="1200" b="0" i="0" cap="all" spc="100" baseline="0">
                <a:solidFill>
                  <a:schemeClr val="bg1"/>
                </a:solidFill>
                <a:latin typeface="Open Sans Light" pitchFamily="2" charset="0"/>
                <a:ea typeface="Open Sans Light" pitchFamily="2" charset="0"/>
                <a:cs typeface="Open Sans Light" pitchFamily="2" charset="0"/>
              </a:defRPr>
            </a:lvl1pPr>
          </a:lstStyle>
          <a:p>
            <a:pPr lvl="0"/>
            <a:r>
              <a:rPr lang="en-GB"/>
              <a:t>Department etc.</a:t>
            </a:r>
          </a:p>
        </p:txBody>
      </p:sp>
      <p:pic>
        <p:nvPicPr>
          <p:cNvPr id="8" name="Bildobjekt 7">
            <a:extLst>
              <a:ext uri="{FF2B5EF4-FFF2-40B4-BE49-F238E27FC236}">
                <a16:creationId xmlns:a16="http://schemas.microsoft.com/office/drawing/2014/main" id="{EFEDABE6-1440-884D-923B-EA84CD67BE98}"/>
              </a:ext>
            </a:extLst>
          </p:cNvPr>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244122" y="6242746"/>
            <a:ext cx="1077912" cy="358081"/>
          </a:xfrm>
          <a:prstGeom prst="rect">
            <a:avLst/>
          </a:prstGeom>
        </p:spPr>
      </p:pic>
    </p:spTree>
    <p:extLst>
      <p:ext uri="{BB962C8B-B14F-4D97-AF65-F5344CB8AC3E}">
        <p14:creationId xmlns:p14="http://schemas.microsoft.com/office/powerpoint/2010/main" val="2374902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1b">
    <p:spTree>
      <p:nvGrpSpPr>
        <p:cNvPr id="1" name=""/>
        <p:cNvGrpSpPr/>
        <p:nvPr/>
      </p:nvGrpSpPr>
      <p:grpSpPr>
        <a:xfrm>
          <a:off x="0" y="0"/>
          <a:ext cx="0" cy="0"/>
          <a:chOff x="0" y="0"/>
          <a:chExt cx="0" cy="0"/>
        </a:xfrm>
      </p:grpSpPr>
      <p:sp>
        <p:nvSpPr>
          <p:cNvPr id="9" name="Platshållare för text 3">
            <a:extLst>
              <a:ext uri="{FF2B5EF4-FFF2-40B4-BE49-F238E27FC236}">
                <a16:creationId xmlns:a16="http://schemas.microsoft.com/office/drawing/2014/main" id="{783843F2-8A09-1242-A740-5C2533E64760}"/>
              </a:ext>
            </a:extLst>
          </p:cNvPr>
          <p:cNvSpPr>
            <a:spLocks noGrp="1"/>
          </p:cNvSpPr>
          <p:nvPr>
            <p:ph type="body" sz="quarter" idx="13" hasCustomPrompt="1"/>
          </p:nvPr>
        </p:nvSpPr>
        <p:spPr>
          <a:xfrm>
            <a:off x="305662" y="6130977"/>
            <a:ext cx="2677381" cy="502490"/>
          </a:xfrm>
        </p:spPr>
        <p:txBody>
          <a:bodyPr wrap="square" anchor="b" anchorCtr="0">
            <a:noAutofit/>
          </a:bodyPr>
          <a:lstStyle>
            <a:lvl1pPr marL="0" indent="0">
              <a:lnSpc>
                <a:spcPct val="100000"/>
              </a:lnSpc>
              <a:spcBef>
                <a:spcPts val="0"/>
              </a:spcBef>
              <a:buNone/>
              <a:defRPr sz="1200" b="0" i="0" cap="all" spc="100" baseline="0">
                <a:solidFill>
                  <a:schemeClr val="accent1"/>
                </a:solidFill>
                <a:latin typeface="Open Sans Light" pitchFamily="2" charset="0"/>
                <a:ea typeface="Open Sans Light" pitchFamily="2" charset="0"/>
                <a:cs typeface="Open Sans Light" pitchFamily="2" charset="0"/>
              </a:defRPr>
            </a:lvl1pPr>
          </a:lstStyle>
          <a:p>
            <a:pPr lvl="0"/>
            <a:r>
              <a:rPr lang="en-GB"/>
              <a:t>Department etc.</a:t>
            </a:r>
          </a:p>
        </p:txBody>
      </p:sp>
      <p:sp>
        <p:nvSpPr>
          <p:cNvPr id="2" name="Rubrik 1">
            <a:extLst>
              <a:ext uri="{FF2B5EF4-FFF2-40B4-BE49-F238E27FC236}">
                <a16:creationId xmlns:a16="http://schemas.microsoft.com/office/drawing/2014/main" id="{99606876-C577-F146-9BC3-6B2995AE2996}"/>
              </a:ext>
            </a:extLst>
          </p:cNvPr>
          <p:cNvSpPr>
            <a:spLocks noGrp="1"/>
          </p:cNvSpPr>
          <p:nvPr>
            <p:ph type="title" hasCustomPrompt="1"/>
          </p:nvPr>
        </p:nvSpPr>
        <p:spPr>
          <a:xfrm>
            <a:off x="493201" y="1731600"/>
            <a:ext cx="3647726" cy="2502223"/>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900" baseline="0">
                <a:solidFill>
                  <a:schemeClr val="tx2"/>
                </a:solidFill>
              </a:defRPr>
            </a:lvl1pPr>
          </a:lstStyle>
          <a:p>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sed</a:t>
            </a:r>
            <a:r>
              <a:rPr lang="en-GB" noProof="0"/>
              <a:t> do </a:t>
            </a:r>
            <a:r>
              <a:rPr lang="en-GB" noProof="0" err="1"/>
              <a:t>eiusmod</a:t>
            </a:r>
            <a:r>
              <a:rPr lang="en-GB" noProof="0"/>
              <a:t>, lorem ipsum </a:t>
            </a:r>
            <a:r>
              <a:rPr lang="en-GB" noProof="0" err="1"/>
              <a:t>dolor</a:t>
            </a:r>
            <a:r>
              <a:rPr lang="en-GB" noProof="0"/>
              <a:t> </a:t>
            </a:r>
          </a:p>
        </p:txBody>
      </p:sp>
      <p:sp>
        <p:nvSpPr>
          <p:cNvPr id="11" name="Platshållare för bild 10">
            <a:extLst>
              <a:ext uri="{FF2B5EF4-FFF2-40B4-BE49-F238E27FC236}">
                <a16:creationId xmlns:a16="http://schemas.microsoft.com/office/drawing/2014/main" id="{D107FDD8-46C8-144D-98AA-92A6CD9F6327}"/>
              </a:ext>
            </a:extLst>
          </p:cNvPr>
          <p:cNvSpPr>
            <a:spLocks noGrp="1"/>
          </p:cNvSpPr>
          <p:nvPr>
            <p:ph type="pic" sz="quarter" idx="10"/>
          </p:nvPr>
        </p:nvSpPr>
        <p:spPr>
          <a:xfrm>
            <a:off x="4583113" y="0"/>
            <a:ext cx="7608887" cy="6858000"/>
          </a:xfrm>
          <a:solidFill>
            <a:schemeClr val="accent1"/>
          </a:solidFill>
        </p:spPr>
        <p:txBody>
          <a:bodyPr/>
          <a:lstStyle/>
          <a:p>
            <a:r>
              <a:rPr lang="en-GB" noProof="0"/>
              <a:t>Click icon to add picture</a:t>
            </a:r>
          </a:p>
        </p:txBody>
      </p:sp>
      <p:pic>
        <p:nvPicPr>
          <p:cNvPr id="7" name="Bildobjekt 6">
            <a:extLst>
              <a:ext uri="{FF2B5EF4-FFF2-40B4-BE49-F238E27FC236}">
                <a16:creationId xmlns:a16="http://schemas.microsoft.com/office/drawing/2014/main" id="{501D79B7-FE85-F64C-8DBC-2F2609B857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a:off x="3255234" y="6242746"/>
            <a:ext cx="1066800" cy="355600"/>
          </a:xfrm>
          <a:prstGeom prst="rect">
            <a:avLst/>
          </a:prstGeom>
        </p:spPr>
      </p:pic>
    </p:spTree>
    <p:extLst>
      <p:ext uri="{BB962C8B-B14F-4D97-AF65-F5344CB8AC3E}">
        <p14:creationId xmlns:p14="http://schemas.microsoft.com/office/powerpoint/2010/main" val="131101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C097BC-5D24-D541-B7D2-C97D9E4F78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err="1"/>
              <a:t>Klicka</a:t>
            </a:r>
            <a:r>
              <a:rPr lang="en-GB" noProof="0"/>
              <a:t> </a:t>
            </a:r>
            <a:r>
              <a:rPr lang="en-GB" noProof="0" err="1"/>
              <a:t>här</a:t>
            </a:r>
            <a:r>
              <a:rPr lang="en-GB" noProof="0"/>
              <a:t> </a:t>
            </a:r>
            <a:r>
              <a:rPr lang="en-GB" noProof="0" err="1"/>
              <a:t>för</a:t>
            </a:r>
            <a:r>
              <a:rPr lang="en-GB" noProof="0"/>
              <a:t> </a:t>
            </a:r>
            <a:r>
              <a:rPr lang="en-GB" noProof="0" err="1"/>
              <a:t>att</a:t>
            </a:r>
            <a:r>
              <a:rPr lang="en-GB" noProof="0"/>
              <a:t> </a:t>
            </a:r>
            <a:r>
              <a:rPr lang="en-GB" noProof="0" err="1"/>
              <a:t>ändra</a:t>
            </a:r>
            <a:r>
              <a:rPr lang="en-GB" noProof="0"/>
              <a:t> mall </a:t>
            </a:r>
            <a:r>
              <a:rPr lang="en-GB" noProof="0" err="1"/>
              <a:t>för</a:t>
            </a:r>
            <a:r>
              <a:rPr lang="en-GB" noProof="0"/>
              <a:t> </a:t>
            </a:r>
            <a:r>
              <a:rPr lang="en-GB" noProof="0" err="1"/>
              <a:t>rubrikformat</a:t>
            </a:r>
            <a:endParaRPr lang="en-GB" noProof="0"/>
          </a:p>
        </p:txBody>
      </p:sp>
      <p:sp>
        <p:nvSpPr>
          <p:cNvPr id="3" name="Platshållare för text 2">
            <a:extLst>
              <a:ext uri="{FF2B5EF4-FFF2-40B4-BE49-F238E27FC236}">
                <a16:creationId xmlns:a16="http://schemas.microsoft.com/office/drawing/2014/main" id="{DFE01D72-6C88-5D46-A46C-E62223148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err="1"/>
              <a:t>Klicka</a:t>
            </a:r>
            <a:r>
              <a:rPr lang="en-GB" noProof="0"/>
              <a:t> </a:t>
            </a:r>
            <a:r>
              <a:rPr lang="en-GB" noProof="0" err="1"/>
              <a:t>här</a:t>
            </a:r>
            <a:r>
              <a:rPr lang="en-GB" noProof="0"/>
              <a:t> </a:t>
            </a:r>
            <a:r>
              <a:rPr lang="en-GB" noProof="0" err="1"/>
              <a:t>för</a:t>
            </a:r>
            <a:r>
              <a:rPr lang="en-GB" noProof="0"/>
              <a:t> </a:t>
            </a:r>
            <a:r>
              <a:rPr lang="en-GB" noProof="0" err="1"/>
              <a:t>att</a:t>
            </a:r>
            <a:r>
              <a:rPr lang="en-GB" noProof="0"/>
              <a:t> </a:t>
            </a:r>
            <a:r>
              <a:rPr lang="en-GB" noProof="0" err="1"/>
              <a:t>ändra</a:t>
            </a:r>
            <a:r>
              <a:rPr lang="en-GB" noProof="0"/>
              <a:t> format </a:t>
            </a:r>
            <a:r>
              <a:rPr lang="en-GB" noProof="0" err="1"/>
              <a:t>på</a:t>
            </a:r>
            <a:r>
              <a:rPr lang="en-GB" noProof="0"/>
              <a:t> </a:t>
            </a:r>
            <a:r>
              <a:rPr lang="en-GB" noProof="0" err="1"/>
              <a:t>bakgrundstexten</a:t>
            </a:r>
            <a:endParaRPr lang="en-GB" noProof="0"/>
          </a:p>
          <a:p>
            <a:pPr lvl="1"/>
            <a:r>
              <a:rPr lang="en-GB" noProof="0" err="1"/>
              <a:t>Nivå</a:t>
            </a:r>
            <a:r>
              <a:rPr lang="en-GB" noProof="0"/>
              <a:t> </a:t>
            </a:r>
            <a:r>
              <a:rPr lang="en-GB" noProof="0" err="1"/>
              <a:t>två</a:t>
            </a:r>
            <a:endParaRPr lang="en-GB" noProof="0"/>
          </a:p>
          <a:p>
            <a:pPr lvl="2"/>
            <a:r>
              <a:rPr lang="en-GB" noProof="0" err="1"/>
              <a:t>Nivå</a:t>
            </a:r>
            <a:r>
              <a:rPr lang="en-GB" noProof="0"/>
              <a:t> </a:t>
            </a:r>
            <a:r>
              <a:rPr lang="en-GB" noProof="0" err="1"/>
              <a:t>tre</a:t>
            </a:r>
            <a:endParaRPr lang="en-GB" noProof="0"/>
          </a:p>
          <a:p>
            <a:pPr lvl="3"/>
            <a:r>
              <a:rPr lang="en-GB" noProof="0" err="1"/>
              <a:t>Nivå</a:t>
            </a:r>
            <a:r>
              <a:rPr lang="en-GB" noProof="0"/>
              <a:t> </a:t>
            </a:r>
            <a:r>
              <a:rPr lang="en-GB" noProof="0" err="1"/>
              <a:t>fyra</a:t>
            </a:r>
            <a:endParaRPr lang="en-GB" noProof="0"/>
          </a:p>
          <a:p>
            <a:pPr lvl="4"/>
            <a:r>
              <a:rPr lang="en-GB" noProof="0" err="1"/>
              <a:t>Nivå</a:t>
            </a:r>
            <a:r>
              <a:rPr lang="en-GB" noProof="0"/>
              <a:t> fem</a:t>
            </a:r>
          </a:p>
        </p:txBody>
      </p:sp>
      <p:sp>
        <p:nvSpPr>
          <p:cNvPr id="4" name="Platshållare för datum 3">
            <a:extLst>
              <a:ext uri="{FF2B5EF4-FFF2-40B4-BE49-F238E27FC236}">
                <a16:creationId xmlns:a16="http://schemas.microsoft.com/office/drawing/2014/main" id="{B1C5F608-2730-2040-AD18-5009FBBA0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290BC-E539-3B40-92FD-BCEEC1527CD2}" type="datetimeFigureOut">
              <a:rPr lang="en-GB" noProof="0" smtClean="0"/>
              <a:t>11/06/2026</a:t>
            </a:fld>
            <a:endParaRPr lang="en-GB" noProof="0"/>
          </a:p>
        </p:txBody>
      </p:sp>
      <p:sp>
        <p:nvSpPr>
          <p:cNvPr id="5" name="Platshållare för sidfot 4">
            <a:extLst>
              <a:ext uri="{FF2B5EF4-FFF2-40B4-BE49-F238E27FC236}">
                <a16:creationId xmlns:a16="http://schemas.microsoft.com/office/drawing/2014/main" id="{A6A901AD-B2A2-6543-BE27-DD56C26A3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Platshållare för bildnummer 5">
            <a:extLst>
              <a:ext uri="{FF2B5EF4-FFF2-40B4-BE49-F238E27FC236}">
                <a16:creationId xmlns:a16="http://schemas.microsoft.com/office/drawing/2014/main" id="{32EB5182-753F-E241-94A2-937B30B2D8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D0738-23DA-A745-9B84-DD183761B382}" type="slidenum">
              <a:rPr lang="en-GB" noProof="0" smtClean="0"/>
              <a:t>‹#›</a:t>
            </a:fld>
            <a:endParaRPr lang="en-GB" noProof="0"/>
          </a:p>
        </p:txBody>
      </p:sp>
    </p:spTree>
    <p:extLst>
      <p:ext uri="{BB962C8B-B14F-4D97-AF65-F5344CB8AC3E}">
        <p14:creationId xmlns:p14="http://schemas.microsoft.com/office/powerpoint/2010/main" val="423055747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98" r:id="rId3"/>
    <p:sldLayoutId id="2147483661" r:id="rId4"/>
    <p:sldLayoutId id="2147483699" r:id="rId5"/>
    <p:sldLayoutId id="2147483663" r:id="rId6"/>
    <p:sldLayoutId id="2147483682" r:id="rId7"/>
    <p:sldLayoutId id="2147483665" r:id="rId8"/>
    <p:sldLayoutId id="2147483667" r:id="rId9"/>
    <p:sldLayoutId id="2147483668" r:id="rId10"/>
    <p:sldLayoutId id="2147483669" r:id="rId11"/>
    <p:sldLayoutId id="2147483670" r:id="rId12"/>
    <p:sldLayoutId id="2147483683" r:id="rId13"/>
    <p:sldLayoutId id="2147483684" r:id="rId14"/>
    <p:sldLayoutId id="2147483685" r:id="rId15"/>
    <p:sldLayoutId id="2147483686" r:id="rId16"/>
    <p:sldLayoutId id="2147483687" r:id="rId17"/>
    <p:sldLayoutId id="2147483679" r:id="rId18"/>
    <p:sldLayoutId id="2147483680" r:id="rId19"/>
    <p:sldLayoutId id="2147483688" r:id="rId20"/>
    <p:sldLayoutId id="2147483689" r:id="rId21"/>
    <p:sldLayoutId id="2147483694" r:id="rId22"/>
    <p:sldLayoutId id="2147483690" r:id="rId23"/>
    <p:sldLayoutId id="2147483696" r:id="rId24"/>
    <p:sldLayoutId id="2147483691" r:id="rId25"/>
    <p:sldLayoutId id="2147483695" r:id="rId26"/>
    <p:sldLayoutId id="2147483692" r:id="rId27"/>
    <p:sldLayoutId id="2147483693" r:id="rId28"/>
    <p:sldLayoutId id="2147483697" r:id="rId29"/>
    <p:sldLayoutId id="2147483681" r:id="rId30"/>
  </p:sldLayoutIdLst>
  <p:txStyles>
    <p:titleStyle>
      <a:lvl1pPr algn="l" defTabSz="914400" rtl="0" eaLnBrk="1" latinLnBrk="0" hangingPunct="1">
        <a:lnSpc>
          <a:spcPct val="90000"/>
        </a:lnSpc>
        <a:spcBef>
          <a:spcPct val="0"/>
        </a:spcBef>
        <a:buNone/>
        <a:defRPr sz="4400" b="1" i="0" kern="1200" baseline="0">
          <a:solidFill>
            <a:schemeClr val="tx1"/>
          </a:solidFill>
          <a:latin typeface="Maven Pro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aven Pro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aven Pro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ven Pro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ven Pro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aven Pro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7" userDrawn="1">
          <p15:clr>
            <a:srgbClr val="F26B43"/>
          </p15:clr>
        </p15:guide>
        <p15:guide id="3" pos="4793"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6.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BF183F-832E-CE40-F85F-48ACBE6873BC}"/>
              </a:ext>
            </a:extLst>
          </p:cNvPr>
          <p:cNvSpPr>
            <a:spLocks noGrp="1"/>
          </p:cNvSpPr>
          <p:nvPr>
            <p:ph type="title"/>
          </p:nvPr>
        </p:nvSpPr>
        <p:spPr/>
        <p:txBody>
          <a:bodyPr/>
          <a:lstStyle/>
          <a:p>
            <a:r>
              <a:rPr lang="en-SE" dirty="0"/>
              <a:t>Multimodal Tests at Balder Beamline: Preliminary Results</a:t>
            </a:r>
          </a:p>
        </p:txBody>
      </p:sp>
      <p:sp>
        <p:nvSpPr>
          <p:cNvPr id="4" name="Text Placeholder 3">
            <a:extLst>
              <a:ext uri="{FF2B5EF4-FFF2-40B4-BE49-F238E27FC236}">
                <a16:creationId xmlns:a16="http://schemas.microsoft.com/office/drawing/2014/main" id="{CA40847B-1CAD-94F7-F584-372EC20C5F41}"/>
              </a:ext>
            </a:extLst>
          </p:cNvPr>
          <p:cNvSpPr>
            <a:spLocks noGrp="1"/>
          </p:cNvSpPr>
          <p:nvPr>
            <p:ph type="body" sz="quarter" idx="10"/>
          </p:nvPr>
        </p:nvSpPr>
        <p:spPr/>
        <p:txBody>
          <a:bodyPr/>
          <a:lstStyle/>
          <a:p>
            <a:r>
              <a:rPr lang="en-SE"/>
              <a:t>Sardana workshop 2026</a:t>
            </a:r>
          </a:p>
        </p:txBody>
      </p:sp>
      <p:sp>
        <p:nvSpPr>
          <p:cNvPr id="5" name="Text Placeholder 4">
            <a:extLst>
              <a:ext uri="{FF2B5EF4-FFF2-40B4-BE49-F238E27FC236}">
                <a16:creationId xmlns:a16="http://schemas.microsoft.com/office/drawing/2014/main" id="{68A74BEF-0DBC-9BC2-C071-B9780EC34FF9}"/>
              </a:ext>
            </a:extLst>
          </p:cNvPr>
          <p:cNvSpPr>
            <a:spLocks noGrp="1"/>
          </p:cNvSpPr>
          <p:nvPr>
            <p:ph type="body" sz="quarter" idx="11"/>
          </p:nvPr>
        </p:nvSpPr>
        <p:spPr>
          <a:xfrm>
            <a:off x="681904" y="3933782"/>
            <a:ext cx="9183687" cy="1954381"/>
          </a:xfrm>
        </p:spPr>
        <p:txBody>
          <a:bodyPr/>
          <a:lstStyle/>
          <a:p>
            <a:r>
              <a:rPr lang="en-SE" dirty="0"/>
              <a:t>Carla Takahashi</a:t>
            </a:r>
          </a:p>
          <a:p>
            <a:r>
              <a:rPr lang="en-SE" dirty="0"/>
              <a:t>Marcelo Alcocer</a:t>
            </a:r>
          </a:p>
          <a:p>
            <a:r>
              <a:rPr lang="en-SE" dirty="0"/>
              <a:t>Milica </a:t>
            </a:r>
            <a:r>
              <a:rPr lang="en-GB" dirty="0"/>
              <a:t>Zivkovic</a:t>
            </a:r>
          </a:p>
          <a:p>
            <a:r>
              <a:rPr lang="en-GB" u="sng" dirty="0"/>
              <a:t>Vanessa Silva</a:t>
            </a:r>
          </a:p>
          <a:p>
            <a:r>
              <a:rPr lang="en-SE" u="sng" dirty="0"/>
              <a:t>Wojciech Kitka</a:t>
            </a:r>
          </a:p>
          <a:p>
            <a:endParaRPr lang="en-SE" dirty="0"/>
          </a:p>
        </p:txBody>
      </p:sp>
      <p:sp>
        <p:nvSpPr>
          <p:cNvPr id="6" name="Text Placeholder 5">
            <a:extLst>
              <a:ext uri="{FF2B5EF4-FFF2-40B4-BE49-F238E27FC236}">
                <a16:creationId xmlns:a16="http://schemas.microsoft.com/office/drawing/2014/main" id="{E8CA8B87-F21B-6BF1-3514-AFB066439413}"/>
              </a:ext>
            </a:extLst>
          </p:cNvPr>
          <p:cNvSpPr>
            <a:spLocks noGrp="1"/>
          </p:cNvSpPr>
          <p:nvPr>
            <p:ph type="body" sz="quarter" idx="12"/>
          </p:nvPr>
        </p:nvSpPr>
        <p:spPr>
          <a:xfrm>
            <a:off x="305662" y="6374935"/>
            <a:ext cx="5163645" cy="258532"/>
          </a:xfrm>
        </p:spPr>
        <p:txBody>
          <a:bodyPr/>
          <a:lstStyle/>
          <a:p>
            <a:r>
              <a:rPr lang="en-SE" dirty="0"/>
              <a:t>Software, electronics, cpo and s2innovation</a:t>
            </a:r>
          </a:p>
        </p:txBody>
      </p:sp>
      <p:pic>
        <p:nvPicPr>
          <p:cNvPr id="7" name="Picture 6" descr="A screenshot of a computer screen&#10;&#10;AI-generated content may be incorrect.">
            <a:extLst>
              <a:ext uri="{FF2B5EF4-FFF2-40B4-BE49-F238E27FC236}">
                <a16:creationId xmlns:a16="http://schemas.microsoft.com/office/drawing/2014/main" id="{10D25443-AC37-AC3A-B692-A4AB39671254}"/>
              </a:ext>
            </a:extLst>
          </p:cNvPr>
          <p:cNvPicPr>
            <a:picLocks noChangeAspect="1"/>
          </p:cNvPicPr>
          <p:nvPr/>
        </p:nvPicPr>
        <p:blipFill>
          <a:blip r:embed="rId2">
            <a:alphaModFix amt="22000"/>
          </a:blip>
          <a:stretch>
            <a:fillRect/>
          </a:stretch>
        </p:blipFill>
        <p:spPr>
          <a:xfrm>
            <a:off x="-91204" y="0"/>
            <a:ext cx="12374408" cy="6858000"/>
          </a:xfrm>
          <a:prstGeom prst="rect">
            <a:avLst/>
          </a:prstGeom>
        </p:spPr>
      </p:pic>
    </p:spTree>
    <p:extLst>
      <p:ext uri="{BB962C8B-B14F-4D97-AF65-F5344CB8AC3E}">
        <p14:creationId xmlns:p14="http://schemas.microsoft.com/office/powerpoint/2010/main" val="2042299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A060F-4EC0-5A33-C334-3C34C8DCA975}"/>
              </a:ext>
            </a:extLst>
          </p:cNvPr>
          <p:cNvSpPr>
            <a:spLocks noGrp="1"/>
          </p:cNvSpPr>
          <p:nvPr>
            <p:ph type="title"/>
          </p:nvPr>
        </p:nvSpPr>
        <p:spPr>
          <a:xfrm>
            <a:off x="347035" y="0"/>
            <a:ext cx="10481930" cy="1325563"/>
          </a:xfrm>
        </p:spPr>
        <p:txBody>
          <a:bodyPr/>
          <a:lstStyle/>
          <a:p>
            <a:r>
              <a:rPr lang="en-SE" dirty="0"/>
              <a:t>Synchronization</a:t>
            </a:r>
          </a:p>
        </p:txBody>
      </p:sp>
      <p:sp>
        <p:nvSpPr>
          <p:cNvPr id="3" name="Text Placeholder 2">
            <a:extLst>
              <a:ext uri="{FF2B5EF4-FFF2-40B4-BE49-F238E27FC236}">
                <a16:creationId xmlns:a16="http://schemas.microsoft.com/office/drawing/2014/main" id="{3D185250-C6DD-CE7B-14B1-84889AA42FF6}"/>
              </a:ext>
            </a:extLst>
          </p:cNvPr>
          <p:cNvSpPr>
            <a:spLocks noGrp="1"/>
          </p:cNvSpPr>
          <p:nvPr>
            <p:ph type="body" sz="quarter" idx="11"/>
          </p:nvPr>
        </p:nvSpPr>
        <p:spPr>
          <a:xfrm>
            <a:off x="6502400" y="311731"/>
            <a:ext cx="4927600" cy="702099"/>
          </a:xfrm>
        </p:spPr>
        <p:txBody>
          <a:bodyPr>
            <a:normAutofit/>
          </a:bodyPr>
          <a:lstStyle/>
          <a:p>
            <a:pPr marL="0" indent="0" algn="ctr">
              <a:buNone/>
            </a:pPr>
            <a:r>
              <a:rPr lang="en-SE" sz="2000" dirty="0">
                <a:latin typeface="Maven Pro" pitchFamily="2" charset="77"/>
              </a:rPr>
              <a:t>Modified existing Sardana TG controller to be able to support the multiple axes</a:t>
            </a:r>
          </a:p>
        </p:txBody>
      </p:sp>
      <p:pic>
        <p:nvPicPr>
          <p:cNvPr id="4" name="Picture 3">
            <a:extLst>
              <a:ext uri="{FF2B5EF4-FFF2-40B4-BE49-F238E27FC236}">
                <a16:creationId xmlns:a16="http://schemas.microsoft.com/office/drawing/2014/main" id="{8BA56754-1CEA-9C43-47E8-6F9F8F85E068}"/>
              </a:ext>
            </a:extLst>
          </p:cNvPr>
          <p:cNvPicPr>
            <a:picLocks noChangeAspect="1"/>
          </p:cNvPicPr>
          <p:nvPr/>
        </p:nvPicPr>
        <p:blipFill>
          <a:blip r:embed="rId2"/>
          <a:stretch>
            <a:fillRect/>
          </a:stretch>
        </p:blipFill>
        <p:spPr>
          <a:xfrm>
            <a:off x="2095500" y="1373186"/>
            <a:ext cx="7772400" cy="2564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A854C35-4F55-7D29-D4DC-45D236AD29EA}"/>
              </a:ext>
            </a:extLst>
          </p:cNvPr>
          <p:cNvPicPr>
            <a:picLocks noChangeAspect="1"/>
          </p:cNvPicPr>
          <p:nvPr/>
        </p:nvPicPr>
        <p:blipFill>
          <a:blip r:embed="rId3"/>
          <a:srcRect t="17220"/>
          <a:stretch>
            <a:fillRect/>
          </a:stretch>
        </p:blipFill>
        <p:spPr>
          <a:xfrm>
            <a:off x="2095500" y="3822700"/>
            <a:ext cx="7772400" cy="1154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28B9E24-2C37-FF5F-1C5D-C08F6A39B076}"/>
              </a:ext>
            </a:extLst>
          </p:cNvPr>
          <p:cNvPicPr>
            <a:picLocks noChangeAspect="1"/>
          </p:cNvPicPr>
          <p:nvPr/>
        </p:nvPicPr>
        <p:blipFill>
          <a:blip r:embed="rId4"/>
          <a:stretch>
            <a:fillRect/>
          </a:stretch>
        </p:blipFill>
        <p:spPr>
          <a:xfrm>
            <a:off x="2095500" y="4971905"/>
            <a:ext cx="7772400" cy="1788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F8B65E91-864A-A0F4-8AC7-F3AABDCA979A}"/>
              </a:ext>
            </a:extLst>
          </p:cNvPr>
          <p:cNvSpPr/>
          <p:nvPr/>
        </p:nvSpPr>
        <p:spPr>
          <a:xfrm>
            <a:off x="2527300" y="1231900"/>
            <a:ext cx="5194300" cy="595736"/>
          </a:xfrm>
          <a:prstGeom prst="rect">
            <a:avLst/>
          </a:prstGeom>
          <a:noFill/>
          <a:ln w="28575">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8640061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DF66CF8-52E3-089B-FE2B-F35D29D4F500}"/>
              </a:ext>
            </a:extLst>
          </p:cNvPr>
          <p:cNvSpPr/>
          <p:nvPr/>
        </p:nvSpPr>
        <p:spPr>
          <a:xfrm>
            <a:off x="8559800" y="2832100"/>
            <a:ext cx="3543300" cy="1676400"/>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a:p>
        </p:txBody>
      </p:sp>
      <p:sp>
        <p:nvSpPr>
          <p:cNvPr id="3" name="Title 2">
            <a:extLst>
              <a:ext uri="{FF2B5EF4-FFF2-40B4-BE49-F238E27FC236}">
                <a16:creationId xmlns:a16="http://schemas.microsoft.com/office/drawing/2014/main" id="{914575B3-EB28-AD7A-8CC6-A1162F226B16}"/>
              </a:ext>
            </a:extLst>
          </p:cNvPr>
          <p:cNvSpPr>
            <a:spLocks noGrp="1"/>
          </p:cNvSpPr>
          <p:nvPr>
            <p:ph type="title"/>
          </p:nvPr>
        </p:nvSpPr>
        <p:spPr>
          <a:xfrm>
            <a:off x="855035" y="116172"/>
            <a:ext cx="10481930" cy="1325563"/>
          </a:xfrm>
        </p:spPr>
        <p:txBody>
          <a:bodyPr/>
          <a:lstStyle/>
          <a:p>
            <a:r>
              <a:rPr lang="en-SE" dirty="0"/>
              <a:t>Synchronization</a:t>
            </a:r>
          </a:p>
        </p:txBody>
      </p:sp>
      <p:pic>
        <p:nvPicPr>
          <p:cNvPr id="5" name="Picture 4">
            <a:extLst>
              <a:ext uri="{FF2B5EF4-FFF2-40B4-BE49-F238E27FC236}">
                <a16:creationId xmlns:a16="http://schemas.microsoft.com/office/drawing/2014/main" id="{E1FC2055-765A-FCAB-B182-07209097FEFC}"/>
              </a:ext>
            </a:extLst>
          </p:cNvPr>
          <p:cNvPicPr>
            <a:picLocks noChangeAspect="1"/>
          </p:cNvPicPr>
          <p:nvPr/>
        </p:nvPicPr>
        <p:blipFill>
          <a:blip r:embed="rId2"/>
          <a:stretch>
            <a:fillRect/>
          </a:stretch>
        </p:blipFill>
        <p:spPr>
          <a:xfrm>
            <a:off x="614467" y="1585162"/>
            <a:ext cx="7772400" cy="41194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C0ABABA4-37E2-810C-587E-1F991F37F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165" y="3390898"/>
            <a:ext cx="1214555" cy="780785"/>
          </a:xfrm>
          <a:prstGeom prst="rect">
            <a:avLst/>
          </a:prstGeom>
        </p:spPr>
      </p:pic>
      <p:sp>
        <p:nvSpPr>
          <p:cNvPr id="7" name="TextBox 6">
            <a:extLst>
              <a:ext uri="{FF2B5EF4-FFF2-40B4-BE49-F238E27FC236}">
                <a16:creationId xmlns:a16="http://schemas.microsoft.com/office/drawing/2014/main" id="{8E9D34AC-E807-77F4-05C7-7DFE53977CF3}"/>
              </a:ext>
            </a:extLst>
          </p:cNvPr>
          <p:cNvSpPr txBox="1"/>
          <p:nvPr/>
        </p:nvSpPr>
        <p:spPr>
          <a:xfrm>
            <a:off x="6931573" y="651978"/>
            <a:ext cx="4713890" cy="64633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SE" dirty="0">
                <a:latin typeface="Maven Pro" pitchFamily="2" charset="77"/>
              </a:rPr>
              <a:t>Correlation between PandABox layout and Sardana exp. channels and axes</a:t>
            </a:r>
          </a:p>
        </p:txBody>
      </p:sp>
      <p:cxnSp>
        <p:nvCxnSpPr>
          <p:cNvPr id="9" name="Curved Connector 8">
            <a:extLst>
              <a:ext uri="{FF2B5EF4-FFF2-40B4-BE49-F238E27FC236}">
                <a16:creationId xmlns:a16="http://schemas.microsoft.com/office/drawing/2014/main" id="{480E285C-5E5F-A9E6-D44F-19B89579B1A4}"/>
              </a:ext>
            </a:extLst>
          </p:cNvPr>
          <p:cNvCxnSpPr>
            <a:cxnSpLocks/>
            <a:stCxn id="7" idx="1"/>
          </p:cNvCxnSpPr>
          <p:nvPr/>
        </p:nvCxnSpPr>
        <p:spPr>
          <a:xfrm rot="10800000" flipV="1">
            <a:off x="4500671" y="975143"/>
            <a:ext cx="2430903" cy="1074525"/>
          </a:xfrm>
          <a:prstGeom prst="curvedConnector3">
            <a:avLst>
              <a:gd name="adj1" fmla="val 10172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CBEC0FA-CC3C-086B-D9F7-5D6EFB475088}"/>
              </a:ext>
            </a:extLst>
          </p:cNvPr>
          <p:cNvSpPr txBox="1"/>
          <p:nvPr/>
        </p:nvSpPr>
        <p:spPr>
          <a:xfrm>
            <a:off x="8743029" y="3248353"/>
            <a:ext cx="3004472" cy="923330"/>
          </a:xfrm>
          <a:prstGeom prst="rect">
            <a:avLst/>
          </a:prstGeom>
          <a:noFill/>
        </p:spPr>
        <p:txBody>
          <a:bodyPr wrap="square" rtlCol="0">
            <a:spAutoFit/>
          </a:bodyPr>
          <a:lstStyle/>
          <a:p>
            <a:pPr algn="ctr"/>
            <a:r>
              <a:rPr lang="en-SE" b="1" dirty="0">
                <a:solidFill>
                  <a:schemeClr val="bg1"/>
                </a:solidFill>
                <a:latin typeface="Maven Pro" pitchFamily="2" charset="77"/>
              </a:rPr>
              <a:t>We need to find a better way to make this configuration/correlation</a:t>
            </a:r>
          </a:p>
        </p:txBody>
      </p:sp>
    </p:spTree>
    <p:extLst>
      <p:ext uri="{BB962C8B-B14F-4D97-AF65-F5344CB8AC3E}">
        <p14:creationId xmlns:p14="http://schemas.microsoft.com/office/powerpoint/2010/main" val="42404898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BACED-9FFE-8A08-4FA2-002B7AB52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91AAF-6792-5178-6C2B-95615A7B17EC}"/>
              </a:ext>
            </a:extLst>
          </p:cNvPr>
          <p:cNvSpPr>
            <a:spLocks noGrp="1"/>
          </p:cNvSpPr>
          <p:nvPr>
            <p:ph type="title"/>
          </p:nvPr>
        </p:nvSpPr>
        <p:spPr>
          <a:xfrm>
            <a:off x="2126433" y="-46441"/>
            <a:ext cx="10481930" cy="1325563"/>
          </a:xfrm>
        </p:spPr>
        <p:txBody>
          <a:bodyPr/>
          <a:lstStyle/>
          <a:p>
            <a:r>
              <a:rPr lang="en-SE" dirty="0"/>
              <a:t>Orchestration</a:t>
            </a:r>
          </a:p>
        </p:txBody>
      </p:sp>
      <p:pic>
        <p:nvPicPr>
          <p:cNvPr id="19" name="Picture 18">
            <a:extLst>
              <a:ext uri="{FF2B5EF4-FFF2-40B4-BE49-F238E27FC236}">
                <a16:creationId xmlns:a16="http://schemas.microsoft.com/office/drawing/2014/main" id="{CF2FBE3C-BFA9-F8EE-2D05-01563983D1FD}"/>
              </a:ext>
            </a:extLst>
          </p:cNvPr>
          <p:cNvPicPr>
            <a:picLocks noChangeAspect="1"/>
          </p:cNvPicPr>
          <p:nvPr/>
        </p:nvPicPr>
        <p:blipFill>
          <a:blip r:embed="rId2"/>
          <a:stretch>
            <a:fillRect/>
          </a:stretch>
        </p:blipFill>
        <p:spPr>
          <a:xfrm>
            <a:off x="8229266" y="1210639"/>
            <a:ext cx="3478720" cy="4043286"/>
          </a:xfrm>
          <a:prstGeom prst="rect">
            <a:avLst/>
          </a:prstGeom>
        </p:spPr>
      </p:pic>
      <p:sp>
        <p:nvSpPr>
          <p:cNvPr id="20" name="Oval 19">
            <a:extLst>
              <a:ext uri="{FF2B5EF4-FFF2-40B4-BE49-F238E27FC236}">
                <a16:creationId xmlns:a16="http://schemas.microsoft.com/office/drawing/2014/main" id="{3C0F77DD-FA15-19DA-4BAE-2745352AD946}"/>
              </a:ext>
            </a:extLst>
          </p:cNvPr>
          <p:cNvSpPr/>
          <p:nvPr/>
        </p:nvSpPr>
        <p:spPr>
          <a:xfrm>
            <a:off x="2040091" y="1583579"/>
            <a:ext cx="1546953" cy="652815"/>
          </a:xfrm>
          <a:prstGeom prst="ellipse">
            <a:avLst/>
          </a:prstGeom>
          <a:noFill/>
          <a:ln w="28575">
            <a:solidFill>
              <a:srgbClr val="FF0000"/>
            </a:solidFill>
            <a:extLst>
              <a:ext uri="{C807C97D-BFC1-408E-A445-0C87EB9F89A2}">
                <ask:lineSketchStyleProps xmlns:ask="http://schemas.microsoft.com/office/drawing/2018/sketchyshapes" sd="1219033472">
                  <a:custGeom>
                    <a:avLst/>
                    <a:gdLst>
                      <a:gd name="connsiteX0" fmla="*/ 0 w 4004897"/>
                      <a:gd name="connsiteY0" fmla="*/ 679083 h 1358166"/>
                      <a:gd name="connsiteX1" fmla="*/ 2002449 w 4004897"/>
                      <a:gd name="connsiteY1" fmla="*/ 0 h 1358166"/>
                      <a:gd name="connsiteX2" fmla="*/ 4004898 w 4004897"/>
                      <a:gd name="connsiteY2" fmla="*/ 679083 h 1358166"/>
                      <a:gd name="connsiteX3" fmla="*/ 2002449 w 4004897"/>
                      <a:gd name="connsiteY3" fmla="*/ 1358166 h 1358166"/>
                      <a:gd name="connsiteX4" fmla="*/ 0 w 4004897"/>
                      <a:gd name="connsiteY4" fmla="*/ 679083 h 135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4897" h="1358166" extrusionOk="0">
                        <a:moveTo>
                          <a:pt x="0" y="679083"/>
                        </a:moveTo>
                        <a:cubicBezTo>
                          <a:pt x="-135501" y="220456"/>
                          <a:pt x="841438" y="20676"/>
                          <a:pt x="2002449" y="0"/>
                        </a:cubicBezTo>
                        <a:cubicBezTo>
                          <a:pt x="3158016" y="10451"/>
                          <a:pt x="3937199" y="306189"/>
                          <a:pt x="4004898" y="679083"/>
                        </a:cubicBezTo>
                        <a:cubicBezTo>
                          <a:pt x="3842429" y="1212790"/>
                          <a:pt x="3073719" y="1549700"/>
                          <a:pt x="2002449" y="1358166"/>
                        </a:cubicBezTo>
                        <a:cubicBezTo>
                          <a:pt x="858622" y="1337427"/>
                          <a:pt x="60338" y="1082960"/>
                          <a:pt x="0" y="6790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1" name="TextBox 20">
            <a:extLst>
              <a:ext uri="{FF2B5EF4-FFF2-40B4-BE49-F238E27FC236}">
                <a16:creationId xmlns:a16="http://schemas.microsoft.com/office/drawing/2014/main" id="{5C688A8D-9E06-53FF-0A07-B470D17CD1AC}"/>
              </a:ext>
            </a:extLst>
          </p:cNvPr>
          <p:cNvSpPr txBox="1"/>
          <p:nvPr/>
        </p:nvSpPr>
        <p:spPr>
          <a:xfrm>
            <a:off x="2165853" y="2171118"/>
            <a:ext cx="1355884" cy="369332"/>
          </a:xfrm>
          <a:prstGeom prst="rect">
            <a:avLst/>
          </a:prstGeom>
          <a:gradFill flip="none" rotWithShape="1">
            <a:gsLst>
              <a:gs pos="0">
                <a:schemeClr val="tx2">
                  <a:lumMod val="75000"/>
                  <a:lumOff val="25000"/>
                  <a:tint val="66000"/>
                  <a:satMod val="160000"/>
                </a:schemeClr>
              </a:gs>
              <a:gs pos="50000">
                <a:schemeClr val="tx2">
                  <a:lumMod val="75000"/>
                  <a:lumOff val="25000"/>
                  <a:tint val="44500"/>
                  <a:satMod val="160000"/>
                </a:schemeClr>
              </a:gs>
              <a:gs pos="100000">
                <a:schemeClr val="tx2">
                  <a:lumMod val="75000"/>
                  <a:lumOff val="25000"/>
                  <a:tint val="23500"/>
                  <a:satMod val="160000"/>
                </a:schemeClr>
              </a:gs>
            </a:gsLst>
            <a:path path="circle">
              <a:fillToRect l="50000" t="50000" r="50000" b="50000"/>
            </a:path>
            <a:tileRect/>
          </a:gradFill>
        </p:spPr>
        <p:txBody>
          <a:bodyPr wrap="none" rtlCol="0">
            <a:spAutoFit/>
          </a:bodyPr>
          <a:lstStyle/>
          <a:p>
            <a:r>
              <a:rPr lang="en-SE" dirty="0"/>
              <a:t>JSON format</a:t>
            </a:r>
          </a:p>
        </p:txBody>
      </p:sp>
      <p:grpSp>
        <p:nvGrpSpPr>
          <p:cNvPr id="23" name="Group 22">
            <a:extLst>
              <a:ext uri="{FF2B5EF4-FFF2-40B4-BE49-F238E27FC236}">
                <a16:creationId xmlns:a16="http://schemas.microsoft.com/office/drawing/2014/main" id="{785C9FA9-6F4D-5A04-979F-28A43F68B969}"/>
              </a:ext>
            </a:extLst>
          </p:cNvPr>
          <p:cNvGrpSpPr/>
          <p:nvPr/>
        </p:nvGrpSpPr>
        <p:grpSpPr>
          <a:xfrm>
            <a:off x="484014" y="1583178"/>
            <a:ext cx="7491055" cy="646331"/>
            <a:chOff x="-148924" y="1523433"/>
            <a:chExt cx="7491055" cy="646331"/>
          </a:xfrm>
        </p:grpSpPr>
        <p:sp>
          <p:nvSpPr>
            <p:cNvPr id="24" name="Rectangle 23">
              <a:extLst>
                <a:ext uri="{FF2B5EF4-FFF2-40B4-BE49-F238E27FC236}">
                  <a16:creationId xmlns:a16="http://schemas.microsoft.com/office/drawing/2014/main" id="{8F2321A0-C483-220E-7161-987FB01910E5}"/>
                </a:ext>
              </a:extLst>
            </p:cNvPr>
            <p:cNvSpPr/>
            <p:nvPr/>
          </p:nvSpPr>
          <p:spPr>
            <a:xfrm>
              <a:off x="-148924" y="1523433"/>
              <a:ext cx="7491055" cy="646331"/>
            </a:xfrm>
            <a:prstGeom prst="rect">
              <a:avLst/>
            </a:prstGeom>
            <a:solidFill>
              <a:schemeClr val="accent4">
                <a:alpha val="2295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5" name="TextBox 24">
              <a:extLst>
                <a:ext uri="{FF2B5EF4-FFF2-40B4-BE49-F238E27FC236}">
                  <a16:creationId xmlns:a16="http://schemas.microsoft.com/office/drawing/2014/main" id="{F04B468E-EBC0-115D-AB7A-541FDCEEEC2D}"/>
                </a:ext>
              </a:extLst>
            </p:cNvPr>
            <p:cNvSpPr txBox="1"/>
            <p:nvPr/>
          </p:nvSpPr>
          <p:spPr>
            <a:xfrm>
              <a:off x="-148924" y="1676591"/>
              <a:ext cx="7491055" cy="369332"/>
            </a:xfrm>
            <a:prstGeom prst="rect">
              <a:avLst/>
            </a:prstGeom>
            <a:noFill/>
          </p:spPr>
          <p:txBody>
            <a:bodyPr wrap="square">
              <a:spAutoFit/>
            </a:bodyPr>
            <a:lstStyle/>
            <a:p>
              <a:pPr algn="ctr">
                <a:spcBef>
                  <a:spcPts val="1200"/>
                </a:spcBef>
                <a:spcAft>
                  <a:spcPts val="1200"/>
                </a:spcAft>
                <a:buNone/>
              </a:pPr>
              <a:r>
                <a:rPr lang="en-GB" b="1" dirty="0" err="1">
                  <a:latin typeface="Roboto" panose="020F0502020204030204" pitchFamily="34" charset="0"/>
                </a:rPr>
                <a:t>mmh</a:t>
              </a:r>
              <a:r>
                <a:rPr lang="en-GB" b="1" i="0" dirty="0" err="1">
                  <a:effectLst/>
                  <a:latin typeface="Roboto" panose="020F0502020204030204" pitchFamily="34" charset="0"/>
                </a:rPr>
                <a:t>moscan</a:t>
              </a:r>
              <a:r>
                <a:rPr lang="en-GB" b="1" i="0" dirty="0">
                  <a:effectLst/>
                  <a:latin typeface="Roboto" panose="020F0502020204030204" pitchFamily="34" charset="0"/>
                </a:rPr>
                <a:t>  </a:t>
              </a:r>
              <a:r>
                <a:rPr lang="en-GB" b="0" i="0" dirty="0">
                  <a:effectLst/>
                  <a:latin typeface="Roboto" panose="020F0502020204030204" pitchFamily="34" charset="0"/>
                </a:rPr>
                <a:t> &lt;</a:t>
              </a:r>
              <a:r>
                <a:rPr lang="en-GB" b="0" i="0" dirty="0" err="1">
                  <a:effectLst/>
                  <a:latin typeface="Roboto" panose="020F0502020204030204" pitchFamily="34" charset="0"/>
                </a:rPr>
                <a:t>config_file</a:t>
              </a:r>
              <a:r>
                <a:rPr lang="en-GB" b="0" i="0" dirty="0">
                  <a:effectLst/>
                  <a:latin typeface="Roboto" panose="020F0502020204030204" pitchFamily="34" charset="0"/>
                </a:rPr>
                <a:t>&gt;     &lt;</a:t>
              </a:r>
              <a:r>
                <a:rPr lang="en-GB" b="0" i="0" dirty="0" err="1">
                  <a:effectLst/>
                  <a:latin typeface="Roboto" panose="020F0502020204030204" pitchFamily="34" charset="0"/>
                </a:rPr>
                <a:t>nb_repeats</a:t>
              </a:r>
              <a:r>
                <a:rPr lang="en-GB" b="0" i="0" dirty="0">
                  <a:effectLst/>
                  <a:latin typeface="Roboto" panose="020F0502020204030204" pitchFamily="34" charset="0"/>
                </a:rPr>
                <a:t>&gt;     &lt;</a:t>
              </a:r>
              <a:r>
                <a:rPr lang="en-GB" b="0" i="0" dirty="0" err="1">
                  <a:effectLst/>
                  <a:latin typeface="Roboto" panose="020F0502020204030204" pitchFamily="34" charset="0"/>
                </a:rPr>
                <a:t>latency_time:Optional</a:t>
              </a:r>
              <a:r>
                <a:rPr lang="en-GB" b="0" i="0" dirty="0">
                  <a:effectLst/>
                  <a:latin typeface="Roboto" panose="020F0502020204030204" pitchFamily="34" charset="0"/>
                </a:rPr>
                <a:t>&gt;</a:t>
              </a:r>
              <a:endParaRPr lang="en-SE" dirty="0"/>
            </a:p>
          </p:txBody>
        </p:sp>
      </p:grpSp>
      <p:sp>
        <p:nvSpPr>
          <p:cNvPr id="26" name="TextBox 25">
            <a:extLst>
              <a:ext uri="{FF2B5EF4-FFF2-40B4-BE49-F238E27FC236}">
                <a16:creationId xmlns:a16="http://schemas.microsoft.com/office/drawing/2014/main" id="{C69A7A62-72CA-3217-4DA9-875E12DBFA5F}"/>
              </a:ext>
            </a:extLst>
          </p:cNvPr>
          <p:cNvSpPr txBox="1"/>
          <p:nvPr/>
        </p:nvSpPr>
        <p:spPr>
          <a:xfrm>
            <a:off x="1750529" y="1185701"/>
            <a:ext cx="4825039" cy="369332"/>
          </a:xfrm>
          <a:prstGeom prst="rect">
            <a:avLst/>
          </a:prstGeom>
          <a:noFill/>
        </p:spPr>
        <p:txBody>
          <a:bodyPr wrap="none" rtlCol="0">
            <a:spAutoFit/>
          </a:bodyPr>
          <a:lstStyle/>
          <a:p>
            <a:r>
              <a:rPr lang="en-SE" dirty="0"/>
              <a:t>Multi Modal Hardware Motion Orchestrated Scan</a:t>
            </a:r>
          </a:p>
        </p:txBody>
      </p:sp>
      <p:pic>
        <p:nvPicPr>
          <p:cNvPr id="5" name="Picture 10">
            <a:extLst>
              <a:ext uri="{FF2B5EF4-FFF2-40B4-BE49-F238E27FC236}">
                <a16:creationId xmlns:a16="http://schemas.microsoft.com/office/drawing/2014/main" id="{1E3EE542-3744-283B-A675-436B854565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770" b="44594"/>
          <a:stretch/>
        </p:blipFill>
        <p:spPr bwMode="auto">
          <a:xfrm>
            <a:off x="1019937" y="2715957"/>
            <a:ext cx="5555631" cy="29163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ntroduction — taurus 5.2.4 documentation">
            <a:extLst>
              <a:ext uri="{FF2B5EF4-FFF2-40B4-BE49-F238E27FC236}">
                <a16:creationId xmlns:a16="http://schemas.microsoft.com/office/drawing/2014/main" id="{BB7F74FD-B47A-F5F3-6CB9-259128A12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765" y="3429000"/>
            <a:ext cx="1075267" cy="10752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0C3BA55-F73E-88E2-F394-676A60664610}"/>
              </a:ext>
            </a:extLst>
          </p:cNvPr>
          <p:cNvSpPr txBox="1"/>
          <p:nvPr/>
        </p:nvSpPr>
        <p:spPr>
          <a:xfrm>
            <a:off x="9290684" y="752407"/>
            <a:ext cx="1162434" cy="369332"/>
          </a:xfrm>
          <a:prstGeom prst="rect">
            <a:avLst/>
          </a:prstGeom>
          <a:solidFill>
            <a:schemeClr val="bg1">
              <a:lumMod val="85000"/>
            </a:schemeClr>
          </a:solidFill>
        </p:spPr>
        <p:txBody>
          <a:bodyPr wrap="none" rtlCol="0">
            <a:spAutoFit/>
          </a:bodyPr>
          <a:lstStyle/>
          <a:p>
            <a:r>
              <a:rPr lang="en-SE" dirty="0"/>
              <a:t>config_file</a:t>
            </a:r>
          </a:p>
        </p:txBody>
      </p:sp>
    </p:spTree>
    <p:extLst>
      <p:ext uri="{BB962C8B-B14F-4D97-AF65-F5344CB8AC3E}">
        <p14:creationId xmlns:p14="http://schemas.microsoft.com/office/powerpoint/2010/main" val="27944450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28C474-B5E1-2596-C620-4DA394A35AB5}"/>
              </a:ext>
            </a:extLst>
          </p:cNvPr>
          <p:cNvPicPr>
            <a:picLocks noChangeAspect="1"/>
          </p:cNvPicPr>
          <p:nvPr/>
        </p:nvPicPr>
        <p:blipFill>
          <a:blip r:embed="rId2"/>
          <a:stretch>
            <a:fillRect/>
          </a:stretch>
        </p:blipFill>
        <p:spPr>
          <a:xfrm>
            <a:off x="5765648" y="1302710"/>
            <a:ext cx="6553352" cy="2870829"/>
          </a:xfrm>
          <a:prstGeom prst="rect">
            <a:avLst/>
          </a:prstGeom>
        </p:spPr>
      </p:pic>
      <p:sp>
        <p:nvSpPr>
          <p:cNvPr id="2" name="Title 1">
            <a:extLst>
              <a:ext uri="{FF2B5EF4-FFF2-40B4-BE49-F238E27FC236}">
                <a16:creationId xmlns:a16="http://schemas.microsoft.com/office/drawing/2014/main" id="{D2BEFD14-0E36-AD7E-471C-6B7DC2AB8856}"/>
              </a:ext>
            </a:extLst>
          </p:cNvPr>
          <p:cNvSpPr>
            <a:spLocks noGrp="1"/>
          </p:cNvSpPr>
          <p:nvPr>
            <p:ph type="title"/>
          </p:nvPr>
        </p:nvSpPr>
        <p:spPr/>
        <p:txBody>
          <a:bodyPr/>
          <a:lstStyle/>
          <a:p>
            <a:endParaRPr lang="en-SE"/>
          </a:p>
        </p:txBody>
      </p:sp>
      <p:sp>
        <p:nvSpPr>
          <p:cNvPr id="3" name="TextBox 2">
            <a:extLst>
              <a:ext uri="{FF2B5EF4-FFF2-40B4-BE49-F238E27FC236}">
                <a16:creationId xmlns:a16="http://schemas.microsoft.com/office/drawing/2014/main" id="{4CEC90E2-FD82-B1DD-98DB-ED99921BB926}"/>
              </a:ext>
            </a:extLst>
          </p:cNvPr>
          <p:cNvSpPr txBox="1"/>
          <p:nvPr/>
        </p:nvSpPr>
        <p:spPr>
          <a:xfrm>
            <a:off x="4206510" y="290907"/>
            <a:ext cx="3778979" cy="64633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SE" dirty="0">
                <a:latin typeface="Maven Pro" pitchFamily="2" charset="77"/>
              </a:rPr>
              <a:t>it uses modified </a:t>
            </a:r>
            <a:r>
              <a:rPr lang="en-SE" b="1" dirty="0">
                <a:latin typeface="Maven Pro" pitchFamily="2" charset="77"/>
                <a:cs typeface="Courier New" panose="02070309020205020404" pitchFamily="49" charset="0"/>
              </a:rPr>
              <a:t>T</a:t>
            </a:r>
            <a:r>
              <a:rPr lang="en-GB" b="1" dirty="0">
                <a:latin typeface="Maven Pro" pitchFamily="2" charset="77"/>
                <a:cs typeface="Courier New" panose="02070309020205020404" pitchFamily="49" charset="0"/>
              </a:rPr>
              <a:t>S</a:t>
            </a:r>
            <a:r>
              <a:rPr lang="en-SE" b="1" dirty="0">
                <a:latin typeface="Maven Pro" pitchFamily="2" charset="77"/>
                <a:cs typeface="Courier New" panose="02070309020205020404" pitchFamily="49" charset="0"/>
              </a:rPr>
              <a:t>can </a:t>
            </a:r>
            <a:r>
              <a:rPr lang="en-SE" dirty="0">
                <a:latin typeface="Maven Pro" pitchFamily="2" charset="77"/>
              </a:rPr>
              <a:t>to handle multi synch description</a:t>
            </a:r>
          </a:p>
        </p:txBody>
      </p:sp>
      <p:pic>
        <p:nvPicPr>
          <p:cNvPr id="4" name="Picture 3">
            <a:extLst>
              <a:ext uri="{FF2B5EF4-FFF2-40B4-BE49-F238E27FC236}">
                <a16:creationId xmlns:a16="http://schemas.microsoft.com/office/drawing/2014/main" id="{3003FC7A-B1EB-15C2-5323-F57D5D55EEB7}"/>
              </a:ext>
            </a:extLst>
          </p:cNvPr>
          <p:cNvPicPr>
            <a:picLocks noChangeAspect="1"/>
          </p:cNvPicPr>
          <p:nvPr/>
        </p:nvPicPr>
        <p:blipFill>
          <a:blip r:embed="rId3"/>
          <a:stretch>
            <a:fillRect/>
          </a:stretch>
        </p:blipFill>
        <p:spPr>
          <a:xfrm>
            <a:off x="323121" y="1087599"/>
            <a:ext cx="6269157" cy="5479494"/>
          </a:xfrm>
          <a:prstGeom prst="rect">
            <a:avLst/>
          </a:prstGeom>
        </p:spPr>
      </p:pic>
      <p:sp>
        <p:nvSpPr>
          <p:cNvPr id="5" name="Rectangle 4">
            <a:extLst>
              <a:ext uri="{FF2B5EF4-FFF2-40B4-BE49-F238E27FC236}">
                <a16:creationId xmlns:a16="http://schemas.microsoft.com/office/drawing/2014/main" id="{313D21C6-F816-654E-EB7F-62ECC8D49CE7}"/>
              </a:ext>
            </a:extLst>
          </p:cNvPr>
          <p:cNvSpPr/>
          <p:nvPr/>
        </p:nvSpPr>
        <p:spPr>
          <a:xfrm>
            <a:off x="653320" y="2912946"/>
            <a:ext cx="5938957" cy="196385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ectangle 6">
            <a:extLst>
              <a:ext uri="{FF2B5EF4-FFF2-40B4-BE49-F238E27FC236}">
                <a16:creationId xmlns:a16="http://schemas.microsoft.com/office/drawing/2014/main" id="{59817352-75C4-F0E7-8F39-DB4F8F0FAAE1}"/>
              </a:ext>
            </a:extLst>
          </p:cNvPr>
          <p:cNvSpPr/>
          <p:nvPr/>
        </p:nvSpPr>
        <p:spPr>
          <a:xfrm>
            <a:off x="6692900" y="1841500"/>
            <a:ext cx="4357077" cy="14250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TextBox 7">
            <a:extLst>
              <a:ext uri="{FF2B5EF4-FFF2-40B4-BE49-F238E27FC236}">
                <a16:creationId xmlns:a16="http://schemas.microsoft.com/office/drawing/2014/main" id="{8E873CEF-8D66-C710-611D-8E85033A8CC4}"/>
              </a:ext>
            </a:extLst>
          </p:cNvPr>
          <p:cNvSpPr txBox="1"/>
          <p:nvPr/>
        </p:nvSpPr>
        <p:spPr>
          <a:xfrm>
            <a:off x="7381510" y="4553634"/>
            <a:ext cx="3778979" cy="92333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sv-SE" dirty="0" err="1">
                <a:latin typeface="Maven Pro" pitchFamily="2" charset="77"/>
              </a:rPr>
              <a:t>MultiSynchDescription</a:t>
            </a:r>
            <a:r>
              <a:rPr lang="sv-SE" dirty="0">
                <a:latin typeface="Maven Pro" pitchFamily="2" charset="77"/>
              </a:rPr>
              <a:t> </a:t>
            </a:r>
            <a:r>
              <a:rPr lang="sv-SE" dirty="0" err="1">
                <a:latin typeface="Maven Pro" pitchFamily="2" charset="77"/>
              </a:rPr>
              <a:t>supported</a:t>
            </a:r>
            <a:r>
              <a:rPr lang="sv-SE" dirty="0">
                <a:latin typeface="Maven Pro" pitchFamily="2" charset="77"/>
              </a:rPr>
              <a:t> in the same </a:t>
            </a:r>
            <a:r>
              <a:rPr lang="sv-SE" dirty="0" err="1">
                <a:latin typeface="Maven Pro" pitchFamily="2" charset="77"/>
              </a:rPr>
              <a:t>TScan</a:t>
            </a:r>
            <a:r>
              <a:rPr lang="sv-SE" dirty="0">
                <a:latin typeface="Maven Pro" pitchFamily="2" charset="77"/>
              </a:rPr>
              <a:t> </a:t>
            </a:r>
            <a:r>
              <a:rPr lang="sv-SE" dirty="0" err="1">
                <a:latin typeface="Maven Pro" pitchFamily="2" charset="77"/>
              </a:rPr>
              <a:t>class</a:t>
            </a:r>
            <a:r>
              <a:rPr lang="sv-SE" dirty="0">
                <a:latin typeface="Maven Pro" pitchFamily="2" charset="77"/>
              </a:rPr>
              <a:t> </a:t>
            </a:r>
            <a:r>
              <a:rPr lang="sv-SE" dirty="0" err="1">
                <a:latin typeface="Maven Pro" pitchFamily="2" charset="77"/>
              </a:rPr>
              <a:t>used</a:t>
            </a:r>
            <a:r>
              <a:rPr lang="sv-SE" dirty="0">
                <a:latin typeface="Maven Pro" pitchFamily="2" charset="77"/>
              </a:rPr>
              <a:t> for </a:t>
            </a:r>
            <a:r>
              <a:rPr lang="sv-SE" b="1" dirty="0" err="1">
                <a:latin typeface="Maven Pro" pitchFamily="2" charset="77"/>
              </a:rPr>
              <a:t>timescan</a:t>
            </a:r>
            <a:r>
              <a:rPr lang="sv-SE" dirty="0">
                <a:latin typeface="Maven Pro" pitchFamily="2" charset="77"/>
              </a:rPr>
              <a:t> </a:t>
            </a:r>
            <a:r>
              <a:rPr lang="sv-SE" dirty="0" err="1">
                <a:latin typeface="Maven Pro" pitchFamily="2" charset="77"/>
              </a:rPr>
              <a:t>currently</a:t>
            </a:r>
            <a:endParaRPr lang="en-SE" dirty="0">
              <a:latin typeface="Maven Pro" pitchFamily="2" charset="77"/>
            </a:endParaRPr>
          </a:p>
        </p:txBody>
      </p:sp>
    </p:spTree>
    <p:extLst>
      <p:ext uri="{BB962C8B-B14F-4D97-AF65-F5344CB8AC3E}">
        <p14:creationId xmlns:p14="http://schemas.microsoft.com/office/powerpoint/2010/main" val="725262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108F41-401A-3E63-73B1-3A151F6CA3DF}"/>
              </a:ext>
            </a:extLst>
          </p:cNvPr>
          <p:cNvSpPr>
            <a:spLocks noGrp="1"/>
          </p:cNvSpPr>
          <p:nvPr>
            <p:ph type="title"/>
          </p:nvPr>
        </p:nvSpPr>
        <p:spPr/>
        <p:txBody>
          <a:bodyPr/>
          <a:lstStyle/>
          <a:p>
            <a:endParaRPr lang="en-SE"/>
          </a:p>
        </p:txBody>
      </p:sp>
      <p:pic>
        <p:nvPicPr>
          <p:cNvPr id="5" name="Picture 4">
            <a:extLst>
              <a:ext uri="{FF2B5EF4-FFF2-40B4-BE49-F238E27FC236}">
                <a16:creationId xmlns:a16="http://schemas.microsoft.com/office/drawing/2014/main" id="{66B65636-79F3-C7F0-555A-56AC933A3A98}"/>
              </a:ext>
            </a:extLst>
          </p:cNvPr>
          <p:cNvPicPr>
            <a:picLocks noChangeAspect="1"/>
          </p:cNvPicPr>
          <p:nvPr/>
        </p:nvPicPr>
        <p:blipFill>
          <a:blip r:embed="rId2"/>
          <a:stretch>
            <a:fillRect/>
          </a:stretch>
        </p:blipFill>
        <p:spPr>
          <a:xfrm>
            <a:off x="1473200" y="1070785"/>
            <a:ext cx="7772400" cy="1846229"/>
          </a:xfrm>
          <a:prstGeom prst="rect">
            <a:avLst/>
          </a:prstGeom>
        </p:spPr>
      </p:pic>
      <p:sp>
        <p:nvSpPr>
          <p:cNvPr id="6" name="Rectangle 5">
            <a:extLst>
              <a:ext uri="{FF2B5EF4-FFF2-40B4-BE49-F238E27FC236}">
                <a16:creationId xmlns:a16="http://schemas.microsoft.com/office/drawing/2014/main" id="{942F02DB-72AF-6947-F004-7EDE450B7AEE}"/>
              </a:ext>
            </a:extLst>
          </p:cNvPr>
          <p:cNvSpPr/>
          <p:nvPr/>
        </p:nvSpPr>
        <p:spPr>
          <a:xfrm>
            <a:off x="1227313" y="988679"/>
            <a:ext cx="3886200" cy="439427"/>
          </a:xfrm>
          <a:prstGeom prst="rect">
            <a:avLst/>
          </a:prstGeom>
          <a:noFill/>
          <a:ln w="28575">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7" name="Picture 6">
            <a:extLst>
              <a:ext uri="{FF2B5EF4-FFF2-40B4-BE49-F238E27FC236}">
                <a16:creationId xmlns:a16="http://schemas.microsoft.com/office/drawing/2014/main" id="{F9B922BC-7126-D3AA-13E4-7B10C142BE46}"/>
              </a:ext>
            </a:extLst>
          </p:cNvPr>
          <p:cNvPicPr>
            <a:picLocks noChangeAspect="1"/>
          </p:cNvPicPr>
          <p:nvPr/>
        </p:nvPicPr>
        <p:blipFill>
          <a:blip r:embed="rId3"/>
          <a:stretch>
            <a:fillRect/>
          </a:stretch>
        </p:blipFill>
        <p:spPr>
          <a:xfrm>
            <a:off x="3143250" y="3546851"/>
            <a:ext cx="4432300" cy="1409700"/>
          </a:xfrm>
          <a:prstGeom prst="rect">
            <a:avLst/>
          </a:prstGeom>
        </p:spPr>
      </p:pic>
      <p:cxnSp>
        <p:nvCxnSpPr>
          <p:cNvPr id="9" name="Straight Arrow Connector 8">
            <a:extLst>
              <a:ext uri="{FF2B5EF4-FFF2-40B4-BE49-F238E27FC236}">
                <a16:creationId xmlns:a16="http://schemas.microsoft.com/office/drawing/2014/main" id="{48CA4ABD-F677-A004-D92F-C72E1CE4B2C1}"/>
              </a:ext>
            </a:extLst>
          </p:cNvPr>
          <p:cNvCxnSpPr>
            <a:stCxn id="5" idx="2"/>
            <a:endCxn id="7" idx="0"/>
          </p:cNvCxnSpPr>
          <p:nvPr/>
        </p:nvCxnSpPr>
        <p:spPr>
          <a:xfrm>
            <a:off x="5359400" y="2917014"/>
            <a:ext cx="0" cy="6298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9E0539E-807C-BA10-3C38-D68A5002FABC}"/>
              </a:ext>
            </a:extLst>
          </p:cNvPr>
          <p:cNvSpPr/>
          <p:nvPr/>
        </p:nvSpPr>
        <p:spPr>
          <a:xfrm>
            <a:off x="8382000" y="3499602"/>
            <a:ext cx="3543300" cy="17272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SE" dirty="0"/>
              <a:t>nb_points used by recorder and other parts of the framework. No support for nb_points as an array</a:t>
            </a:r>
          </a:p>
        </p:txBody>
      </p:sp>
    </p:spTree>
    <p:extLst>
      <p:ext uri="{BB962C8B-B14F-4D97-AF65-F5344CB8AC3E}">
        <p14:creationId xmlns:p14="http://schemas.microsoft.com/office/powerpoint/2010/main" val="1068776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D8BAE-2C26-5FBD-AA43-8BA90BF2B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2C438-8F6A-C7D3-930C-CBBBD3737F9F}"/>
              </a:ext>
            </a:extLst>
          </p:cNvPr>
          <p:cNvSpPr>
            <a:spLocks noGrp="1"/>
          </p:cNvSpPr>
          <p:nvPr>
            <p:ph type="title"/>
          </p:nvPr>
        </p:nvSpPr>
        <p:spPr/>
        <p:txBody>
          <a:bodyPr/>
          <a:lstStyle/>
          <a:p>
            <a:r>
              <a:rPr lang="en-SE" dirty="0">
                <a:latin typeface="Maven Pro Medium"/>
              </a:rPr>
              <a:t>How were the tests run</a:t>
            </a:r>
            <a:endParaRPr lang="en-SE" dirty="0"/>
          </a:p>
        </p:txBody>
      </p:sp>
      <p:sp>
        <p:nvSpPr>
          <p:cNvPr id="3" name="Text Placeholder 2">
            <a:extLst>
              <a:ext uri="{FF2B5EF4-FFF2-40B4-BE49-F238E27FC236}">
                <a16:creationId xmlns:a16="http://schemas.microsoft.com/office/drawing/2014/main" id="{B0D45250-D98A-45F3-778E-74B3BCC02957}"/>
              </a:ext>
            </a:extLst>
          </p:cNvPr>
          <p:cNvSpPr>
            <a:spLocks noGrp="1"/>
          </p:cNvSpPr>
          <p:nvPr>
            <p:ph type="body" sz="quarter" idx="11"/>
          </p:nvPr>
        </p:nvSpPr>
        <p:spPr>
          <a:xfrm>
            <a:off x="838200" y="1442173"/>
            <a:ext cx="10481930" cy="3973653"/>
          </a:xfrm>
        </p:spPr>
        <p:txBody>
          <a:bodyPr vert="horz" lIns="91440" tIns="45720" rIns="91440" bIns="45720" rtlCol="0" anchor="t">
            <a:normAutofit/>
          </a:bodyPr>
          <a:lstStyle/>
          <a:p>
            <a:pPr lvl="1"/>
            <a:r>
              <a:rPr lang="en-US" dirty="0">
                <a:latin typeface="Maven Pro" pitchFamily="2" charset="77"/>
                <a:cs typeface="Arial"/>
              </a:rPr>
              <a:t>We started from the </a:t>
            </a:r>
            <a:r>
              <a:rPr lang="en-US" b="1" dirty="0">
                <a:latin typeface="Maven Pro" pitchFamily="2" charset="77"/>
                <a:cs typeface="Arial"/>
              </a:rPr>
              <a:t>multimodal-tests-cw10</a:t>
            </a:r>
            <a:r>
              <a:rPr lang="en-US" dirty="0">
                <a:latin typeface="Maven Pro" pitchFamily="2" charset="77"/>
                <a:cs typeface="Arial"/>
              </a:rPr>
              <a:t> branch previously used during the tests at the lab</a:t>
            </a:r>
          </a:p>
          <a:p>
            <a:pPr lvl="1"/>
            <a:r>
              <a:rPr lang="en-US" dirty="0">
                <a:latin typeface="Maven Pro" pitchFamily="2" charset="77"/>
                <a:cs typeface="Arial"/>
              </a:rPr>
              <a:t>Test scans were executed with Sardana writing scan data to Redis Streams to perform combined XAS and XRD techniques</a:t>
            </a:r>
            <a:endParaRPr lang="en-US" dirty="0">
              <a:latin typeface="Maven Pro" pitchFamily="2" charset="77"/>
            </a:endParaRPr>
          </a:p>
          <a:p>
            <a:pPr lvl="1"/>
            <a:r>
              <a:rPr lang="en-US" dirty="0">
                <a:latin typeface="Maven Pro" pitchFamily="2" charset="77"/>
                <a:cs typeface="Arial"/>
              </a:rPr>
              <a:t>The Redis payload format was adjusted and checked against </a:t>
            </a:r>
            <a:r>
              <a:rPr lang="en-US" dirty="0" err="1">
                <a:latin typeface="Maven Pro" pitchFamily="2" charset="77"/>
                <a:cs typeface="Arial"/>
              </a:rPr>
              <a:t>blissdata</a:t>
            </a:r>
            <a:r>
              <a:rPr lang="en-US" dirty="0">
                <a:latin typeface="Maven Pro" pitchFamily="2" charset="77"/>
                <a:cs typeface="Arial"/>
              </a:rPr>
              <a:t> / </a:t>
            </a:r>
            <a:r>
              <a:rPr lang="en-US" dirty="0" err="1">
                <a:latin typeface="Maven Pro" pitchFamily="2" charset="77"/>
                <a:cs typeface="Arial"/>
              </a:rPr>
              <a:t>blisswriter</a:t>
            </a:r>
            <a:r>
              <a:rPr lang="en-US" dirty="0">
                <a:latin typeface="Maven Pro" pitchFamily="2" charset="77"/>
                <a:cs typeface="Arial"/>
              </a:rPr>
              <a:t> expectations</a:t>
            </a:r>
            <a:endParaRPr lang="en-US" dirty="0">
              <a:latin typeface="Maven Pro" pitchFamily="2" charset="77"/>
            </a:endParaRPr>
          </a:p>
          <a:p>
            <a:pPr lvl="1"/>
            <a:r>
              <a:rPr lang="en-US" dirty="0">
                <a:latin typeface="Maven Pro" pitchFamily="2" charset="77"/>
                <a:cs typeface="Arial"/>
              </a:rPr>
              <a:t>A Sardana version with Redis stream support was prepared and tested for data publishing</a:t>
            </a:r>
            <a:endParaRPr lang="en-US" dirty="0">
              <a:latin typeface="Maven Pro" pitchFamily="2" charset="77"/>
            </a:endParaRPr>
          </a:p>
          <a:p>
            <a:pPr lvl="1"/>
            <a:r>
              <a:rPr lang="en-US" dirty="0">
                <a:latin typeface="Maven Pro" pitchFamily="2" charset="77"/>
                <a:cs typeface="Arial"/>
              </a:rPr>
              <a:t>A custom Tango Redis-to-HDF5 writer was used to validate writing Redis data into .h5 output</a:t>
            </a:r>
            <a:endParaRPr lang="en-US" dirty="0">
              <a:latin typeface="Maven Pro" pitchFamily="2" charset="77"/>
            </a:endParaRPr>
          </a:p>
          <a:p>
            <a:pPr lvl="1">
              <a:buFont typeface="Courier New,monospace" panose="020B0604020202020204" pitchFamily="34" charset="0"/>
              <a:buChar char="o"/>
            </a:pPr>
            <a:endParaRPr lang="en-US" sz="2000" dirty="0">
              <a:latin typeface="Maven Pro" pitchFamily="2" charset="77"/>
              <a:cs typeface="Arial"/>
            </a:endParaRPr>
          </a:p>
          <a:p>
            <a:pPr lvl="1">
              <a:buFont typeface="Courier New,monospace" panose="020B0604020202020204" pitchFamily="34" charset="0"/>
              <a:buChar char="o"/>
            </a:pPr>
            <a:endParaRPr lang="en-US" sz="2000" dirty="0">
              <a:latin typeface="Maven Pro" pitchFamily="2" charset="77"/>
              <a:cs typeface="Arial"/>
            </a:endParaRPr>
          </a:p>
        </p:txBody>
      </p:sp>
    </p:spTree>
    <p:extLst>
      <p:ext uri="{BB962C8B-B14F-4D97-AF65-F5344CB8AC3E}">
        <p14:creationId xmlns:p14="http://schemas.microsoft.com/office/powerpoint/2010/main" val="38086497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E191-1263-4DB9-6E84-B8F80A7C8E8B}"/>
              </a:ext>
            </a:extLst>
          </p:cNvPr>
          <p:cNvSpPr>
            <a:spLocks noGrp="1"/>
          </p:cNvSpPr>
          <p:nvPr>
            <p:ph type="title"/>
          </p:nvPr>
        </p:nvSpPr>
        <p:spPr>
          <a:xfrm>
            <a:off x="838200" y="47625"/>
            <a:ext cx="10481930" cy="1325563"/>
          </a:xfrm>
        </p:spPr>
        <p:txBody>
          <a:bodyPr/>
          <a:lstStyle/>
          <a:p>
            <a:r>
              <a:rPr lang="en-US" dirty="0">
                <a:latin typeface="Maven Pro Medium"/>
              </a:rPr>
              <a:t>Architecture</a:t>
            </a:r>
            <a:endParaRPr lang="en-US" dirty="0"/>
          </a:p>
        </p:txBody>
      </p:sp>
      <p:sp>
        <p:nvSpPr>
          <p:cNvPr id="3" name="Text Placeholder 2">
            <a:extLst>
              <a:ext uri="{FF2B5EF4-FFF2-40B4-BE49-F238E27FC236}">
                <a16:creationId xmlns:a16="http://schemas.microsoft.com/office/drawing/2014/main" id="{8E861544-5117-165C-4A44-08350ED82287}"/>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81E97F5F-8674-4CFB-5912-5B781C98FB84}"/>
              </a:ext>
            </a:extLst>
          </p:cNvPr>
          <p:cNvPicPr>
            <a:picLocks noChangeAspect="1"/>
          </p:cNvPicPr>
          <p:nvPr/>
        </p:nvPicPr>
        <p:blipFill>
          <a:blip r:embed="rId2"/>
          <a:stretch>
            <a:fillRect/>
          </a:stretch>
        </p:blipFill>
        <p:spPr>
          <a:xfrm>
            <a:off x="1317032" y="1300655"/>
            <a:ext cx="8993005" cy="4690242"/>
          </a:xfrm>
          <a:prstGeom prst="rect">
            <a:avLst/>
          </a:prstGeom>
        </p:spPr>
      </p:pic>
    </p:spTree>
    <p:extLst>
      <p:ext uri="{BB962C8B-B14F-4D97-AF65-F5344CB8AC3E}">
        <p14:creationId xmlns:p14="http://schemas.microsoft.com/office/powerpoint/2010/main" val="5721393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21F72-BA8D-3457-F249-1DFA0671ED55}"/>
              </a:ext>
            </a:extLst>
          </p:cNvPr>
          <p:cNvSpPr>
            <a:spLocks noGrp="1"/>
          </p:cNvSpPr>
          <p:nvPr>
            <p:ph type="title"/>
          </p:nvPr>
        </p:nvSpPr>
        <p:spPr/>
        <p:txBody>
          <a:bodyPr/>
          <a:lstStyle/>
          <a:p>
            <a:r>
              <a:rPr lang="en-SE"/>
              <a:t>Results</a:t>
            </a:r>
          </a:p>
        </p:txBody>
      </p:sp>
      <p:sp>
        <p:nvSpPr>
          <p:cNvPr id="3" name="Text Placeholder 2">
            <a:extLst>
              <a:ext uri="{FF2B5EF4-FFF2-40B4-BE49-F238E27FC236}">
                <a16:creationId xmlns:a16="http://schemas.microsoft.com/office/drawing/2014/main" id="{C4ADDA39-B5DB-D8A4-6D23-1D603C6C7DD1}"/>
              </a:ext>
            </a:extLst>
          </p:cNvPr>
          <p:cNvSpPr>
            <a:spLocks noGrp="1"/>
          </p:cNvSpPr>
          <p:nvPr>
            <p:ph type="body" sz="quarter" idx="10"/>
          </p:nvPr>
        </p:nvSpPr>
        <p:spPr/>
        <p:txBody>
          <a:bodyPr/>
          <a:lstStyle/>
          <a:p>
            <a:r>
              <a:rPr lang="en-SE"/>
              <a:t>MULTIMODAL</a:t>
            </a:r>
          </a:p>
        </p:txBody>
      </p:sp>
      <p:sp>
        <p:nvSpPr>
          <p:cNvPr id="6" name="Text Placeholder 5">
            <a:extLst>
              <a:ext uri="{FF2B5EF4-FFF2-40B4-BE49-F238E27FC236}">
                <a16:creationId xmlns:a16="http://schemas.microsoft.com/office/drawing/2014/main" id="{2254A8F6-A74B-0DF9-81FB-4F559785C72B}"/>
              </a:ext>
            </a:extLst>
          </p:cNvPr>
          <p:cNvSpPr>
            <a:spLocks noGrp="1"/>
          </p:cNvSpPr>
          <p:nvPr>
            <p:ph type="body" sz="quarter" idx="11"/>
          </p:nvPr>
        </p:nvSpPr>
        <p:spPr/>
        <p:txBody>
          <a:bodyPr/>
          <a:lstStyle/>
          <a:p>
            <a:endParaRPr lang="en-SE"/>
          </a:p>
        </p:txBody>
      </p:sp>
      <p:sp>
        <p:nvSpPr>
          <p:cNvPr id="7" name="Text Placeholder 6">
            <a:extLst>
              <a:ext uri="{FF2B5EF4-FFF2-40B4-BE49-F238E27FC236}">
                <a16:creationId xmlns:a16="http://schemas.microsoft.com/office/drawing/2014/main" id="{E6B53E33-7AC8-625F-3E74-1162B3A85CA1}"/>
              </a:ext>
            </a:extLst>
          </p:cNvPr>
          <p:cNvSpPr>
            <a:spLocks noGrp="1"/>
          </p:cNvSpPr>
          <p:nvPr>
            <p:ph type="body" sz="quarter" idx="12"/>
          </p:nvPr>
        </p:nvSpPr>
        <p:spPr/>
        <p:txBody>
          <a:bodyPr/>
          <a:lstStyle/>
          <a:p>
            <a:endParaRPr lang="en-SE"/>
          </a:p>
        </p:txBody>
      </p:sp>
    </p:spTree>
    <p:extLst>
      <p:ext uri="{BB962C8B-B14F-4D97-AF65-F5344CB8AC3E}">
        <p14:creationId xmlns:p14="http://schemas.microsoft.com/office/powerpoint/2010/main" val="938924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5076-99CF-36F0-1B9B-63BBC0C69E16}"/>
              </a:ext>
            </a:extLst>
          </p:cNvPr>
          <p:cNvSpPr>
            <a:spLocks noGrp="1"/>
          </p:cNvSpPr>
          <p:nvPr>
            <p:ph type="title"/>
          </p:nvPr>
        </p:nvSpPr>
        <p:spPr/>
        <p:txBody>
          <a:bodyPr/>
          <a:lstStyle/>
          <a:p>
            <a:r>
              <a:rPr lang="en-SE" dirty="0"/>
              <a:t>Results</a:t>
            </a:r>
          </a:p>
        </p:txBody>
      </p:sp>
      <p:sp>
        <p:nvSpPr>
          <p:cNvPr id="8" name="Rectangle 7">
            <a:extLst>
              <a:ext uri="{FF2B5EF4-FFF2-40B4-BE49-F238E27FC236}">
                <a16:creationId xmlns:a16="http://schemas.microsoft.com/office/drawing/2014/main" id="{E8DFF752-048D-BE85-7583-F35D554EC2C5}"/>
              </a:ext>
            </a:extLst>
          </p:cNvPr>
          <p:cNvSpPr/>
          <p:nvPr/>
        </p:nvSpPr>
        <p:spPr>
          <a:xfrm>
            <a:off x="838200" y="1417925"/>
            <a:ext cx="10481930" cy="4380928"/>
          </a:xfrm>
          <a:prstGeom prst="rect">
            <a:avLst/>
          </a:prstGeom>
        </p:spPr>
        <p:txBody>
          <a:bodyPr/>
          <a:lstStyle/>
          <a:p>
            <a:pPr marL="285750" lvl="0" indent="-285750">
              <a:buFont typeface="Arial" panose="020B0604020202020204" pitchFamily="34" charset="0"/>
              <a:buChar char="•"/>
            </a:pPr>
            <a:r>
              <a:rPr lang="en-US" sz="2000" b="1" dirty="0" err="1">
                <a:latin typeface="Courier New" panose="02070309020205020404" pitchFamily="49" charset="0"/>
                <a:cs typeface="Courier New" panose="02070309020205020404" pitchFamily="49" charset="0"/>
              </a:rPr>
              <a:t>MultiSynchDescription</a:t>
            </a:r>
            <a:r>
              <a:rPr lang="en-US" sz="2000" dirty="0">
                <a:latin typeface="Maven Pro" pitchFamily="2" charset="77"/>
              </a:rPr>
              <a:t> feature validated for controllers configuration using multiple trigger-gate axes</a:t>
            </a:r>
          </a:p>
          <a:p>
            <a:pPr marL="285750" indent="-285750">
              <a:buFont typeface="Arial" panose="020B0604020202020204" pitchFamily="34" charset="0"/>
              <a:buChar char="•"/>
            </a:pPr>
            <a:r>
              <a:rPr lang="en-US" sz="2000" dirty="0">
                <a:latin typeface="Maven Pro" pitchFamily="2" charset="77"/>
              </a:rPr>
              <a:t>We found some synchronization issues when using hardware triggers and different trigger/gate controller axes for the experimental channels. One of the axis would go to running before the acquisition actually start, making the scan to fail and Sardana to report "measurement group is in MOVING state" </a:t>
            </a:r>
            <a:endParaRPr lang="en-SE" sz="2000" dirty="0">
              <a:latin typeface="Maven Pro" pitchFamily="2" charset="77"/>
            </a:endParaRPr>
          </a:p>
          <a:p>
            <a:pPr marL="285750" lvl="0" indent="-285750">
              <a:buFont typeface="Arial" panose="020B0604020202020204" pitchFamily="34" charset="0"/>
              <a:buChar char="•"/>
            </a:pPr>
            <a:r>
              <a:rPr lang="en-US" sz="2000" dirty="0">
                <a:latin typeface="Maven Pro" pitchFamily="2" charset="77"/>
              </a:rPr>
              <a:t>Sardana with </a:t>
            </a:r>
            <a:r>
              <a:rPr lang="en-US" sz="2000" dirty="0" err="1">
                <a:latin typeface="Maven Pro" pitchFamily="2" charset="77"/>
              </a:rPr>
              <a:t>blissdata</a:t>
            </a:r>
            <a:r>
              <a:rPr lang="en-US" sz="2000" dirty="0">
                <a:latin typeface="Maven Pro" pitchFamily="2" charset="77"/>
              </a:rPr>
              <a:t> was able to write data to Redis, but the data format was not compatible with </a:t>
            </a:r>
            <a:r>
              <a:rPr lang="en-US" sz="2000" dirty="0" err="1">
                <a:latin typeface="Maven Pro" pitchFamily="2" charset="77"/>
              </a:rPr>
              <a:t>blissdata</a:t>
            </a:r>
            <a:endParaRPr lang="en-SE" sz="2000" dirty="0">
              <a:latin typeface="Maven Pro" pitchFamily="2" charset="77"/>
            </a:endParaRPr>
          </a:p>
          <a:p>
            <a:pPr marL="285750" lvl="0" indent="-285750">
              <a:buFont typeface="Arial" panose="020B0604020202020204" pitchFamily="34" charset="0"/>
              <a:buChar char="•"/>
            </a:pPr>
            <a:r>
              <a:rPr lang="en-US" sz="2000" dirty="0">
                <a:latin typeface="Maven Pro" pitchFamily="2" charset="77"/>
              </a:rPr>
              <a:t>After changing the Redis data format (‘payload’ field), we were still unable to use </a:t>
            </a:r>
            <a:r>
              <a:rPr lang="en-US" sz="2000" dirty="0" err="1">
                <a:latin typeface="Maven Pro" pitchFamily="2" charset="77"/>
              </a:rPr>
              <a:t>blisswriter</a:t>
            </a:r>
            <a:r>
              <a:rPr lang="en-US" sz="2000" dirty="0">
                <a:latin typeface="Maven Pro" pitchFamily="2" charset="77"/>
              </a:rPr>
              <a:t> to create the master .h5 file</a:t>
            </a:r>
            <a:endParaRPr lang="en-SE" sz="2000" dirty="0">
              <a:latin typeface="Maven Pro" pitchFamily="2" charset="77"/>
            </a:endParaRPr>
          </a:p>
          <a:p>
            <a:pPr marL="285750" lvl="0" indent="-285750">
              <a:buFont typeface="Arial" panose="020B0604020202020204" pitchFamily="34" charset="0"/>
              <a:buChar char="•"/>
            </a:pPr>
            <a:r>
              <a:rPr lang="en-US" sz="2000" dirty="0">
                <a:latin typeface="Maven Pro" pitchFamily="2" charset="77"/>
              </a:rPr>
              <a:t>We prepared a Sardana version with Redis support - in this version with the </a:t>
            </a:r>
            <a:r>
              <a:rPr lang="en-US" sz="2000" dirty="0" err="1">
                <a:latin typeface="Maven Pro" pitchFamily="2" charset="77"/>
              </a:rPr>
              <a:t>Streamable</a:t>
            </a:r>
            <a:r>
              <a:rPr lang="en-US" sz="2000" dirty="0">
                <a:latin typeface="Maven Pro" pitchFamily="2" charset="77"/>
              </a:rPr>
              <a:t> class (which works like Referable), writing data to Redis works nicely. However, the Redis data format is still not compatible with </a:t>
            </a:r>
            <a:r>
              <a:rPr lang="en-US" sz="2000" dirty="0" err="1">
                <a:latin typeface="Maven Pro" pitchFamily="2" charset="77"/>
              </a:rPr>
              <a:t>blissdata</a:t>
            </a:r>
            <a:endParaRPr lang="en-SE" sz="2000" dirty="0">
              <a:latin typeface="Maven Pro" pitchFamily="2" charset="77"/>
            </a:endParaRPr>
          </a:p>
        </p:txBody>
      </p:sp>
    </p:spTree>
    <p:extLst>
      <p:ext uri="{BB962C8B-B14F-4D97-AF65-F5344CB8AC3E}">
        <p14:creationId xmlns:p14="http://schemas.microsoft.com/office/powerpoint/2010/main" val="785092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87336-65A2-69A3-D264-2FE0AC654E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6F17F-7952-2E55-2FF9-1FCE572BF82F}"/>
              </a:ext>
            </a:extLst>
          </p:cNvPr>
          <p:cNvSpPr>
            <a:spLocks noGrp="1"/>
          </p:cNvSpPr>
          <p:nvPr>
            <p:ph type="title"/>
          </p:nvPr>
        </p:nvSpPr>
        <p:spPr>
          <a:xfrm>
            <a:off x="4152900" y="114584"/>
            <a:ext cx="10481930" cy="1325563"/>
          </a:xfrm>
        </p:spPr>
        <p:txBody>
          <a:bodyPr/>
          <a:lstStyle/>
          <a:p>
            <a:r>
              <a:rPr lang="en-SE" dirty="0"/>
              <a:t>Next Steps</a:t>
            </a:r>
          </a:p>
        </p:txBody>
      </p:sp>
      <p:graphicFrame>
        <p:nvGraphicFramePr>
          <p:cNvPr id="5" name="Diagram 4">
            <a:extLst>
              <a:ext uri="{FF2B5EF4-FFF2-40B4-BE49-F238E27FC236}">
                <a16:creationId xmlns:a16="http://schemas.microsoft.com/office/drawing/2014/main" id="{B97927AD-74D5-B547-E042-B66E48E0871C}"/>
              </a:ext>
            </a:extLst>
          </p:cNvPr>
          <p:cNvGraphicFramePr/>
          <p:nvPr>
            <p:extLst>
              <p:ext uri="{D42A27DB-BD31-4B8C-83A1-F6EECF244321}">
                <p14:modId xmlns:p14="http://schemas.microsoft.com/office/powerpoint/2010/main" val="3595283120"/>
              </p:ext>
            </p:extLst>
          </p:nvPr>
        </p:nvGraphicFramePr>
        <p:xfrm>
          <a:off x="723900" y="1714403"/>
          <a:ext cx="10481930" cy="3868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7CB98327-CDC6-914E-DF11-80524796B31D}"/>
              </a:ext>
            </a:extLst>
          </p:cNvPr>
          <p:cNvGraphicFramePr/>
          <p:nvPr>
            <p:extLst>
              <p:ext uri="{D42A27DB-BD31-4B8C-83A1-F6EECF244321}">
                <p14:modId xmlns:p14="http://schemas.microsoft.com/office/powerpoint/2010/main" val="140765501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679387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FD487259-6A33-5446-A63F-24588F4F1A53}"/>
              </a:ext>
            </a:extLst>
          </p:cNvPr>
          <p:cNvSpPr>
            <a:spLocks noGrp="1"/>
          </p:cNvSpPr>
          <p:nvPr>
            <p:ph type="title"/>
          </p:nvPr>
        </p:nvSpPr>
        <p:spPr>
          <a:xfrm>
            <a:off x="995218" y="2374239"/>
            <a:ext cx="4805218" cy="784830"/>
          </a:xfrm>
        </p:spPr>
        <p:txBody>
          <a:bodyPr/>
          <a:lstStyle/>
          <a:p>
            <a:pPr algn="l"/>
            <a:r>
              <a:rPr lang="sv-SE"/>
              <a:t>INTRODUCTION</a:t>
            </a:r>
          </a:p>
        </p:txBody>
      </p:sp>
      <p:pic>
        <p:nvPicPr>
          <p:cNvPr id="2" name="Picture 1" descr="Cork corks on a table&#10;&#10;AI-generated content may be incorrect.">
            <a:extLst>
              <a:ext uri="{FF2B5EF4-FFF2-40B4-BE49-F238E27FC236}">
                <a16:creationId xmlns:a16="http://schemas.microsoft.com/office/drawing/2014/main" id="{EAFC37BD-C5FE-7924-1D56-0A66A816870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7028355" y="-7275"/>
            <a:ext cx="5163645" cy="6884860"/>
          </a:xfrm>
          <a:prstGeom prst="rect">
            <a:avLst/>
          </a:prstGeom>
        </p:spPr>
      </p:pic>
      <p:sp>
        <p:nvSpPr>
          <p:cNvPr id="10" name="TextBox 9">
            <a:extLst>
              <a:ext uri="{FF2B5EF4-FFF2-40B4-BE49-F238E27FC236}">
                <a16:creationId xmlns:a16="http://schemas.microsoft.com/office/drawing/2014/main" id="{BF7DEC39-B536-81F4-F36E-43601923D7B1}"/>
              </a:ext>
            </a:extLst>
          </p:cNvPr>
          <p:cNvSpPr txBox="1"/>
          <p:nvPr/>
        </p:nvSpPr>
        <p:spPr>
          <a:xfrm>
            <a:off x="3546764" y="5006108"/>
            <a:ext cx="1718740" cy="369332"/>
          </a:xfrm>
          <a:prstGeom prst="rect">
            <a:avLst/>
          </a:prstGeom>
          <a:noFill/>
        </p:spPr>
        <p:txBody>
          <a:bodyPr wrap="none" rtlCol="0">
            <a:spAutoFit/>
          </a:bodyPr>
          <a:lstStyle/>
          <a:p>
            <a:r>
              <a:rPr lang="en-SE">
                <a:solidFill>
                  <a:schemeClr val="bg1"/>
                </a:solidFill>
              </a:rPr>
              <a:t>Balder beamline</a:t>
            </a:r>
          </a:p>
        </p:txBody>
      </p:sp>
      <p:cxnSp>
        <p:nvCxnSpPr>
          <p:cNvPr id="18" name="Curved Connector 17">
            <a:extLst>
              <a:ext uri="{FF2B5EF4-FFF2-40B4-BE49-F238E27FC236}">
                <a16:creationId xmlns:a16="http://schemas.microsoft.com/office/drawing/2014/main" id="{30A6598D-3A73-BB85-C4F9-4765DDF8152F}"/>
              </a:ext>
            </a:extLst>
          </p:cNvPr>
          <p:cNvCxnSpPr>
            <a:cxnSpLocks/>
            <a:stCxn id="10" idx="3"/>
          </p:cNvCxnSpPr>
          <p:nvPr/>
        </p:nvCxnSpPr>
        <p:spPr>
          <a:xfrm flipV="1">
            <a:off x="5265504" y="4008582"/>
            <a:ext cx="1523223" cy="1182192"/>
          </a:xfrm>
          <a:prstGeom prst="curved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799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A57F-EF72-0C89-D7AE-6DA7B7CF1CBB}"/>
              </a:ext>
            </a:extLst>
          </p:cNvPr>
          <p:cNvSpPr>
            <a:spLocks noGrp="1"/>
          </p:cNvSpPr>
          <p:nvPr>
            <p:ph type="title"/>
          </p:nvPr>
        </p:nvSpPr>
        <p:spPr>
          <a:xfrm>
            <a:off x="305662" y="415373"/>
            <a:ext cx="6203119" cy="590931"/>
          </a:xfrm>
        </p:spPr>
        <p:txBody>
          <a:bodyPr/>
          <a:lstStyle/>
          <a:p>
            <a:r>
              <a:rPr lang="en-SE" sz="3600" dirty="0">
                <a:latin typeface="Maven Pro Medium"/>
              </a:rPr>
              <a:t>Thank you!</a:t>
            </a:r>
          </a:p>
        </p:txBody>
      </p:sp>
      <p:sp>
        <p:nvSpPr>
          <p:cNvPr id="4" name="Text Placeholder 3">
            <a:extLst>
              <a:ext uri="{FF2B5EF4-FFF2-40B4-BE49-F238E27FC236}">
                <a16:creationId xmlns:a16="http://schemas.microsoft.com/office/drawing/2014/main" id="{C31E96DF-4D29-1B66-EE56-2E5EBDB7BBBA}"/>
              </a:ext>
            </a:extLst>
          </p:cNvPr>
          <p:cNvSpPr>
            <a:spLocks noGrp="1"/>
          </p:cNvSpPr>
          <p:nvPr>
            <p:ph type="body" sz="quarter" idx="13"/>
          </p:nvPr>
        </p:nvSpPr>
        <p:spPr/>
        <p:txBody>
          <a:bodyPr/>
          <a:lstStyle/>
          <a:p>
            <a:r>
              <a:rPr lang="en-SE" dirty="0"/>
              <a:t>Software group</a:t>
            </a:r>
          </a:p>
        </p:txBody>
      </p:sp>
      <p:pic>
        <p:nvPicPr>
          <p:cNvPr id="6" name="Bildobjekt 5" descr="En bild som visar himmel, byggnad, utomhus, gräs&#10;&#10;Automatiskt genererad beskrivning">
            <a:extLst>
              <a:ext uri="{FF2B5EF4-FFF2-40B4-BE49-F238E27FC236}">
                <a16:creationId xmlns:a16="http://schemas.microsoft.com/office/drawing/2014/main" id="{68D4C3A2-A5F8-023B-C6D0-F9DE27E7781B}"/>
              </a:ext>
            </a:extLst>
          </p:cNvPr>
          <p:cNvPicPr>
            <a:picLocks noChangeAspect="1"/>
          </p:cNvPicPr>
          <p:nvPr/>
        </p:nvPicPr>
        <p:blipFill>
          <a:blip r:embed="rId2"/>
          <a:stretch>
            <a:fillRect/>
          </a:stretch>
        </p:blipFill>
        <p:spPr>
          <a:xfrm>
            <a:off x="-9235" y="1344969"/>
            <a:ext cx="12210472" cy="4506727"/>
          </a:xfrm>
          <a:prstGeom prst="rect">
            <a:avLst/>
          </a:prstGeom>
        </p:spPr>
      </p:pic>
    </p:spTree>
    <p:extLst>
      <p:ext uri="{BB962C8B-B14F-4D97-AF65-F5344CB8AC3E}">
        <p14:creationId xmlns:p14="http://schemas.microsoft.com/office/powerpoint/2010/main" val="277407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A530-CB90-B2FA-2790-2B5E66236F4B}"/>
              </a:ext>
            </a:extLst>
          </p:cNvPr>
          <p:cNvSpPr>
            <a:spLocks noGrp="1"/>
          </p:cNvSpPr>
          <p:nvPr>
            <p:ph type="title"/>
          </p:nvPr>
        </p:nvSpPr>
        <p:spPr>
          <a:xfrm>
            <a:off x="695003" y="474769"/>
            <a:ext cx="10481930" cy="1325563"/>
          </a:xfrm>
        </p:spPr>
        <p:txBody>
          <a:bodyPr/>
          <a:lstStyle/>
          <a:p>
            <a:r>
              <a:rPr lang="en-SE" dirty="0"/>
              <a:t>Balder Beamline</a:t>
            </a:r>
          </a:p>
        </p:txBody>
      </p:sp>
      <p:grpSp>
        <p:nvGrpSpPr>
          <p:cNvPr id="13" name="Group 12">
            <a:extLst>
              <a:ext uri="{FF2B5EF4-FFF2-40B4-BE49-F238E27FC236}">
                <a16:creationId xmlns:a16="http://schemas.microsoft.com/office/drawing/2014/main" id="{B11097E3-16B9-B3A0-BCA8-332D70536694}"/>
              </a:ext>
            </a:extLst>
          </p:cNvPr>
          <p:cNvGrpSpPr/>
          <p:nvPr/>
        </p:nvGrpSpPr>
        <p:grpSpPr>
          <a:xfrm>
            <a:off x="4911238" y="2163102"/>
            <a:ext cx="6874969" cy="3077868"/>
            <a:chOff x="226628" y="343984"/>
            <a:chExt cx="10390572" cy="5379165"/>
          </a:xfrm>
          <a:solidFill>
            <a:schemeClr val="bg1"/>
          </a:solidFill>
        </p:grpSpPr>
        <p:pic>
          <p:nvPicPr>
            <p:cNvPr id="4" name="Picture 2">
              <a:extLst>
                <a:ext uri="{FF2B5EF4-FFF2-40B4-BE49-F238E27FC236}">
                  <a16:creationId xmlns:a16="http://schemas.microsoft.com/office/drawing/2014/main" id="{2B965C06-0908-32F9-D95B-1BCA7AF0D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28" y="2024851"/>
              <a:ext cx="5222133" cy="3698298"/>
            </a:xfrm>
            <a:prstGeom prst="rect">
              <a:avLst/>
            </a:prstGeom>
            <a:grpFill/>
          </p:spPr>
        </p:pic>
        <p:pic>
          <p:nvPicPr>
            <p:cNvPr id="5" name="Picture 4" descr="Methods and application of coherent X-ray diffraction imaging of  noncrystalline particles | Biophysical Reviews">
              <a:extLst>
                <a:ext uri="{FF2B5EF4-FFF2-40B4-BE49-F238E27FC236}">
                  <a16:creationId xmlns:a16="http://schemas.microsoft.com/office/drawing/2014/main" id="{2FDBE167-CFAF-CE08-6FD7-E35A9B6BC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907"/>
            <a:stretch>
              <a:fillRect/>
            </a:stretch>
          </p:blipFill>
          <p:spPr bwMode="auto">
            <a:xfrm>
              <a:off x="7171268" y="2015066"/>
              <a:ext cx="3445932" cy="3329051"/>
            </a:xfrm>
            <a:prstGeom prst="rect">
              <a:avLst/>
            </a:prstGeom>
            <a:grpFill/>
          </p:spPr>
        </p:pic>
        <p:cxnSp>
          <p:nvCxnSpPr>
            <p:cNvPr id="9" name="Curved Connector 8">
              <a:extLst>
                <a:ext uri="{FF2B5EF4-FFF2-40B4-BE49-F238E27FC236}">
                  <a16:creationId xmlns:a16="http://schemas.microsoft.com/office/drawing/2014/main" id="{A7549DBE-2AC7-E7CE-1362-91BC21BDEFC9}"/>
                </a:ext>
              </a:extLst>
            </p:cNvPr>
            <p:cNvCxnSpPr>
              <a:stCxn id="6" idx="3"/>
              <a:endCxn id="8" idx="0"/>
            </p:cNvCxnSpPr>
            <p:nvPr/>
          </p:nvCxnSpPr>
          <p:spPr>
            <a:xfrm>
              <a:off x="7100432" y="647739"/>
              <a:ext cx="1793802" cy="876048"/>
            </a:xfrm>
            <a:prstGeom prst="curvedConnector2">
              <a:avLst/>
            </a:prstGeom>
            <a:grpFill/>
            <a:ln w="28575">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4406311F-B905-2FB4-ED88-DF6491C31073}"/>
                </a:ext>
              </a:extLst>
            </p:cNvPr>
            <p:cNvCxnSpPr>
              <a:cxnSpLocks/>
              <a:stCxn id="6" idx="1"/>
              <a:endCxn id="7" idx="0"/>
            </p:cNvCxnSpPr>
            <p:nvPr/>
          </p:nvCxnSpPr>
          <p:spPr>
            <a:xfrm rot="10800000" flipV="1">
              <a:off x="2928215" y="647739"/>
              <a:ext cx="2163353" cy="876048"/>
            </a:xfrm>
            <a:prstGeom prst="curvedConnector2">
              <a:avLst/>
            </a:prstGeom>
            <a:grpFill/>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33E5F9-4911-AB0D-4833-5CCD74E18187}"/>
                </a:ext>
              </a:extLst>
            </p:cNvPr>
            <p:cNvSpPr txBox="1"/>
            <p:nvPr/>
          </p:nvSpPr>
          <p:spPr>
            <a:xfrm>
              <a:off x="5091568" y="343984"/>
              <a:ext cx="2008863" cy="607509"/>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SE" sz="2000" dirty="0"/>
                <a:t>Combined</a:t>
              </a:r>
            </a:p>
          </p:txBody>
        </p:sp>
        <p:sp>
          <p:nvSpPr>
            <p:cNvPr id="7" name="TextBox 6">
              <a:extLst>
                <a:ext uri="{FF2B5EF4-FFF2-40B4-BE49-F238E27FC236}">
                  <a16:creationId xmlns:a16="http://schemas.microsoft.com/office/drawing/2014/main" id="{D6431C4E-2286-BAFD-F809-7EE47D7E5E37}"/>
                </a:ext>
              </a:extLst>
            </p:cNvPr>
            <p:cNvSpPr txBox="1"/>
            <p:nvPr/>
          </p:nvSpPr>
          <p:spPr>
            <a:xfrm>
              <a:off x="2379134" y="1523787"/>
              <a:ext cx="1098161" cy="51404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SE" sz="1600" dirty="0"/>
                <a:t>XAS</a:t>
              </a:r>
            </a:p>
          </p:txBody>
        </p:sp>
        <p:sp>
          <p:nvSpPr>
            <p:cNvPr id="8" name="TextBox 7">
              <a:extLst>
                <a:ext uri="{FF2B5EF4-FFF2-40B4-BE49-F238E27FC236}">
                  <a16:creationId xmlns:a16="http://schemas.microsoft.com/office/drawing/2014/main" id="{EA5869B4-EAB5-7890-9AEC-9166E7F5F4C3}"/>
                </a:ext>
              </a:extLst>
            </p:cNvPr>
            <p:cNvSpPr txBox="1"/>
            <p:nvPr/>
          </p:nvSpPr>
          <p:spPr>
            <a:xfrm>
              <a:off x="8345153" y="1523787"/>
              <a:ext cx="1098161" cy="514045"/>
            </a:xfrm>
            <a:prstGeom prst="rect">
              <a:avLst/>
            </a:prstGeom>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SE" sz="1600" dirty="0"/>
                <a:t>XRD</a:t>
              </a:r>
            </a:p>
          </p:txBody>
        </p:sp>
      </p:grpSp>
      <p:grpSp>
        <p:nvGrpSpPr>
          <p:cNvPr id="16" name="Group 15">
            <a:extLst>
              <a:ext uri="{FF2B5EF4-FFF2-40B4-BE49-F238E27FC236}">
                <a16:creationId xmlns:a16="http://schemas.microsoft.com/office/drawing/2014/main" id="{A1CCF69E-A2FE-1DD2-98D3-4F73C481DE45}"/>
              </a:ext>
            </a:extLst>
          </p:cNvPr>
          <p:cNvGrpSpPr>
            <a:grpSpLocks noChangeAspect="1"/>
          </p:cNvGrpSpPr>
          <p:nvPr/>
        </p:nvGrpSpPr>
        <p:grpSpPr>
          <a:xfrm>
            <a:off x="288603" y="1990427"/>
            <a:ext cx="4622635" cy="4162506"/>
            <a:chOff x="4892477" y="176915"/>
            <a:chExt cx="8176327" cy="7362469"/>
          </a:xfrm>
        </p:grpSpPr>
        <p:pic>
          <p:nvPicPr>
            <p:cNvPr id="14" name="Picture 13" descr="A diagram of a machine&#10;&#10;AI-generated content may be incorrect.">
              <a:extLst>
                <a:ext uri="{FF2B5EF4-FFF2-40B4-BE49-F238E27FC236}">
                  <a16:creationId xmlns:a16="http://schemas.microsoft.com/office/drawing/2014/main" id="{A377C1B5-A886-719C-0754-8986A489E252}"/>
                </a:ext>
              </a:extLst>
            </p:cNvPr>
            <p:cNvPicPr>
              <a:picLocks noChangeAspect="1"/>
            </p:cNvPicPr>
            <p:nvPr/>
          </p:nvPicPr>
          <p:blipFill>
            <a:blip r:embed="rId4"/>
            <a:srcRect l="18932"/>
            <a:stretch>
              <a:fillRect/>
            </a:stretch>
          </p:blipFill>
          <p:spPr>
            <a:xfrm>
              <a:off x="4892477" y="176915"/>
              <a:ext cx="8176327" cy="7362469"/>
            </a:xfrm>
            <a:prstGeom prst="rect">
              <a:avLst/>
            </a:prstGeom>
          </p:spPr>
        </p:pic>
        <p:sp>
          <p:nvSpPr>
            <p:cNvPr id="15" name="Rectangle 14">
              <a:extLst>
                <a:ext uri="{FF2B5EF4-FFF2-40B4-BE49-F238E27FC236}">
                  <a16:creationId xmlns:a16="http://schemas.microsoft.com/office/drawing/2014/main" id="{72248E0F-2813-F255-8C9B-EAD6E0362A94}"/>
                </a:ext>
              </a:extLst>
            </p:cNvPr>
            <p:cNvSpPr/>
            <p:nvPr/>
          </p:nvSpPr>
          <p:spPr>
            <a:xfrm>
              <a:off x="10359025" y="4784943"/>
              <a:ext cx="914400" cy="4509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grpSp>
      <p:sp>
        <p:nvSpPr>
          <p:cNvPr id="18" name="TextBox 17">
            <a:extLst>
              <a:ext uri="{FF2B5EF4-FFF2-40B4-BE49-F238E27FC236}">
                <a16:creationId xmlns:a16="http://schemas.microsoft.com/office/drawing/2014/main" id="{DEC73A03-8D5D-5825-683F-2DA88C7B5FB4}"/>
              </a:ext>
            </a:extLst>
          </p:cNvPr>
          <p:cNvSpPr txBox="1"/>
          <p:nvPr/>
        </p:nvSpPr>
        <p:spPr>
          <a:xfrm>
            <a:off x="5529568" y="490827"/>
            <a:ext cx="6096000" cy="1077218"/>
          </a:xfrm>
          <a:prstGeom prst="rect">
            <a:avLst/>
          </a:prstGeom>
          <a:noFill/>
        </p:spPr>
        <p:txBody>
          <a:bodyPr wrap="square">
            <a:spAutoFit/>
          </a:bodyPr>
          <a:lstStyle/>
          <a:p>
            <a:pPr marL="742950" lvl="1" indent="-285750">
              <a:buFont typeface="Arial" panose="020B0604020202020204" pitchFamily="34" charset="0"/>
              <a:buChar char="•"/>
            </a:pPr>
            <a:r>
              <a:rPr lang="en-US" sz="1600" dirty="0">
                <a:solidFill>
                  <a:srgbClr val="222222"/>
                </a:solidFill>
                <a:latin typeface="Calibri"/>
                <a:ea typeface="Calibri"/>
                <a:cs typeface="Calibri"/>
              </a:rPr>
              <a:t>Tests were performed on the Balder beamline at MAX IV</a:t>
            </a:r>
          </a:p>
          <a:p>
            <a:pPr marL="742950" lvl="1" indent="-285750">
              <a:buFont typeface="Arial" panose="020B0604020202020204" pitchFamily="34" charset="0"/>
              <a:buChar char="•"/>
            </a:pPr>
            <a:r>
              <a:rPr lang="en-US" sz="1600" dirty="0">
                <a:solidFill>
                  <a:srgbClr val="222222"/>
                </a:solidFill>
                <a:latin typeface="Calibri"/>
                <a:ea typeface="Calibri"/>
                <a:cs typeface="Calibri"/>
              </a:rPr>
              <a:t>Balder is a multimodal hard X-ray spectroscopy beamline: XAS and XES are primary techniques; XRD and XRF can be used as secondary techniques.</a:t>
            </a:r>
            <a:endParaRPr lang="en-SE" sz="1600" dirty="0">
              <a:latin typeface="Calibri"/>
              <a:ea typeface="Calibri"/>
              <a:cs typeface="Calibri"/>
            </a:endParaRPr>
          </a:p>
        </p:txBody>
      </p:sp>
    </p:spTree>
    <p:extLst>
      <p:ext uri="{BB962C8B-B14F-4D97-AF65-F5344CB8AC3E}">
        <p14:creationId xmlns:p14="http://schemas.microsoft.com/office/powerpoint/2010/main" val="33337701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2B54-3FCF-24CB-AB5B-690D1721FA40}"/>
              </a:ext>
            </a:extLst>
          </p:cNvPr>
          <p:cNvSpPr>
            <a:spLocks noGrp="1"/>
          </p:cNvSpPr>
          <p:nvPr>
            <p:ph type="title"/>
          </p:nvPr>
        </p:nvSpPr>
        <p:spPr>
          <a:xfrm>
            <a:off x="855035" y="111125"/>
            <a:ext cx="10481930" cy="1325563"/>
          </a:xfrm>
        </p:spPr>
        <p:txBody>
          <a:bodyPr/>
          <a:lstStyle/>
          <a:p>
            <a:r>
              <a:rPr lang="en-SE" dirty="0"/>
              <a:t>Test goals</a:t>
            </a:r>
          </a:p>
        </p:txBody>
      </p:sp>
      <p:sp>
        <p:nvSpPr>
          <p:cNvPr id="3" name="Text Placeholder 2">
            <a:extLst>
              <a:ext uri="{FF2B5EF4-FFF2-40B4-BE49-F238E27FC236}">
                <a16:creationId xmlns:a16="http://schemas.microsoft.com/office/drawing/2014/main" id="{12D89028-61F8-4C9D-2513-302D7E1A60A2}"/>
              </a:ext>
            </a:extLst>
          </p:cNvPr>
          <p:cNvSpPr>
            <a:spLocks noGrp="1"/>
          </p:cNvSpPr>
          <p:nvPr>
            <p:ph type="body" sz="quarter" idx="11"/>
          </p:nvPr>
        </p:nvSpPr>
        <p:spPr>
          <a:xfrm>
            <a:off x="740735" y="1634700"/>
            <a:ext cx="4453565" cy="3973653"/>
          </a:xfrm>
        </p:spPr>
        <p:txBody>
          <a:bodyPr vert="horz" lIns="91440" tIns="45720" rIns="91440" bIns="45720" rtlCol="0" anchor="t">
            <a:normAutofit/>
          </a:bodyPr>
          <a:lstStyle/>
          <a:p>
            <a:r>
              <a:rPr lang="en-US" sz="2000" dirty="0">
                <a:solidFill>
                  <a:srgbClr val="222222"/>
                </a:solidFill>
                <a:latin typeface="Calibri"/>
                <a:ea typeface="Calibri"/>
                <a:cs typeface="Calibri"/>
              </a:rPr>
              <a:t>Be able to execute the multimodal experiment </a:t>
            </a:r>
            <a:r>
              <a:rPr lang="en-US" sz="2000" b="1" dirty="0">
                <a:solidFill>
                  <a:srgbClr val="222222"/>
                </a:solidFill>
                <a:latin typeface="Calibri"/>
                <a:ea typeface="Calibri"/>
                <a:cs typeface="Calibri"/>
              </a:rPr>
              <a:t>with multi synch description </a:t>
            </a:r>
            <a:r>
              <a:rPr lang="en-US" sz="2000" dirty="0">
                <a:solidFill>
                  <a:srgbClr val="222222"/>
                </a:solidFill>
                <a:latin typeface="Calibri"/>
                <a:ea typeface="Calibri"/>
                <a:cs typeface="Calibri"/>
              </a:rPr>
              <a:t>feature and capabilities</a:t>
            </a:r>
          </a:p>
          <a:p>
            <a:r>
              <a:rPr lang="en-US" sz="2000" dirty="0">
                <a:solidFill>
                  <a:srgbClr val="222222"/>
                </a:solidFill>
                <a:latin typeface="Calibri"/>
                <a:ea typeface="Calibri"/>
                <a:cs typeface="Calibri"/>
              </a:rPr>
              <a:t>Validate Sardana multimodal </a:t>
            </a:r>
            <a:r>
              <a:rPr lang="en-US" sz="2000" b="1" dirty="0">
                <a:solidFill>
                  <a:srgbClr val="222222"/>
                </a:solidFill>
                <a:latin typeface="Calibri"/>
                <a:ea typeface="Calibri"/>
                <a:cs typeface="Calibri"/>
              </a:rPr>
              <a:t>data publishing to Redis</a:t>
            </a:r>
            <a:r>
              <a:rPr lang="en-US" sz="2000" dirty="0">
                <a:solidFill>
                  <a:srgbClr val="222222"/>
                </a:solidFill>
                <a:latin typeface="Calibri"/>
                <a:ea typeface="Calibri"/>
                <a:cs typeface="Calibri"/>
              </a:rPr>
              <a:t> in a real beamline environment</a:t>
            </a:r>
            <a:endParaRPr lang="en-SE" sz="2000" dirty="0">
              <a:latin typeface="Calibri"/>
              <a:ea typeface="Calibri"/>
              <a:cs typeface="Calibri"/>
            </a:endParaRPr>
          </a:p>
          <a:p>
            <a:r>
              <a:rPr lang="en-US" sz="2000" dirty="0">
                <a:solidFill>
                  <a:srgbClr val="222222"/>
                </a:solidFill>
                <a:latin typeface="Calibri"/>
                <a:ea typeface="Calibri"/>
                <a:cs typeface="Calibri"/>
              </a:rPr>
              <a:t>Check the target data path: Sardana -&gt; Redis streams -&gt; </a:t>
            </a:r>
            <a:r>
              <a:rPr lang="en-US" sz="2000" dirty="0" err="1">
                <a:solidFill>
                  <a:srgbClr val="222222"/>
                </a:solidFill>
                <a:latin typeface="Calibri"/>
                <a:ea typeface="Calibri"/>
                <a:cs typeface="Calibri"/>
              </a:rPr>
              <a:t>blissdata</a:t>
            </a:r>
            <a:r>
              <a:rPr lang="en-US" sz="2000" dirty="0">
                <a:solidFill>
                  <a:srgbClr val="222222"/>
                </a:solidFill>
                <a:latin typeface="Calibri"/>
                <a:ea typeface="Calibri"/>
                <a:cs typeface="Calibri"/>
              </a:rPr>
              <a:t>/</a:t>
            </a:r>
            <a:r>
              <a:rPr lang="en-US" sz="2000" dirty="0" err="1">
                <a:solidFill>
                  <a:srgbClr val="222222"/>
                </a:solidFill>
                <a:latin typeface="Calibri"/>
                <a:ea typeface="Calibri"/>
                <a:cs typeface="Calibri"/>
              </a:rPr>
              <a:t>blisswriter</a:t>
            </a:r>
            <a:r>
              <a:rPr lang="en-US" sz="2000" dirty="0">
                <a:solidFill>
                  <a:srgbClr val="222222"/>
                </a:solidFill>
                <a:latin typeface="Calibri"/>
                <a:ea typeface="Calibri"/>
                <a:cs typeface="Calibri"/>
              </a:rPr>
              <a:t> -&gt; HDF5 file</a:t>
            </a:r>
            <a:endParaRPr lang="en-SE" sz="2000" dirty="0">
              <a:latin typeface="Calibri"/>
              <a:ea typeface="Calibri"/>
              <a:cs typeface="Calibri"/>
            </a:endParaRPr>
          </a:p>
          <a:p>
            <a:r>
              <a:rPr lang="en-US" sz="2000" dirty="0">
                <a:solidFill>
                  <a:srgbClr val="222222"/>
                </a:solidFill>
                <a:latin typeface="Calibri"/>
                <a:ea typeface="Calibri"/>
                <a:cs typeface="Calibri"/>
              </a:rPr>
              <a:t>Expose compatibility and synchronization issues during multimodal integration testing</a:t>
            </a:r>
            <a:endParaRPr lang="en-SE" sz="2000" dirty="0">
              <a:latin typeface="Calibri"/>
              <a:ea typeface="Calibri"/>
              <a:cs typeface="Calibri"/>
            </a:endParaRPr>
          </a:p>
        </p:txBody>
      </p:sp>
      <p:pic>
        <p:nvPicPr>
          <p:cNvPr id="4" name="Picture 3">
            <a:extLst>
              <a:ext uri="{FF2B5EF4-FFF2-40B4-BE49-F238E27FC236}">
                <a16:creationId xmlns:a16="http://schemas.microsoft.com/office/drawing/2014/main" id="{C4A61010-A441-57F4-29AE-6FAB6C259B56}"/>
              </a:ext>
            </a:extLst>
          </p:cNvPr>
          <p:cNvPicPr>
            <a:picLocks noChangeAspect="1"/>
          </p:cNvPicPr>
          <p:nvPr/>
        </p:nvPicPr>
        <p:blipFill>
          <a:blip r:embed="rId2"/>
          <a:stretch>
            <a:fillRect/>
          </a:stretch>
        </p:blipFill>
        <p:spPr>
          <a:xfrm>
            <a:off x="5683149" y="1158576"/>
            <a:ext cx="6016454" cy="4099223"/>
          </a:xfrm>
          <a:prstGeom prst="rect">
            <a:avLst/>
          </a:prstGeom>
        </p:spPr>
      </p:pic>
    </p:spTree>
    <p:extLst>
      <p:ext uri="{BB962C8B-B14F-4D97-AF65-F5344CB8AC3E}">
        <p14:creationId xmlns:p14="http://schemas.microsoft.com/office/powerpoint/2010/main" val="27985846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EFA81-707F-6E48-4E0C-9A0B901CB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24A25-2FA6-95BE-06CE-5DC1E3D61C43}"/>
              </a:ext>
            </a:extLst>
          </p:cNvPr>
          <p:cNvSpPr>
            <a:spLocks noGrp="1"/>
          </p:cNvSpPr>
          <p:nvPr>
            <p:ph type="title"/>
          </p:nvPr>
        </p:nvSpPr>
        <p:spPr>
          <a:xfrm>
            <a:off x="855035" y="111125"/>
            <a:ext cx="10481930" cy="1325563"/>
          </a:xfrm>
        </p:spPr>
        <p:txBody>
          <a:bodyPr/>
          <a:lstStyle/>
          <a:p>
            <a:r>
              <a:rPr lang="en-SE" dirty="0"/>
              <a:t>Test goals</a:t>
            </a:r>
          </a:p>
        </p:txBody>
      </p:sp>
      <p:pic>
        <p:nvPicPr>
          <p:cNvPr id="4" name="Picture 3">
            <a:extLst>
              <a:ext uri="{FF2B5EF4-FFF2-40B4-BE49-F238E27FC236}">
                <a16:creationId xmlns:a16="http://schemas.microsoft.com/office/drawing/2014/main" id="{6C45DA39-B6CD-B0D6-565E-216F4FECF4DD}"/>
              </a:ext>
            </a:extLst>
          </p:cNvPr>
          <p:cNvPicPr>
            <a:picLocks noChangeAspect="1"/>
          </p:cNvPicPr>
          <p:nvPr/>
        </p:nvPicPr>
        <p:blipFill>
          <a:blip r:embed="rId2"/>
          <a:stretch>
            <a:fillRect/>
          </a:stretch>
        </p:blipFill>
        <p:spPr>
          <a:xfrm>
            <a:off x="3998038" y="431182"/>
            <a:ext cx="6016454" cy="4099223"/>
          </a:xfrm>
          <a:prstGeom prst="rect">
            <a:avLst/>
          </a:prstGeom>
        </p:spPr>
      </p:pic>
      <p:pic>
        <p:nvPicPr>
          <p:cNvPr id="5" name="Picture 4">
            <a:extLst>
              <a:ext uri="{FF2B5EF4-FFF2-40B4-BE49-F238E27FC236}">
                <a16:creationId xmlns:a16="http://schemas.microsoft.com/office/drawing/2014/main" id="{09C14133-DDD8-AE38-D8A4-42D2D11EC792}"/>
              </a:ext>
            </a:extLst>
          </p:cNvPr>
          <p:cNvPicPr>
            <a:picLocks noChangeAspect="1"/>
          </p:cNvPicPr>
          <p:nvPr/>
        </p:nvPicPr>
        <p:blipFill>
          <a:blip r:embed="rId3"/>
          <a:stretch>
            <a:fillRect/>
          </a:stretch>
        </p:blipFill>
        <p:spPr>
          <a:xfrm>
            <a:off x="855035" y="3425248"/>
            <a:ext cx="10676724" cy="2210314"/>
          </a:xfrm>
          <a:prstGeom prst="rect">
            <a:avLst/>
          </a:prstGeom>
        </p:spPr>
      </p:pic>
    </p:spTree>
    <p:extLst>
      <p:ext uri="{BB962C8B-B14F-4D97-AF65-F5344CB8AC3E}">
        <p14:creationId xmlns:p14="http://schemas.microsoft.com/office/powerpoint/2010/main" val="39770116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EBB1E552-68B6-B147-A5A6-16DB1C2040F6}"/>
              </a:ext>
            </a:extLst>
          </p:cNvPr>
          <p:cNvSpPr>
            <a:spLocks noGrp="1"/>
          </p:cNvSpPr>
          <p:nvPr>
            <p:ph type="title"/>
          </p:nvPr>
        </p:nvSpPr>
        <p:spPr/>
        <p:txBody>
          <a:bodyPr/>
          <a:lstStyle/>
          <a:p>
            <a:r>
              <a:rPr lang="sv-SE"/>
              <a:t>EXPERIMENTAL SETUP</a:t>
            </a:r>
          </a:p>
        </p:txBody>
      </p:sp>
      <p:sp>
        <p:nvSpPr>
          <p:cNvPr id="15" name="Platshållare för text 14">
            <a:extLst>
              <a:ext uri="{FF2B5EF4-FFF2-40B4-BE49-F238E27FC236}">
                <a16:creationId xmlns:a16="http://schemas.microsoft.com/office/drawing/2014/main" id="{D764ADB8-6038-2A4D-87F3-626422215D64}"/>
              </a:ext>
            </a:extLst>
          </p:cNvPr>
          <p:cNvSpPr>
            <a:spLocks noGrp="1"/>
          </p:cNvSpPr>
          <p:nvPr>
            <p:ph type="body" sz="quarter" idx="10"/>
          </p:nvPr>
        </p:nvSpPr>
        <p:spPr/>
        <p:txBody>
          <a:bodyPr/>
          <a:lstStyle/>
          <a:p>
            <a:r>
              <a:rPr lang="sv-SE"/>
              <a:t>Multimodal</a:t>
            </a:r>
          </a:p>
        </p:txBody>
      </p:sp>
      <p:sp>
        <p:nvSpPr>
          <p:cNvPr id="16" name="Platshållare för text 15">
            <a:extLst>
              <a:ext uri="{FF2B5EF4-FFF2-40B4-BE49-F238E27FC236}">
                <a16:creationId xmlns:a16="http://schemas.microsoft.com/office/drawing/2014/main" id="{DE0E9205-FF15-214B-AD7C-B63B01B32375}"/>
              </a:ext>
            </a:extLst>
          </p:cNvPr>
          <p:cNvSpPr>
            <a:spLocks noGrp="1"/>
          </p:cNvSpPr>
          <p:nvPr>
            <p:ph type="body" sz="quarter" idx="11"/>
          </p:nvPr>
        </p:nvSpPr>
        <p:spPr/>
        <p:txBody>
          <a:bodyPr/>
          <a:lstStyle/>
          <a:p>
            <a:endParaRPr lang="sv-SE" dirty="0" err="1"/>
          </a:p>
        </p:txBody>
      </p:sp>
      <p:sp>
        <p:nvSpPr>
          <p:cNvPr id="17" name="Platshållare för text 16">
            <a:extLst>
              <a:ext uri="{FF2B5EF4-FFF2-40B4-BE49-F238E27FC236}">
                <a16:creationId xmlns:a16="http://schemas.microsoft.com/office/drawing/2014/main" id="{94D6E279-2CD8-4F4C-9235-1744E9EABE4D}"/>
              </a:ext>
            </a:extLst>
          </p:cNvPr>
          <p:cNvSpPr>
            <a:spLocks noGrp="1"/>
          </p:cNvSpPr>
          <p:nvPr>
            <p:ph type="body" sz="quarter" idx="12"/>
          </p:nvPr>
        </p:nvSpPr>
        <p:spPr/>
        <p:txBody>
          <a:bodyPr/>
          <a:lstStyle/>
          <a:p>
            <a:r>
              <a:rPr lang="sv-SE"/>
              <a:t>Software</a:t>
            </a:r>
          </a:p>
        </p:txBody>
      </p:sp>
      <p:grpSp>
        <p:nvGrpSpPr>
          <p:cNvPr id="6" name="Group 5">
            <a:extLst>
              <a:ext uri="{FF2B5EF4-FFF2-40B4-BE49-F238E27FC236}">
                <a16:creationId xmlns:a16="http://schemas.microsoft.com/office/drawing/2014/main" id="{47EEBC5A-F418-2502-AD3F-C9A5A08161D6}"/>
              </a:ext>
            </a:extLst>
          </p:cNvPr>
          <p:cNvGrpSpPr/>
          <p:nvPr/>
        </p:nvGrpSpPr>
        <p:grpSpPr>
          <a:xfrm>
            <a:off x="1308100" y="3409852"/>
            <a:ext cx="4610100" cy="1930400"/>
            <a:chOff x="1358900" y="3429000"/>
            <a:chExt cx="4610100" cy="1930400"/>
          </a:xfrm>
        </p:grpSpPr>
        <p:sp>
          <p:nvSpPr>
            <p:cNvPr id="5" name="Rectangle 4">
              <a:extLst>
                <a:ext uri="{FF2B5EF4-FFF2-40B4-BE49-F238E27FC236}">
                  <a16:creationId xmlns:a16="http://schemas.microsoft.com/office/drawing/2014/main" id="{6AAF4879-449B-3EF5-1E8F-AF4A5067EFB1}"/>
                </a:ext>
              </a:extLst>
            </p:cNvPr>
            <p:cNvSpPr/>
            <p:nvPr/>
          </p:nvSpPr>
          <p:spPr>
            <a:xfrm>
              <a:off x="1358900" y="3429000"/>
              <a:ext cx="4610100" cy="1930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2" name="Group 1">
              <a:extLst>
                <a:ext uri="{FF2B5EF4-FFF2-40B4-BE49-F238E27FC236}">
                  <a16:creationId xmlns:a16="http://schemas.microsoft.com/office/drawing/2014/main" id="{BF9C30CF-F016-0D76-26ED-12078838A317}"/>
                </a:ext>
              </a:extLst>
            </p:cNvPr>
            <p:cNvGrpSpPr/>
            <p:nvPr/>
          </p:nvGrpSpPr>
          <p:grpSpPr>
            <a:xfrm>
              <a:off x="1613443" y="3637721"/>
              <a:ext cx="3855864" cy="1416611"/>
              <a:chOff x="6750598" y="354014"/>
              <a:chExt cx="3855864" cy="1416611"/>
            </a:xfrm>
            <a:solidFill>
              <a:schemeClr val="bg1"/>
            </a:solidFill>
          </p:grpSpPr>
          <p:pic>
            <p:nvPicPr>
              <p:cNvPr id="3" name="Picture 4" descr="Conda — User Documentation documentation">
                <a:extLst>
                  <a:ext uri="{FF2B5EF4-FFF2-40B4-BE49-F238E27FC236}">
                    <a16:creationId xmlns:a16="http://schemas.microsoft.com/office/drawing/2014/main" id="{108E54B9-B4BD-3F79-694D-8CE039D5D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4865" y="354014"/>
                <a:ext cx="2887330" cy="1159820"/>
              </a:xfrm>
              <a:prstGeom prst="rect">
                <a:avLst/>
              </a:prstGeom>
              <a:grpFill/>
            </p:spPr>
          </p:pic>
          <p:sp>
            <p:nvSpPr>
              <p:cNvPr id="4" name="TextBox 3">
                <a:extLst>
                  <a:ext uri="{FF2B5EF4-FFF2-40B4-BE49-F238E27FC236}">
                    <a16:creationId xmlns:a16="http://schemas.microsoft.com/office/drawing/2014/main" id="{21C87F5B-DDD8-14F3-1512-499780BA7BA7}"/>
                  </a:ext>
                </a:extLst>
              </p:cNvPr>
              <p:cNvSpPr txBox="1"/>
              <p:nvPr/>
            </p:nvSpPr>
            <p:spPr>
              <a:xfrm>
                <a:off x="6750598" y="1401293"/>
                <a:ext cx="3855864" cy="369332"/>
              </a:xfrm>
              <a:prstGeom prst="rect">
                <a:avLst/>
              </a:prstGeom>
              <a:grpFill/>
            </p:spPr>
            <p:txBody>
              <a:bodyPr wrap="none" rtlCol="0">
                <a:spAutoFit/>
              </a:bodyPr>
              <a:lstStyle/>
              <a:p>
                <a:pPr algn="ctr"/>
                <a:r>
                  <a:rPr lang="en-SE" dirty="0"/>
                  <a:t>Installation in a dedicated environment</a:t>
                </a:r>
              </a:p>
            </p:txBody>
          </p:sp>
        </p:grpSp>
      </p:grpSp>
    </p:spTree>
    <p:extLst>
      <p:ext uri="{BB962C8B-B14F-4D97-AF65-F5344CB8AC3E}">
        <p14:creationId xmlns:p14="http://schemas.microsoft.com/office/powerpoint/2010/main" val="2904867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Redis : A Comprehensive Guide | TO THE NEW Blog">
            <a:extLst>
              <a:ext uri="{FF2B5EF4-FFF2-40B4-BE49-F238E27FC236}">
                <a16:creationId xmlns:a16="http://schemas.microsoft.com/office/drawing/2014/main" id="{C172FDDD-D1AB-5C40-1F47-478B33DDF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684" y="4504639"/>
            <a:ext cx="1096880" cy="10968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354BEF-6154-C04C-6CF1-0A709CD70A78}"/>
              </a:ext>
            </a:extLst>
          </p:cNvPr>
          <p:cNvSpPr>
            <a:spLocks noGrp="1"/>
          </p:cNvSpPr>
          <p:nvPr>
            <p:ph type="title"/>
          </p:nvPr>
        </p:nvSpPr>
        <p:spPr>
          <a:xfrm>
            <a:off x="550235" y="-158862"/>
            <a:ext cx="10481930" cy="1325563"/>
          </a:xfrm>
        </p:spPr>
        <p:txBody>
          <a:bodyPr/>
          <a:lstStyle/>
          <a:p>
            <a:r>
              <a:rPr lang="en-SE" dirty="0"/>
              <a:t>Devices and Redis</a:t>
            </a:r>
          </a:p>
        </p:txBody>
      </p:sp>
      <p:sp>
        <p:nvSpPr>
          <p:cNvPr id="3" name="Text Placeholder 2">
            <a:extLst>
              <a:ext uri="{FF2B5EF4-FFF2-40B4-BE49-F238E27FC236}">
                <a16:creationId xmlns:a16="http://schemas.microsoft.com/office/drawing/2014/main" id="{24B14162-7FFA-E615-FBCE-7C4C683E09ED}"/>
              </a:ext>
            </a:extLst>
          </p:cNvPr>
          <p:cNvSpPr>
            <a:spLocks noGrp="1"/>
          </p:cNvSpPr>
          <p:nvPr>
            <p:ph type="body" sz="quarter" idx="11"/>
          </p:nvPr>
        </p:nvSpPr>
        <p:spPr>
          <a:xfrm>
            <a:off x="659981" y="2959689"/>
            <a:ext cx="5016285" cy="1325564"/>
          </a:xfrm>
        </p:spPr>
        <p:txBody>
          <a:bodyPr vert="horz" lIns="91440" tIns="45720" rIns="91440" bIns="45720" rtlCol="0" anchor="t">
            <a:normAutofit/>
          </a:bodyPr>
          <a:lstStyle/>
          <a:p>
            <a:r>
              <a:rPr lang="en-SE" sz="2000" dirty="0">
                <a:latin typeface="Calibri" panose="020F0502020204030204" pitchFamily="34" charset="0"/>
                <a:cs typeface="Calibri" panose="020F0502020204030204" pitchFamily="34" charset="0"/>
              </a:rPr>
              <a:t>Modified AlbaEM with streaming support</a:t>
            </a:r>
          </a:p>
          <a:p>
            <a:r>
              <a:rPr lang="en-SE" sz="2000" dirty="0">
                <a:latin typeface="Calibri" panose="020F0502020204030204" pitchFamily="34" charset="0"/>
                <a:cs typeface="Calibri" panose="020F0502020204030204" pitchFamily="34" charset="0"/>
              </a:rPr>
              <a:t>Modified PandA PCAP with streaming support</a:t>
            </a:r>
            <a:endParaRPr lang="en-SE" sz="2400" dirty="0">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9080AF38-CCFA-F17E-B194-0144A7B87BEA}"/>
              </a:ext>
            </a:extLst>
          </p:cNvPr>
          <p:cNvGrpSpPr/>
          <p:nvPr/>
        </p:nvGrpSpPr>
        <p:grpSpPr>
          <a:xfrm>
            <a:off x="7556711" y="4711234"/>
            <a:ext cx="2515115" cy="966132"/>
            <a:chOff x="5590098" y="2332239"/>
            <a:chExt cx="2515115" cy="966132"/>
          </a:xfrm>
        </p:grpSpPr>
        <p:pic>
          <p:nvPicPr>
            <p:cNvPr id="10" name="Picture 2" descr="TANGO - Wikipedia">
              <a:extLst>
                <a:ext uri="{FF2B5EF4-FFF2-40B4-BE49-F238E27FC236}">
                  <a16:creationId xmlns:a16="http://schemas.microsoft.com/office/drawing/2014/main" id="{4941B23E-26A2-BD5E-98DA-0F392CD2C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102" y="2800861"/>
              <a:ext cx="1231105" cy="3693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E713421-1129-A40C-EA4B-7E1F36B85A59}"/>
                </a:ext>
              </a:extLst>
            </p:cNvPr>
            <p:cNvSpPr txBox="1"/>
            <p:nvPr/>
          </p:nvSpPr>
          <p:spPr>
            <a:xfrm>
              <a:off x="5773675" y="2377705"/>
              <a:ext cx="2201308" cy="369332"/>
            </a:xfrm>
            <a:prstGeom prst="rect">
              <a:avLst/>
            </a:prstGeom>
            <a:noFill/>
          </p:spPr>
          <p:txBody>
            <a:bodyPr wrap="none" rtlCol="0">
              <a:spAutoFit/>
            </a:bodyPr>
            <a:lstStyle/>
            <a:p>
              <a:pPr algn="ctr"/>
              <a:r>
                <a:rPr lang="en-SE" dirty="0"/>
                <a:t>AlbaEM Tango Device</a:t>
              </a:r>
            </a:p>
          </p:txBody>
        </p:sp>
        <p:sp>
          <p:nvSpPr>
            <p:cNvPr id="12" name="Rectangle 11">
              <a:extLst>
                <a:ext uri="{FF2B5EF4-FFF2-40B4-BE49-F238E27FC236}">
                  <a16:creationId xmlns:a16="http://schemas.microsoft.com/office/drawing/2014/main" id="{98EFD84D-F872-596C-9D47-DB270DFCCA3D}"/>
                </a:ext>
              </a:extLst>
            </p:cNvPr>
            <p:cNvSpPr/>
            <p:nvPr/>
          </p:nvSpPr>
          <p:spPr>
            <a:xfrm>
              <a:off x="5590098" y="2332239"/>
              <a:ext cx="2515115" cy="966132"/>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grpSp>
      <p:grpSp>
        <p:nvGrpSpPr>
          <p:cNvPr id="41" name="Group 40">
            <a:extLst>
              <a:ext uri="{FF2B5EF4-FFF2-40B4-BE49-F238E27FC236}">
                <a16:creationId xmlns:a16="http://schemas.microsoft.com/office/drawing/2014/main" id="{0C428893-0B1B-5E78-CAAD-BB2553EA8333}"/>
              </a:ext>
            </a:extLst>
          </p:cNvPr>
          <p:cNvGrpSpPr/>
          <p:nvPr/>
        </p:nvGrpSpPr>
        <p:grpSpPr>
          <a:xfrm>
            <a:off x="4854378" y="4304052"/>
            <a:ext cx="3044587" cy="1600886"/>
            <a:chOff x="3594413" y="4373781"/>
            <a:chExt cx="3044587" cy="1600886"/>
          </a:xfrm>
        </p:grpSpPr>
        <p:sp>
          <p:nvSpPr>
            <p:cNvPr id="17" name="Rectangle 16">
              <a:extLst>
                <a:ext uri="{FF2B5EF4-FFF2-40B4-BE49-F238E27FC236}">
                  <a16:creationId xmlns:a16="http://schemas.microsoft.com/office/drawing/2014/main" id="{6D50062A-6F39-3F23-D3A1-06B3FBDF32B4}"/>
                </a:ext>
              </a:extLst>
            </p:cNvPr>
            <p:cNvSpPr/>
            <p:nvPr/>
          </p:nvSpPr>
          <p:spPr>
            <a:xfrm rot="16200000">
              <a:off x="4358512" y="3888436"/>
              <a:ext cx="1600886" cy="2571576"/>
            </a:xfrm>
            <a:prstGeom prst="rect">
              <a:avLst/>
            </a:prstGeom>
            <a:solidFill>
              <a:schemeClr val="tx2">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8" name="TextBox 17">
              <a:extLst>
                <a:ext uri="{FF2B5EF4-FFF2-40B4-BE49-F238E27FC236}">
                  <a16:creationId xmlns:a16="http://schemas.microsoft.com/office/drawing/2014/main" id="{A9AB1FEC-D3FE-44C4-65A8-A50BE7E86DF7}"/>
                </a:ext>
              </a:extLst>
            </p:cNvPr>
            <p:cNvSpPr txBox="1"/>
            <p:nvPr/>
          </p:nvSpPr>
          <p:spPr>
            <a:xfrm>
              <a:off x="3945250" y="4439758"/>
              <a:ext cx="2225289" cy="523220"/>
            </a:xfrm>
            <a:prstGeom prst="rect">
              <a:avLst/>
            </a:prstGeom>
            <a:noFill/>
          </p:spPr>
          <p:txBody>
            <a:bodyPr wrap="none" rtlCol="0">
              <a:spAutoFit/>
            </a:bodyPr>
            <a:lstStyle/>
            <a:p>
              <a:r>
                <a:rPr lang="en-SE" sz="1400" dirty="0"/>
                <a:t>@command</a:t>
              </a:r>
            </a:p>
            <a:p>
              <a:r>
                <a:rPr lang="en-GB" sz="1400" b="1" dirty="0" err="1">
                  <a:latin typeface="Courier New" panose="02070309020205020404" pitchFamily="49" charset="0"/>
                  <a:cs typeface="Courier New" panose="02070309020205020404" pitchFamily="49" charset="0"/>
                </a:rPr>
                <a:t>StartExternalStream</a:t>
              </a:r>
              <a:endParaRPr lang="en-SE" sz="1400" b="1" dirty="0">
                <a:latin typeface="Courier New" panose="02070309020205020404" pitchFamily="49" charset="0"/>
                <a:cs typeface="Courier New" panose="02070309020205020404" pitchFamily="49" charset="0"/>
              </a:endParaRPr>
            </a:p>
          </p:txBody>
        </p:sp>
        <p:sp>
          <p:nvSpPr>
            <p:cNvPr id="23" name="TextBox 22">
              <a:extLst>
                <a:ext uri="{FF2B5EF4-FFF2-40B4-BE49-F238E27FC236}">
                  <a16:creationId xmlns:a16="http://schemas.microsoft.com/office/drawing/2014/main" id="{BDE0EB41-3527-84DE-8799-7673A8F88F1C}"/>
                </a:ext>
              </a:extLst>
            </p:cNvPr>
            <p:cNvSpPr txBox="1"/>
            <p:nvPr/>
          </p:nvSpPr>
          <p:spPr>
            <a:xfrm>
              <a:off x="3594413" y="5145460"/>
              <a:ext cx="3044587" cy="523220"/>
            </a:xfrm>
            <a:prstGeom prst="rect">
              <a:avLst/>
            </a:prstGeom>
            <a:noFill/>
          </p:spPr>
          <p:txBody>
            <a:bodyPr wrap="square">
              <a:spAutoFit/>
            </a:bodyPr>
            <a:lstStyle/>
            <a:p>
              <a:pPr algn="ctr"/>
              <a:r>
                <a:rPr lang="en-GB" sz="1400" dirty="0"/>
                <a:t>Enable direct ALBA EM2 frame publishing to a Redis stream.</a:t>
              </a:r>
              <a:endParaRPr lang="en-SE" sz="1400" dirty="0"/>
            </a:p>
          </p:txBody>
        </p:sp>
      </p:grpSp>
      <p:grpSp>
        <p:nvGrpSpPr>
          <p:cNvPr id="26" name="Group 25">
            <a:extLst>
              <a:ext uri="{FF2B5EF4-FFF2-40B4-BE49-F238E27FC236}">
                <a16:creationId xmlns:a16="http://schemas.microsoft.com/office/drawing/2014/main" id="{24EE3490-2553-639F-0C3B-0DE7F4EA0DD9}"/>
              </a:ext>
            </a:extLst>
          </p:cNvPr>
          <p:cNvGrpSpPr/>
          <p:nvPr/>
        </p:nvGrpSpPr>
        <p:grpSpPr>
          <a:xfrm>
            <a:off x="7647273" y="172723"/>
            <a:ext cx="2082252" cy="966132"/>
            <a:chOff x="6665675" y="1316144"/>
            <a:chExt cx="2082252" cy="966132"/>
          </a:xfrm>
        </p:grpSpPr>
        <p:sp>
          <p:nvSpPr>
            <p:cNvPr id="24" name="Rectangle 23">
              <a:extLst>
                <a:ext uri="{FF2B5EF4-FFF2-40B4-BE49-F238E27FC236}">
                  <a16:creationId xmlns:a16="http://schemas.microsoft.com/office/drawing/2014/main" id="{10248571-1044-1597-0909-4F5306BF7E74}"/>
                </a:ext>
              </a:extLst>
            </p:cNvPr>
            <p:cNvSpPr/>
            <p:nvPr/>
          </p:nvSpPr>
          <p:spPr>
            <a:xfrm>
              <a:off x="6807200" y="1316144"/>
              <a:ext cx="1940727" cy="966132"/>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a:solidFill>
                  <a:schemeClr val="bg1"/>
                </a:solidFill>
              </a:endParaRPr>
            </a:p>
          </p:txBody>
        </p:sp>
        <p:pic>
          <p:nvPicPr>
            <p:cNvPr id="1030" name="Picture 6" descr="Sardana development guidelines — sardana 3.7.0 documentation">
              <a:extLst>
                <a:ext uri="{FF2B5EF4-FFF2-40B4-BE49-F238E27FC236}">
                  <a16:creationId xmlns:a16="http://schemas.microsoft.com/office/drawing/2014/main" id="{F20D56E1-FF2C-5B5B-FA67-C7927C0A5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477" y="1473312"/>
              <a:ext cx="1197450" cy="63864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C68DAB0-F9CC-85B6-9ED0-5FAF162616DF}"/>
                </a:ext>
              </a:extLst>
            </p:cNvPr>
            <p:cNvSpPr txBox="1"/>
            <p:nvPr/>
          </p:nvSpPr>
          <p:spPr>
            <a:xfrm>
              <a:off x="6665675" y="1600489"/>
              <a:ext cx="1114171" cy="369332"/>
            </a:xfrm>
            <a:prstGeom prst="rect">
              <a:avLst/>
            </a:prstGeom>
            <a:noFill/>
          </p:spPr>
          <p:txBody>
            <a:bodyPr wrap="square" rtlCol="0">
              <a:spAutoFit/>
            </a:bodyPr>
            <a:lstStyle/>
            <a:p>
              <a:pPr algn="ctr"/>
              <a:r>
                <a:rPr lang="en-SE" dirty="0">
                  <a:solidFill>
                    <a:schemeClr val="bg1"/>
                  </a:solidFill>
                </a:rPr>
                <a:t>Scan</a:t>
              </a:r>
            </a:p>
          </p:txBody>
        </p:sp>
      </p:grpSp>
      <p:cxnSp>
        <p:nvCxnSpPr>
          <p:cNvPr id="27" name="Straight Arrow Connector 26">
            <a:extLst>
              <a:ext uri="{FF2B5EF4-FFF2-40B4-BE49-F238E27FC236}">
                <a16:creationId xmlns:a16="http://schemas.microsoft.com/office/drawing/2014/main" id="{FEB88818-DE9F-6D78-DED6-A15CD1B53A63}"/>
              </a:ext>
            </a:extLst>
          </p:cNvPr>
          <p:cNvCxnSpPr>
            <a:cxnSpLocks/>
            <a:stCxn id="24" idx="2"/>
          </p:cNvCxnSpPr>
          <p:nvPr/>
        </p:nvCxnSpPr>
        <p:spPr>
          <a:xfrm>
            <a:off x="8759162" y="1138855"/>
            <a:ext cx="0" cy="4814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D5B67074-01D9-AA64-B671-E13BE9D7E413}"/>
              </a:ext>
            </a:extLst>
          </p:cNvPr>
          <p:cNvGrpSpPr/>
          <p:nvPr/>
        </p:nvGrpSpPr>
        <p:grpSpPr>
          <a:xfrm>
            <a:off x="7755498" y="1592200"/>
            <a:ext cx="2108926" cy="989116"/>
            <a:chOff x="6706082" y="1316144"/>
            <a:chExt cx="2108926" cy="989116"/>
          </a:xfrm>
        </p:grpSpPr>
        <p:sp>
          <p:nvSpPr>
            <p:cNvPr id="32" name="Rectangle 31">
              <a:extLst>
                <a:ext uri="{FF2B5EF4-FFF2-40B4-BE49-F238E27FC236}">
                  <a16:creationId xmlns:a16="http://schemas.microsoft.com/office/drawing/2014/main" id="{1BA5B95F-ED66-F94A-FFCF-BC8219C33CB7}"/>
                </a:ext>
              </a:extLst>
            </p:cNvPr>
            <p:cNvSpPr/>
            <p:nvPr/>
          </p:nvSpPr>
          <p:spPr>
            <a:xfrm>
              <a:off x="6807200" y="1316144"/>
              <a:ext cx="1940727" cy="96613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a:solidFill>
                  <a:schemeClr val="bg1"/>
                </a:solidFill>
              </a:endParaRPr>
            </a:p>
          </p:txBody>
        </p:sp>
        <p:sp>
          <p:nvSpPr>
            <p:cNvPr id="34" name="TextBox 33">
              <a:extLst>
                <a:ext uri="{FF2B5EF4-FFF2-40B4-BE49-F238E27FC236}">
                  <a16:creationId xmlns:a16="http://schemas.microsoft.com/office/drawing/2014/main" id="{BAE2DF94-9F54-3F84-5613-6400BE27D43C}"/>
                </a:ext>
              </a:extLst>
            </p:cNvPr>
            <p:cNvSpPr txBox="1"/>
            <p:nvPr/>
          </p:nvSpPr>
          <p:spPr>
            <a:xfrm>
              <a:off x="6706082" y="1351153"/>
              <a:ext cx="2108926" cy="95410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SE" sz="1400" b="1" dirty="0">
                  <a:solidFill>
                    <a:schemeClr val="bg1"/>
                  </a:solidFill>
                </a:rPr>
                <a:t>pre-scan hook </a:t>
              </a:r>
              <a:endParaRPr lang="en-SE" sz="1400" b="1" dirty="0">
                <a:solidFill>
                  <a:schemeClr val="bg1"/>
                </a:solidFill>
                <a:sym typeface="Wingdings" pitchFamily="2" charset="2"/>
              </a:endParaRPr>
            </a:p>
            <a:p>
              <a:pPr algn="ctr"/>
              <a:r>
                <a:rPr lang="en-SE" sz="1400" dirty="0">
                  <a:solidFill>
                    <a:schemeClr val="bg1"/>
                  </a:solidFill>
                  <a:sym typeface="Wingdings" pitchFamily="2" charset="2"/>
                </a:rPr>
                <a:t>configure albaem redis stream and start redis writer </a:t>
              </a:r>
              <a:endParaRPr lang="en-SE" sz="1400" dirty="0">
                <a:solidFill>
                  <a:schemeClr val="bg1"/>
                </a:solidFill>
              </a:endParaRPr>
            </a:p>
          </p:txBody>
        </p:sp>
      </p:grpSp>
      <p:cxnSp>
        <p:nvCxnSpPr>
          <p:cNvPr id="35" name="Straight Arrow Connector 34">
            <a:extLst>
              <a:ext uri="{FF2B5EF4-FFF2-40B4-BE49-F238E27FC236}">
                <a16:creationId xmlns:a16="http://schemas.microsoft.com/office/drawing/2014/main" id="{363E119B-A909-B4B2-3126-118C32A3E661}"/>
              </a:ext>
            </a:extLst>
          </p:cNvPr>
          <p:cNvCxnSpPr>
            <a:cxnSpLocks/>
            <a:stCxn id="34" idx="2"/>
            <a:endCxn id="40" idx="0"/>
          </p:cNvCxnSpPr>
          <p:nvPr/>
        </p:nvCxnSpPr>
        <p:spPr>
          <a:xfrm>
            <a:off x="8809961" y="2581316"/>
            <a:ext cx="4309" cy="5204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82ACBB0E-0EE6-250E-22A0-63E2C681DD99}"/>
              </a:ext>
            </a:extLst>
          </p:cNvPr>
          <p:cNvGrpSpPr/>
          <p:nvPr/>
        </p:nvGrpSpPr>
        <p:grpSpPr>
          <a:xfrm>
            <a:off x="7903098" y="3080016"/>
            <a:ext cx="1940727" cy="975881"/>
            <a:chOff x="6807200" y="1316144"/>
            <a:chExt cx="1940727" cy="975881"/>
          </a:xfrm>
        </p:grpSpPr>
        <p:sp>
          <p:nvSpPr>
            <p:cNvPr id="39" name="Rectangle 38">
              <a:extLst>
                <a:ext uri="{FF2B5EF4-FFF2-40B4-BE49-F238E27FC236}">
                  <a16:creationId xmlns:a16="http://schemas.microsoft.com/office/drawing/2014/main" id="{ACC4CB8C-F4E8-5963-B0EF-317EB887DE5F}"/>
                </a:ext>
              </a:extLst>
            </p:cNvPr>
            <p:cNvSpPr/>
            <p:nvPr/>
          </p:nvSpPr>
          <p:spPr>
            <a:xfrm>
              <a:off x="6807200" y="1316144"/>
              <a:ext cx="1940727" cy="96613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a:solidFill>
                  <a:schemeClr val="bg1"/>
                </a:solidFill>
              </a:endParaRPr>
            </a:p>
          </p:txBody>
        </p:sp>
        <p:sp>
          <p:nvSpPr>
            <p:cNvPr id="40" name="TextBox 39">
              <a:extLst>
                <a:ext uri="{FF2B5EF4-FFF2-40B4-BE49-F238E27FC236}">
                  <a16:creationId xmlns:a16="http://schemas.microsoft.com/office/drawing/2014/main" id="{41266CCD-5715-F92E-3EDE-2B1F049F987D}"/>
                </a:ext>
              </a:extLst>
            </p:cNvPr>
            <p:cNvSpPr txBox="1"/>
            <p:nvPr/>
          </p:nvSpPr>
          <p:spPr>
            <a:xfrm>
              <a:off x="6944608" y="1337918"/>
              <a:ext cx="1547527" cy="95410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SE" sz="1400" b="1" dirty="0">
                  <a:solidFill>
                    <a:schemeClr val="bg1"/>
                  </a:solidFill>
                </a:rPr>
                <a:t>albaem ctrl</a:t>
              </a:r>
            </a:p>
            <a:p>
              <a:pPr algn="ctr"/>
              <a:r>
                <a:rPr lang="en-SE" sz="1400" b="1" dirty="0">
                  <a:solidFill>
                    <a:schemeClr val="bg1"/>
                  </a:solidFill>
                  <a:latin typeface="Courier New" panose="02070309020205020404" pitchFamily="49" charset="0"/>
                  <a:cs typeface="Courier New" panose="02070309020205020404" pitchFamily="49" charset="0"/>
                  <a:sym typeface="Wingdings" pitchFamily="2" charset="2"/>
                </a:rPr>
                <a:t>PrepareOne</a:t>
              </a:r>
            </a:p>
            <a:p>
              <a:pPr algn="ctr"/>
              <a:r>
                <a:rPr lang="en-SE" sz="1400" dirty="0">
                  <a:solidFill>
                    <a:schemeClr val="bg1"/>
                  </a:solidFill>
                  <a:sym typeface="Wingdings" pitchFamily="2" charset="2"/>
                </a:rPr>
                <a:t>Start Redis external stream</a:t>
              </a:r>
            </a:p>
          </p:txBody>
        </p:sp>
      </p:grpSp>
      <p:cxnSp>
        <p:nvCxnSpPr>
          <p:cNvPr id="42" name="Straight Arrow Connector 41">
            <a:extLst>
              <a:ext uri="{FF2B5EF4-FFF2-40B4-BE49-F238E27FC236}">
                <a16:creationId xmlns:a16="http://schemas.microsoft.com/office/drawing/2014/main" id="{D6373610-F92A-AAB1-D9EA-D0784FC5171E}"/>
              </a:ext>
            </a:extLst>
          </p:cNvPr>
          <p:cNvCxnSpPr>
            <a:cxnSpLocks/>
            <a:stCxn id="40" idx="2"/>
            <a:endCxn id="12" idx="0"/>
          </p:cNvCxnSpPr>
          <p:nvPr/>
        </p:nvCxnSpPr>
        <p:spPr>
          <a:xfrm flipH="1">
            <a:off x="8814269" y="4055897"/>
            <a:ext cx="1" cy="6553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038" name="Picture 14" descr="Em# Electrometer Comes to Light">
            <a:extLst>
              <a:ext uri="{FF2B5EF4-FFF2-40B4-BE49-F238E27FC236}">
                <a16:creationId xmlns:a16="http://schemas.microsoft.com/office/drawing/2014/main" id="{6621E24E-2A1E-7A2E-7127-DDEAA31FA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9445" y="4770178"/>
            <a:ext cx="1161370" cy="869906"/>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Arrow Connector 48">
            <a:extLst>
              <a:ext uri="{FF2B5EF4-FFF2-40B4-BE49-F238E27FC236}">
                <a16:creationId xmlns:a16="http://schemas.microsoft.com/office/drawing/2014/main" id="{194E6901-1020-55EA-955C-C168E16E1FD1}"/>
              </a:ext>
            </a:extLst>
          </p:cNvPr>
          <p:cNvCxnSpPr>
            <a:cxnSpLocks/>
            <a:stCxn id="12" idx="3"/>
            <a:endCxn id="1038" idx="1"/>
          </p:cNvCxnSpPr>
          <p:nvPr/>
        </p:nvCxnSpPr>
        <p:spPr>
          <a:xfrm>
            <a:off x="10071826" y="5194300"/>
            <a:ext cx="667619" cy="108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90E3723-7F34-6034-E405-306802241B8F}"/>
              </a:ext>
            </a:extLst>
          </p:cNvPr>
          <p:cNvCxnSpPr>
            <a:cxnSpLocks/>
            <a:endCxn id="1036" idx="3"/>
          </p:cNvCxnSpPr>
          <p:nvPr/>
        </p:nvCxnSpPr>
        <p:spPr>
          <a:xfrm flipH="1">
            <a:off x="3716564" y="5053079"/>
            <a:ext cx="128633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E0B42A8-58D7-1932-0BE4-A2D6C857FDC1}"/>
              </a:ext>
            </a:extLst>
          </p:cNvPr>
          <p:cNvSpPr/>
          <p:nvPr/>
        </p:nvSpPr>
        <p:spPr>
          <a:xfrm>
            <a:off x="554738" y="4252635"/>
            <a:ext cx="1795634" cy="1600887"/>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SE" dirty="0"/>
              <a:t>Why from the Tango Device?</a:t>
            </a:r>
          </a:p>
        </p:txBody>
      </p:sp>
      <p:sp>
        <p:nvSpPr>
          <p:cNvPr id="58" name="TextBox 57">
            <a:extLst>
              <a:ext uri="{FF2B5EF4-FFF2-40B4-BE49-F238E27FC236}">
                <a16:creationId xmlns:a16="http://schemas.microsoft.com/office/drawing/2014/main" id="{0CBAAAFD-8245-E74E-FFA0-BD4170FECC38}"/>
              </a:ext>
            </a:extLst>
          </p:cNvPr>
          <p:cNvSpPr txBox="1"/>
          <p:nvPr/>
        </p:nvSpPr>
        <p:spPr>
          <a:xfrm>
            <a:off x="221859" y="1202111"/>
            <a:ext cx="6096000" cy="1323439"/>
          </a:xfrm>
          <a:prstGeom prst="rect">
            <a:avLst/>
          </a:prstGeom>
          <a:noFill/>
        </p:spPr>
        <p:txBody>
          <a:bodyPr wrap="square">
            <a:spAutoFit/>
          </a:bodyPr>
          <a:lstStyle/>
          <a:p>
            <a:pPr lvl="1"/>
            <a:r>
              <a:rPr lang="en-SE" sz="2000" dirty="0">
                <a:latin typeface="Calibri" panose="020F0502020204030204" pitchFamily="34" charset="0"/>
                <a:cs typeface="Calibri" panose="020F0502020204030204" pitchFamily="34" charset="0"/>
              </a:rPr>
              <a:t>Redis</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The setup process took significantly longer than expected due to package version and dependency issues.</a:t>
            </a:r>
            <a:endParaRPr lang="en-S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5592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62612-2E19-0952-0424-411FAD54B6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81DB2-1706-0EDD-5EE0-CE5B821F6C8F}"/>
              </a:ext>
            </a:extLst>
          </p:cNvPr>
          <p:cNvSpPr>
            <a:spLocks noGrp="1"/>
          </p:cNvSpPr>
          <p:nvPr>
            <p:ph type="title"/>
          </p:nvPr>
        </p:nvSpPr>
        <p:spPr>
          <a:xfrm>
            <a:off x="745079" y="214254"/>
            <a:ext cx="10481930" cy="1325563"/>
          </a:xfrm>
        </p:spPr>
        <p:txBody>
          <a:bodyPr/>
          <a:lstStyle/>
          <a:p>
            <a:r>
              <a:rPr lang="en-SE" dirty="0"/>
              <a:t>Synchronization</a:t>
            </a:r>
          </a:p>
        </p:txBody>
      </p:sp>
      <p:pic>
        <p:nvPicPr>
          <p:cNvPr id="8" name="Picture 7">
            <a:extLst>
              <a:ext uri="{FF2B5EF4-FFF2-40B4-BE49-F238E27FC236}">
                <a16:creationId xmlns:a16="http://schemas.microsoft.com/office/drawing/2014/main" id="{2EAFABE6-55D3-0A36-28E6-862C17B68FB8}"/>
              </a:ext>
            </a:extLst>
          </p:cNvPr>
          <p:cNvPicPr>
            <a:picLocks noChangeAspect="1"/>
          </p:cNvPicPr>
          <p:nvPr/>
        </p:nvPicPr>
        <p:blipFill>
          <a:blip r:embed="rId2"/>
          <a:stretch>
            <a:fillRect/>
          </a:stretch>
        </p:blipFill>
        <p:spPr>
          <a:xfrm>
            <a:off x="7880061" y="87989"/>
            <a:ext cx="4710540" cy="2146981"/>
          </a:xfrm>
          <a:prstGeom prst="rect">
            <a:avLst/>
          </a:prstGeom>
        </p:spPr>
      </p:pic>
      <p:pic>
        <p:nvPicPr>
          <p:cNvPr id="10" name="Picture 9">
            <a:extLst>
              <a:ext uri="{FF2B5EF4-FFF2-40B4-BE49-F238E27FC236}">
                <a16:creationId xmlns:a16="http://schemas.microsoft.com/office/drawing/2014/main" id="{5DEAF952-BE23-BF99-D70C-38D48751E4FA}"/>
              </a:ext>
            </a:extLst>
          </p:cNvPr>
          <p:cNvPicPr>
            <a:picLocks noChangeAspect="1"/>
          </p:cNvPicPr>
          <p:nvPr/>
        </p:nvPicPr>
        <p:blipFill rotWithShape="1">
          <a:blip r:embed="rId3"/>
          <a:srcRect r="21615"/>
          <a:stretch/>
        </p:blipFill>
        <p:spPr>
          <a:xfrm>
            <a:off x="320031" y="3848075"/>
            <a:ext cx="4894109" cy="1701250"/>
          </a:xfrm>
          <a:prstGeom prst="rect">
            <a:avLst/>
          </a:prstGeom>
          <a:ln w="28575">
            <a:solidFill>
              <a:srgbClr val="FF0000"/>
            </a:solidFill>
          </a:ln>
        </p:spPr>
      </p:pic>
      <p:cxnSp>
        <p:nvCxnSpPr>
          <p:cNvPr id="11" name="Curved Connector 10">
            <a:extLst>
              <a:ext uri="{FF2B5EF4-FFF2-40B4-BE49-F238E27FC236}">
                <a16:creationId xmlns:a16="http://schemas.microsoft.com/office/drawing/2014/main" id="{97E2CFFB-B8A9-DA2A-8DA6-EA9F46AB7D0F}"/>
              </a:ext>
            </a:extLst>
          </p:cNvPr>
          <p:cNvCxnSpPr>
            <a:cxnSpLocks/>
            <a:stCxn id="24" idx="3"/>
            <a:endCxn id="23" idx="1"/>
          </p:cNvCxnSpPr>
          <p:nvPr/>
        </p:nvCxnSpPr>
        <p:spPr>
          <a:xfrm>
            <a:off x="1866281" y="2539787"/>
            <a:ext cx="346218" cy="168089"/>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picture containing text, clipart&#10;&#10;Description automatically generated">
            <a:extLst>
              <a:ext uri="{FF2B5EF4-FFF2-40B4-BE49-F238E27FC236}">
                <a16:creationId xmlns:a16="http://schemas.microsoft.com/office/drawing/2014/main" id="{869FF91C-4608-C20C-7DF1-B700099CE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146" y="4401915"/>
            <a:ext cx="1214555" cy="780785"/>
          </a:xfrm>
          <a:prstGeom prst="rect">
            <a:avLst/>
          </a:prstGeom>
        </p:spPr>
      </p:pic>
      <p:pic>
        <p:nvPicPr>
          <p:cNvPr id="23" name="Picture 22">
            <a:extLst>
              <a:ext uri="{FF2B5EF4-FFF2-40B4-BE49-F238E27FC236}">
                <a16:creationId xmlns:a16="http://schemas.microsoft.com/office/drawing/2014/main" id="{F9834770-756D-A606-68A2-37F27B99D2B6}"/>
              </a:ext>
            </a:extLst>
          </p:cNvPr>
          <p:cNvPicPr>
            <a:picLocks noChangeAspect="1"/>
          </p:cNvPicPr>
          <p:nvPr/>
        </p:nvPicPr>
        <p:blipFill>
          <a:blip r:embed="rId5"/>
          <a:stretch>
            <a:fillRect/>
          </a:stretch>
        </p:blipFill>
        <p:spPr>
          <a:xfrm>
            <a:off x="2212499" y="1949368"/>
            <a:ext cx="2408178" cy="1517016"/>
          </a:xfrm>
          <a:prstGeom prst="rect">
            <a:avLst/>
          </a:prstGeom>
        </p:spPr>
      </p:pic>
      <p:sp>
        <p:nvSpPr>
          <p:cNvPr id="24" name="Rectangle 23">
            <a:extLst>
              <a:ext uri="{FF2B5EF4-FFF2-40B4-BE49-F238E27FC236}">
                <a16:creationId xmlns:a16="http://schemas.microsoft.com/office/drawing/2014/main" id="{5363AA99-DDD2-2669-1943-EA461FCCEC6E}"/>
              </a:ext>
            </a:extLst>
          </p:cNvPr>
          <p:cNvSpPr/>
          <p:nvPr/>
        </p:nvSpPr>
        <p:spPr>
          <a:xfrm>
            <a:off x="316453" y="2287937"/>
            <a:ext cx="1549828" cy="503700"/>
          </a:xfrm>
          <a:prstGeom prst="rect">
            <a:avLst/>
          </a:prstGeom>
          <a:gradFill flip="none" rotWithShape="1">
            <a:gsLst>
              <a:gs pos="0">
                <a:srgbClr val="FF0000">
                  <a:tint val="66000"/>
                  <a:satMod val="160000"/>
                  <a:lumMod val="42119"/>
                </a:srgbClr>
              </a:gs>
              <a:gs pos="50000">
                <a:srgbClr val="FF0000">
                  <a:tint val="44500"/>
                  <a:satMod val="160000"/>
                  <a:lumMod val="86852"/>
                </a:srgbClr>
              </a:gs>
              <a:gs pos="100000">
                <a:srgbClr val="FF0000">
                  <a:tint val="23500"/>
                  <a:satMod val="160000"/>
                </a:srgbClr>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Bragg Motor</a:t>
            </a:r>
            <a:endParaRPr kumimoji="0" lang="en-SE"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 name="Rectangle 25">
            <a:extLst>
              <a:ext uri="{FF2B5EF4-FFF2-40B4-BE49-F238E27FC236}">
                <a16:creationId xmlns:a16="http://schemas.microsoft.com/office/drawing/2014/main" id="{EB58D5F5-54E6-CE1E-16CB-90C48C757E47}"/>
              </a:ext>
            </a:extLst>
          </p:cNvPr>
          <p:cNvSpPr/>
          <p:nvPr/>
        </p:nvSpPr>
        <p:spPr>
          <a:xfrm>
            <a:off x="3555846" y="1892070"/>
            <a:ext cx="1178122" cy="166516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cxnSp>
        <p:nvCxnSpPr>
          <p:cNvPr id="27" name="Straight Connector 26">
            <a:extLst>
              <a:ext uri="{FF2B5EF4-FFF2-40B4-BE49-F238E27FC236}">
                <a16:creationId xmlns:a16="http://schemas.microsoft.com/office/drawing/2014/main" id="{ABD3FF24-E39C-6821-E5F1-588A3C631E0F}"/>
              </a:ext>
            </a:extLst>
          </p:cNvPr>
          <p:cNvCxnSpPr/>
          <p:nvPr/>
        </p:nvCxnSpPr>
        <p:spPr>
          <a:xfrm>
            <a:off x="4733968" y="3557236"/>
            <a:ext cx="480172" cy="290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B79B54D-C81F-EE5D-7FE1-2A656C2C40B9}"/>
              </a:ext>
            </a:extLst>
          </p:cNvPr>
          <p:cNvCxnSpPr>
            <a:cxnSpLocks/>
          </p:cNvCxnSpPr>
          <p:nvPr/>
        </p:nvCxnSpPr>
        <p:spPr>
          <a:xfrm flipH="1">
            <a:off x="320031" y="3557236"/>
            <a:ext cx="3235815" cy="290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E2E8CC92-F12E-5064-1238-5B96A5E05DDE}"/>
              </a:ext>
            </a:extLst>
          </p:cNvPr>
          <p:cNvCxnSpPr>
            <a:cxnSpLocks/>
            <a:endCxn id="35" idx="1"/>
          </p:cNvCxnSpPr>
          <p:nvPr/>
        </p:nvCxnSpPr>
        <p:spPr>
          <a:xfrm>
            <a:off x="4449011" y="2470880"/>
            <a:ext cx="773125" cy="12700"/>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F7BB4BCF-326D-DA7C-AC77-EECB83990089}"/>
              </a:ext>
            </a:extLst>
          </p:cNvPr>
          <p:cNvCxnSpPr>
            <a:cxnSpLocks/>
            <a:endCxn id="37" idx="1"/>
          </p:cNvCxnSpPr>
          <p:nvPr/>
        </p:nvCxnSpPr>
        <p:spPr>
          <a:xfrm>
            <a:off x="4449011" y="2809434"/>
            <a:ext cx="773125" cy="298725"/>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D9E4DD-D439-74DE-139C-79C86CAC349D}"/>
              </a:ext>
            </a:extLst>
          </p:cNvPr>
          <p:cNvSpPr txBox="1"/>
          <p:nvPr/>
        </p:nvSpPr>
        <p:spPr>
          <a:xfrm>
            <a:off x="5222136" y="2301603"/>
            <a:ext cx="1249253"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SE" sz="1600" dirty="0"/>
              <a:t>total triggers</a:t>
            </a:r>
          </a:p>
        </p:txBody>
      </p:sp>
      <p:sp>
        <p:nvSpPr>
          <p:cNvPr id="37" name="TextBox 36">
            <a:extLst>
              <a:ext uri="{FF2B5EF4-FFF2-40B4-BE49-F238E27FC236}">
                <a16:creationId xmlns:a16="http://schemas.microsoft.com/office/drawing/2014/main" id="{537BA3D2-309D-A74E-DF84-289EE76D9781}"/>
              </a:ext>
            </a:extLst>
          </p:cNvPr>
          <p:cNvSpPr txBox="1"/>
          <p:nvPr/>
        </p:nvSpPr>
        <p:spPr>
          <a:xfrm>
            <a:off x="5222136" y="2938882"/>
            <a:ext cx="1689565"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SE" sz="1600" dirty="0"/>
              <a:t>single point meas.</a:t>
            </a:r>
          </a:p>
        </p:txBody>
      </p:sp>
      <p:sp>
        <p:nvSpPr>
          <p:cNvPr id="43" name="Rectangle 42">
            <a:extLst>
              <a:ext uri="{FF2B5EF4-FFF2-40B4-BE49-F238E27FC236}">
                <a16:creationId xmlns:a16="http://schemas.microsoft.com/office/drawing/2014/main" id="{184F440B-39FC-0F99-A347-9A87E101824D}"/>
              </a:ext>
            </a:extLst>
          </p:cNvPr>
          <p:cNvSpPr/>
          <p:nvPr/>
        </p:nvSpPr>
        <p:spPr>
          <a:xfrm>
            <a:off x="8449956" y="2581018"/>
            <a:ext cx="1327095" cy="513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dirty="0"/>
              <a:t>AlbaEM-01</a:t>
            </a:r>
          </a:p>
        </p:txBody>
      </p:sp>
      <p:sp>
        <p:nvSpPr>
          <p:cNvPr id="44" name="Rectangle 43">
            <a:extLst>
              <a:ext uri="{FF2B5EF4-FFF2-40B4-BE49-F238E27FC236}">
                <a16:creationId xmlns:a16="http://schemas.microsoft.com/office/drawing/2014/main" id="{C786B002-824F-1DF4-9A8E-E0CFAEAD76B9}"/>
              </a:ext>
            </a:extLst>
          </p:cNvPr>
          <p:cNvSpPr/>
          <p:nvPr/>
        </p:nvSpPr>
        <p:spPr>
          <a:xfrm>
            <a:off x="8449955" y="3176064"/>
            <a:ext cx="1327095" cy="513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dirty="0"/>
              <a:t>AlbaEM-02</a:t>
            </a:r>
          </a:p>
        </p:txBody>
      </p:sp>
      <p:sp>
        <p:nvSpPr>
          <p:cNvPr id="45" name="Rectangle 44">
            <a:extLst>
              <a:ext uri="{FF2B5EF4-FFF2-40B4-BE49-F238E27FC236}">
                <a16:creationId xmlns:a16="http://schemas.microsoft.com/office/drawing/2014/main" id="{D8A17AF8-11BC-E350-C078-1261ACDBBACC}"/>
              </a:ext>
            </a:extLst>
          </p:cNvPr>
          <p:cNvSpPr/>
          <p:nvPr/>
        </p:nvSpPr>
        <p:spPr>
          <a:xfrm>
            <a:off x="8449955" y="3771110"/>
            <a:ext cx="1327095" cy="513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dirty="0"/>
              <a:t>Eiger-01</a:t>
            </a:r>
          </a:p>
        </p:txBody>
      </p:sp>
      <p:sp>
        <p:nvSpPr>
          <p:cNvPr id="46" name="Rectangle 45">
            <a:extLst>
              <a:ext uri="{FF2B5EF4-FFF2-40B4-BE49-F238E27FC236}">
                <a16:creationId xmlns:a16="http://schemas.microsoft.com/office/drawing/2014/main" id="{2338FC53-132E-DE6F-E91B-6A184BE376E1}"/>
              </a:ext>
            </a:extLst>
          </p:cNvPr>
          <p:cNvSpPr/>
          <p:nvPr/>
        </p:nvSpPr>
        <p:spPr>
          <a:xfrm>
            <a:off x="8449955" y="4366156"/>
            <a:ext cx="1327095" cy="513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dirty="0"/>
              <a:t>Eiger-02</a:t>
            </a:r>
          </a:p>
        </p:txBody>
      </p:sp>
      <p:sp>
        <p:nvSpPr>
          <p:cNvPr id="47" name="Rectangle 46">
            <a:extLst>
              <a:ext uri="{FF2B5EF4-FFF2-40B4-BE49-F238E27FC236}">
                <a16:creationId xmlns:a16="http://schemas.microsoft.com/office/drawing/2014/main" id="{79052E8D-4672-3893-66ED-9ACB6F2EB640}"/>
              </a:ext>
            </a:extLst>
          </p:cNvPr>
          <p:cNvSpPr/>
          <p:nvPr/>
        </p:nvSpPr>
        <p:spPr>
          <a:xfrm>
            <a:off x="8449955" y="4961202"/>
            <a:ext cx="1327095" cy="513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dirty="0"/>
              <a:t>PCAP</a:t>
            </a:r>
          </a:p>
        </p:txBody>
      </p:sp>
      <p:cxnSp>
        <p:nvCxnSpPr>
          <p:cNvPr id="51" name="Curved Connector 50">
            <a:extLst>
              <a:ext uri="{FF2B5EF4-FFF2-40B4-BE49-F238E27FC236}">
                <a16:creationId xmlns:a16="http://schemas.microsoft.com/office/drawing/2014/main" id="{A5035792-7E3C-61BA-864E-D3EBEBB481CC}"/>
              </a:ext>
            </a:extLst>
          </p:cNvPr>
          <p:cNvCxnSpPr>
            <a:cxnSpLocks/>
            <a:stCxn id="35" idx="3"/>
            <a:endCxn id="43" idx="1"/>
          </p:cNvCxnSpPr>
          <p:nvPr/>
        </p:nvCxnSpPr>
        <p:spPr>
          <a:xfrm>
            <a:off x="6471389" y="2470880"/>
            <a:ext cx="1978567" cy="367013"/>
          </a:xfrm>
          <a:prstGeom prst="curvedConnector3">
            <a:avLst>
              <a:gd name="adj1" fmla="val 50000"/>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18806151-AC99-5175-B271-C2560D937364}"/>
              </a:ext>
            </a:extLst>
          </p:cNvPr>
          <p:cNvCxnSpPr>
            <a:cxnSpLocks/>
            <a:stCxn id="35" idx="3"/>
            <a:endCxn id="44" idx="1"/>
          </p:cNvCxnSpPr>
          <p:nvPr/>
        </p:nvCxnSpPr>
        <p:spPr>
          <a:xfrm>
            <a:off x="6471389" y="2470880"/>
            <a:ext cx="1978566" cy="962059"/>
          </a:xfrm>
          <a:prstGeom prst="curvedConnector3">
            <a:avLst>
              <a:gd name="adj1" fmla="val 50000"/>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50D955D7-C375-1603-8097-612DE3512C9A}"/>
              </a:ext>
            </a:extLst>
          </p:cNvPr>
          <p:cNvCxnSpPr>
            <a:cxnSpLocks/>
            <a:stCxn id="37" idx="3"/>
            <a:endCxn id="45" idx="1"/>
          </p:cNvCxnSpPr>
          <p:nvPr/>
        </p:nvCxnSpPr>
        <p:spPr>
          <a:xfrm>
            <a:off x="6911701" y="3108159"/>
            <a:ext cx="1538254" cy="919826"/>
          </a:xfrm>
          <a:prstGeom prst="curvedConnector3">
            <a:avLst>
              <a:gd name="adj1" fmla="val 50000"/>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651D2C84-C744-A019-74CF-FA782FB61861}"/>
              </a:ext>
            </a:extLst>
          </p:cNvPr>
          <p:cNvCxnSpPr>
            <a:cxnSpLocks/>
            <a:stCxn id="35" idx="3"/>
            <a:endCxn id="47" idx="1"/>
          </p:cNvCxnSpPr>
          <p:nvPr/>
        </p:nvCxnSpPr>
        <p:spPr>
          <a:xfrm>
            <a:off x="6471389" y="2470880"/>
            <a:ext cx="1978566" cy="2747197"/>
          </a:xfrm>
          <a:prstGeom prst="curvedConnector3">
            <a:avLst>
              <a:gd name="adj1" fmla="val 50000"/>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C3D4817-F303-E689-6311-2A4083C5FC39}"/>
              </a:ext>
            </a:extLst>
          </p:cNvPr>
          <p:cNvCxnSpPr>
            <a:cxnSpLocks/>
            <a:stCxn id="37" idx="3"/>
            <a:endCxn id="46" idx="1"/>
          </p:cNvCxnSpPr>
          <p:nvPr/>
        </p:nvCxnSpPr>
        <p:spPr>
          <a:xfrm>
            <a:off x="6911701" y="3108159"/>
            <a:ext cx="1538254" cy="1514872"/>
          </a:xfrm>
          <a:prstGeom prst="curvedConnector3">
            <a:avLst>
              <a:gd name="adj1" fmla="val 50000"/>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A44C307C-FB63-3D58-0258-AA38B1A36AF2}"/>
              </a:ext>
            </a:extLst>
          </p:cNvPr>
          <p:cNvSpPr/>
          <p:nvPr/>
        </p:nvSpPr>
        <p:spPr>
          <a:xfrm>
            <a:off x="5012374" y="1933241"/>
            <a:ext cx="2110486" cy="1540903"/>
          </a:xfrm>
          <a:prstGeom prst="rect">
            <a:avLst/>
          </a:prstGeom>
          <a:noFill/>
          <a:ln w="28575">
            <a:solidFill>
              <a:schemeClr val="tx2">
                <a:lumMod val="75000"/>
                <a:lumOff val="2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7" name="TextBox 66">
            <a:extLst>
              <a:ext uri="{FF2B5EF4-FFF2-40B4-BE49-F238E27FC236}">
                <a16:creationId xmlns:a16="http://schemas.microsoft.com/office/drawing/2014/main" id="{6FFDA5AE-3117-0A01-74D6-F6994A04A2CA}"/>
              </a:ext>
            </a:extLst>
          </p:cNvPr>
          <p:cNvSpPr txBox="1"/>
          <p:nvPr/>
        </p:nvSpPr>
        <p:spPr>
          <a:xfrm>
            <a:off x="4974054" y="1469210"/>
            <a:ext cx="2084930" cy="369332"/>
          </a:xfrm>
          <a:prstGeom prst="rect">
            <a:avLst/>
          </a:prstGeom>
          <a:noFill/>
        </p:spPr>
        <p:txBody>
          <a:bodyPr wrap="none" rtlCol="0">
            <a:spAutoFit/>
          </a:bodyPr>
          <a:lstStyle/>
          <a:p>
            <a:pPr algn="ctr"/>
            <a:r>
              <a:rPr lang="en-SE" dirty="0"/>
              <a:t>trigger gate ctrl axes</a:t>
            </a:r>
          </a:p>
        </p:txBody>
      </p:sp>
    </p:spTree>
    <p:extLst>
      <p:ext uri="{BB962C8B-B14F-4D97-AF65-F5344CB8AC3E}">
        <p14:creationId xmlns:p14="http://schemas.microsoft.com/office/powerpoint/2010/main" val="3965715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5C08F-DDC2-E494-EB41-3F9B92B21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471B25-B690-AFB6-BD9B-466E2B2EA112}"/>
              </a:ext>
            </a:extLst>
          </p:cNvPr>
          <p:cNvSpPr>
            <a:spLocks noGrp="1"/>
          </p:cNvSpPr>
          <p:nvPr>
            <p:ph type="title"/>
          </p:nvPr>
        </p:nvSpPr>
        <p:spPr>
          <a:xfrm>
            <a:off x="745079" y="214254"/>
            <a:ext cx="10481930" cy="1325563"/>
          </a:xfrm>
        </p:spPr>
        <p:txBody>
          <a:bodyPr/>
          <a:lstStyle/>
          <a:p>
            <a:r>
              <a:rPr lang="en-SE" dirty="0"/>
              <a:t>Synchronization</a:t>
            </a:r>
          </a:p>
        </p:txBody>
      </p:sp>
      <p:pic>
        <p:nvPicPr>
          <p:cNvPr id="8" name="Picture 7">
            <a:extLst>
              <a:ext uri="{FF2B5EF4-FFF2-40B4-BE49-F238E27FC236}">
                <a16:creationId xmlns:a16="http://schemas.microsoft.com/office/drawing/2014/main" id="{CA72ABEA-18E6-8C1B-2538-035F131F933E}"/>
              </a:ext>
            </a:extLst>
          </p:cNvPr>
          <p:cNvPicPr>
            <a:picLocks noChangeAspect="1"/>
          </p:cNvPicPr>
          <p:nvPr/>
        </p:nvPicPr>
        <p:blipFill>
          <a:blip r:embed="rId2"/>
          <a:stretch>
            <a:fillRect/>
          </a:stretch>
        </p:blipFill>
        <p:spPr>
          <a:xfrm>
            <a:off x="7880061" y="87989"/>
            <a:ext cx="4710540" cy="2146981"/>
          </a:xfrm>
          <a:prstGeom prst="rect">
            <a:avLst/>
          </a:prstGeom>
        </p:spPr>
      </p:pic>
      <p:pic>
        <p:nvPicPr>
          <p:cNvPr id="10" name="Picture 9">
            <a:extLst>
              <a:ext uri="{FF2B5EF4-FFF2-40B4-BE49-F238E27FC236}">
                <a16:creationId xmlns:a16="http://schemas.microsoft.com/office/drawing/2014/main" id="{40A5F916-D713-76F5-0CE9-49C203FF4633}"/>
              </a:ext>
            </a:extLst>
          </p:cNvPr>
          <p:cNvPicPr>
            <a:picLocks noChangeAspect="1"/>
          </p:cNvPicPr>
          <p:nvPr/>
        </p:nvPicPr>
        <p:blipFill rotWithShape="1">
          <a:blip r:embed="rId3"/>
          <a:srcRect r="21615"/>
          <a:stretch/>
        </p:blipFill>
        <p:spPr>
          <a:xfrm>
            <a:off x="320031" y="3848075"/>
            <a:ext cx="4894109" cy="1701250"/>
          </a:xfrm>
          <a:prstGeom prst="rect">
            <a:avLst/>
          </a:prstGeom>
          <a:ln w="28575">
            <a:solidFill>
              <a:srgbClr val="FF0000"/>
            </a:solidFill>
          </a:ln>
        </p:spPr>
      </p:pic>
      <p:cxnSp>
        <p:nvCxnSpPr>
          <p:cNvPr id="11" name="Curved Connector 10">
            <a:extLst>
              <a:ext uri="{FF2B5EF4-FFF2-40B4-BE49-F238E27FC236}">
                <a16:creationId xmlns:a16="http://schemas.microsoft.com/office/drawing/2014/main" id="{8AE13634-BB85-F86F-03D4-3E075CB07BED}"/>
              </a:ext>
            </a:extLst>
          </p:cNvPr>
          <p:cNvCxnSpPr>
            <a:cxnSpLocks/>
            <a:stCxn id="24" idx="3"/>
            <a:endCxn id="23" idx="1"/>
          </p:cNvCxnSpPr>
          <p:nvPr/>
        </p:nvCxnSpPr>
        <p:spPr>
          <a:xfrm>
            <a:off x="1866281" y="2539787"/>
            <a:ext cx="346218" cy="168089"/>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picture containing text, clipart&#10;&#10;Description automatically generated">
            <a:extLst>
              <a:ext uri="{FF2B5EF4-FFF2-40B4-BE49-F238E27FC236}">
                <a16:creationId xmlns:a16="http://schemas.microsoft.com/office/drawing/2014/main" id="{9DB67C40-A993-58B2-D71A-3FF56FBEF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146" y="4401915"/>
            <a:ext cx="1214555" cy="780785"/>
          </a:xfrm>
          <a:prstGeom prst="rect">
            <a:avLst/>
          </a:prstGeom>
        </p:spPr>
      </p:pic>
      <p:pic>
        <p:nvPicPr>
          <p:cNvPr id="23" name="Picture 22">
            <a:extLst>
              <a:ext uri="{FF2B5EF4-FFF2-40B4-BE49-F238E27FC236}">
                <a16:creationId xmlns:a16="http://schemas.microsoft.com/office/drawing/2014/main" id="{15645D25-9DEF-BEB8-5292-23B7A6AB87CE}"/>
              </a:ext>
            </a:extLst>
          </p:cNvPr>
          <p:cNvPicPr>
            <a:picLocks noChangeAspect="1"/>
          </p:cNvPicPr>
          <p:nvPr/>
        </p:nvPicPr>
        <p:blipFill>
          <a:blip r:embed="rId5"/>
          <a:stretch>
            <a:fillRect/>
          </a:stretch>
        </p:blipFill>
        <p:spPr>
          <a:xfrm>
            <a:off x="2212499" y="1949368"/>
            <a:ext cx="2408178" cy="1517016"/>
          </a:xfrm>
          <a:prstGeom prst="rect">
            <a:avLst/>
          </a:prstGeom>
        </p:spPr>
      </p:pic>
      <p:sp>
        <p:nvSpPr>
          <p:cNvPr id="24" name="Rectangle 23">
            <a:extLst>
              <a:ext uri="{FF2B5EF4-FFF2-40B4-BE49-F238E27FC236}">
                <a16:creationId xmlns:a16="http://schemas.microsoft.com/office/drawing/2014/main" id="{69B54FBD-DD10-B738-DE21-1C779156D553}"/>
              </a:ext>
            </a:extLst>
          </p:cNvPr>
          <p:cNvSpPr/>
          <p:nvPr/>
        </p:nvSpPr>
        <p:spPr>
          <a:xfrm>
            <a:off x="316453" y="2287937"/>
            <a:ext cx="1549828" cy="503700"/>
          </a:xfrm>
          <a:prstGeom prst="rect">
            <a:avLst/>
          </a:prstGeom>
          <a:gradFill flip="none" rotWithShape="1">
            <a:gsLst>
              <a:gs pos="0">
                <a:srgbClr val="FF0000">
                  <a:tint val="66000"/>
                  <a:satMod val="160000"/>
                  <a:lumMod val="42119"/>
                </a:srgbClr>
              </a:gs>
              <a:gs pos="50000">
                <a:srgbClr val="FF0000">
                  <a:tint val="44500"/>
                  <a:satMod val="160000"/>
                  <a:lumMod val="86852"/>
                </a:srgbClr>
              </a:gs>
              <a:gs pos="100000">
                <a:srgbClr val="FF0000">
                  <a:tint val="23500"/>
                  <a:satMod val="160000"/>
                </a:srgbClr>
              </a:gs>
            </a:gsLst>
            <a:lin ang="16200000" scaled="1"/>
            <a:tileRect/>
          </a:gra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Bragg Motor</a:t>
            </a:r>
            <a:endParaRPr kumimoji="0" lang="en-SE"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 name="Rectangle 25">
            <a:extLst>
              <a:ext uri="{FF2B5EF4-FFF2-40B4-BE49-F238E27FC236}">
                <a16:creationId xmlns:a16="http://schemas.microsoft.com/office/drawing/2014/main" id="{D139CF54-95B5-557A-00B2-2862E39FBD6B}"/>
              </a:ext>
            </a:extLst>
          </p:cNvPr>
          <p:cNvSpPr/>
          <p:nvPr/>
        </p:nvSpPr>
        <p:spPr>
          <a:xfrm>
            <a:off x="3555846" y="1892070"/>
            <a:ext cx="1178122" cy="166516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cxnSp>
        <p:nvCxnSpPr>
          <p:cNvPr id="27" name="Straight Connector 26">
            <a:extLst>
              <a:ext uri="{FF2B5EF4-FFF2-40B4-BE49-F238E27FC236}">
                <a16:creationId xmlns:a16="http://schemas.microsoft.com/office/drawing/2014/main" id="{45F0A9E6-08B8-4C15-32DA-B518D5AAFE06}"/>
              </a:ext>
            </a:extLst>
          </p:cNvPr>
          <p:cNvCxnSpPr/>
          <p:nvPr/>
        </p:nvCxnSpPr>
        <p:spPr>
          <a:xfrm>
            <a:off x="4733968" y="3557236"/>
            <a:ext cx="480172" cy="290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23C262-A995-2268-5FEE-A44C2D80B86A}"/>
              </a:ext>
            </a:extLst>
          </p:cNvPr>
          <p:cNvCxnSpPr>
            <a:cxnSpLocks/>
          </p:cNvCxnSpPr>
          <p:nvPr/>
        </p:nvCxnSpPr>
        <p:spPr>
          <a:xfrm flipH="1">
            <a:off x="320031" y="3557236"/>
            <a:ext cx="3235815" cy="290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A2F67F8C-F8FE-7781-FFD1-70CB3EBDD572}"/>
              </a:ext>
            </a:extLst>
          </p:cNvPr>
          <p:cNvCxnSpPr>
            <a:cxnSpLocks/>
            <a:endCxn id="35" idx="1"/>
          </p:cNvCxnSpPr>
          <p:nvPr/>
        </p:nvCxnSpPr>
        <p:spPr>
          <a:xfrm>
            <a:off x="4449011" y="2470880"/>
            <a:ext cx="773125" cy="12700"/>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FDAB1920-1736-0C7D-E63D-FC3934C49610}"/>
              </a:ext>
            </a:extLst>
          </p:cNvPr>
          <p:cNvCxnSpPr>
            <a:cxnSpLocks/>
            <a:endCxn id="37" idx="1"/>
          </p:cNvCxnSpPr>
          <p:nvPr/>
        </p:nvCxnSpPr>
        <p:spPr>
          <a:xfrm>
            <a:off x="4449011" y="2809434"/>
            <a:ext cx="773125" cy="298725"/>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6EF4A2D-1751-F5F1-42CA-03CCE605075A}"/>
              </a:ext>
            </a:extLst>
          </p:cNvPr>
          <p:cNvSpPr txBox="1"/>
          <p:nvPr/>
        </p:nvSpPr>
        <p:spPr>
          <a:xfrm>
            <a:off x="5222136" y="2301603"/>
            <a:ext cx="1249253"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SE" sz="1600" dirty="0"/>
              <a:t>total triggers</a:t>
            </a:r>
          </a:p>
        </p:txBody>
      </p:sp>
      <p:sp>
        <p:nvSpPr>
          <p:cNvPr id="37" name="TextBox 36">
            <a:extLst>
              <a:ext uri="{FF2B5EF4-FFF2-40B4-BE49-F238E27FC236}">
                <a16:creationId xmlns:a16="http://schemas.microsoft.com/office/drawing/2014/main" id="{C73F7B9E-DFB7-88F1-C776-B3024BB58EAC}"/>
              </a:ext>
            </a:extLst>
          </p:cNvPr>
          <p:cNvSpPr txBox="1"/>
          <p:nvPr/>
        </p:nvSpPr>
        <p:spPr>
          <a:xfrm>
            <a:off x="5222136" y="2938882"/>
            <a:ext cx="1689565"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SE" sz="1600" dirty="0"/>
              <a:t>single point meas.</a:t>
            </a:r>
          </a:p>
        </p:txBody>
      </p:sp>
      <p:sp>
        <p:nvSpPr>
          <p:cNvPr id="43" name="Rectangle 42">
            <a:extLst>
              <a:ext uri="{FF2B5EF4-FFF2-40B4-BE49-F238E27FC236}">
                <a16:creationId xmlns:a16="http://schemas.microsoft.com/office/drawing/2014/main" id="{AF7AA8DA-7337-3581-8CB2-44333CDA7970}"/>
              </a:ext>
            </a:extLst>
          </p:cNvPr>
          <p:cNvSpPr/>
          <p:nvPr/>
        </p:nvSpPr>
        <p:spPr>
          <a:xfrm>
            <a:off x="8449956" y="2581018"/>
            <a:ext cx="1327095" cy="513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dirty="0"/>
              <a:t>AlbaEM-01</a:t>
            </a:r>
          </a:p>
        </p:txBody>
      </p:sp>
      <p:sp>
        <p:nvSpPr>
          <p:cNvPr id="44" name="Rectangle 43">
            <a:extLst>
              <a:ext uri="{FF2B5EF4-FFF2-40B4-BE49-F238E27FC236}">
                <a16:creationId xmlns:a16="http://schemas.microsoft.com/office/drawing/2014/main" id="{03A070F3-E192-419E-9CF4-2805239AB732}"/>
              </a:ext>
            </a:extLst>
          </p:cNvPr>
          <p:cNvSpPr/>
          <p:nvPr/>
        </p:nvSpPr>
        <p:spPr>
          <a:xfrm>
            <a:off x="8449955" y="3176064"/>
            <a:ext cx="1327095" cy="513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dirty="0"/>
              <a:t>AlbaEM-02</a:t>
            </a:r>
          </a:p>
        </p:txBody>
      </p:sp>
      <p:sp>
        <p:nvSpPr>
          <p:cNvPr id="45" name="Rectangle 44">
            <a:extLst>
              <a:ext uri="{FF2B5EF4-FFF2-40B4-BE49-F238E27FC236}">
                <a16:creationId xmlns:a16="http://schemas.microsoft.com/office/drawing/2014/main" id="{D46AB2EC-4CD7-83C5-9D8D-0FF1B166604A}"/>
              </a:ext>
            </a:extLst>
          </p:cNvPr>
          <p:cNvSpPr/>
          <p:nvPr/>
        </p:nvSpPr>
        <p:spPr>
          <a:xfrm>
            <a:off x="8449955" y="3771110"/>
            <a:ext cx="1327095" cy="513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dirty="0"/>
              <a:t>Eiger-01</a:t>
            </a:r>
          </a:p>
        </p:txBody>
      </p:sp>
      <p:sp>
        <p:nvSpPr>
          <p:cNvPr id="46" name="Rectangle 45">
            <a:extLst>
              <a:ext uri="{FF2B5EF4-FFF2-40B4-BE49-F238E27FC236}">
                <a16:creationId xmlns:a16="http://schemas.microsoft.com/office/drawing/2014/main" id="{1C189AE6-E1D2-5A10-4383-A9E390532BA0}"/>
              </a:ext>
            </a:extLst>
          </p:cNvPr>
          <p:cNvSpPr/>
          <p:nvPr/>
        </p:nvSpPr>
        <p:spPr>
          <a:xfrm>
            <a:off x="8449955" y="4366156"/>
            <a:ext cx="1327095" cy="513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dirty="0"/>
              <a:t>Eiger-02</a:t>
            </a:r>
          </a:p>
        </p:txBody>
      </p:sp>
      <p:sp>
        <p:nvSpPr>
          <p:cNvPr id="47" name="Rectangle 46">
            <a:extLst>
              <a:ext uri="{FF2B5EF4-FFF2-40B4-BE49-F238E27FC236}">
                <a16:creationId xmlns:a16="http://schemas.microsoft.com/office/drawing/2014/main" id="{4EA59F3D-AF73-8EA5-B191-6D76A662100D}"/>
              </a:ext>
            </a:extLst>
          </p:cNvPr>
          <p:cNvSpPr/>
          <p:nvPr/>
        </p:nvSpPr>
        <p:spPr>
          <a:xfrm>
            <a:off x="8449955" y="4961202"/>
            <a:ext cx="1327095" cy="5137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E" dirty="0"/>
              <a:t>PCAP</a:t>
            </a:r>
          </a:p>
        </p:txBody>
      </p:sp>
      <p:cxnSp>
        <p:nvCxnSpPr>
          <p:cNvPr id="51" name="Curved Connector 50">
            <a:extLst>
              <a:ext uri="{FF2B5EF4-FFF2-40B4-BE49-F238E27FC236}">
                <a16:creationId xmlns:a16="http://schemas.microsoft.com/office/drawing/2014/main" id="{EFA80020-6140-6E25-E5AA-17CA8F072A9C}"/>
              </a:ext>
            </a:extLst>
          </p:cNvPr>
          <p:cNvCxnSpPr>
            <a:cxnSpLocks/>
            <a:stCxn id="35" idx="3"/>
            <a:endCxn id="43" idx="1"/>
          </p:cNvCxnSpPr>
          <p:nvPr/>
        </p:nvCxnSpPr>
        <p:spPr>
          <a:xfrm>
            <a:off x="6471389" y="2470880"/>
            <a:ext cx="1978567" cy="367013"/>
          </a:xfrm>
          <a:prstGeom prst="curvedConnector3">
            <a:avLst>
              <a:gd name="adj1" fmla="val 50000"/>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8E952478-A851-CFBB-254B-D002A10888D5}"/>
              </a:ext>
            </a:extLst>
          </p:cNvPr>
          <p:cNvSpPr/>
          <p:nvPr/>
        </p:nvSpPr>
        <p:spPr>
          <a:xfrm>
            <a:off x="5012374" y="1933241"/>
            <a:ext cx="2110486" cy="1540903"/>
          </a:xfrm>
          <a:prstGeom prst="rect">
            <a:avLst/>
          </a:prstGeom>
          <a:noFill/>
          <a:ln w="28575">
            <a:solidFill>
              <a:schemeClr val="tx2">
                <a:lumMod val="75000"/>
                <a:lumOff val="2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7" name="TextBox 66">
            <a:extLst>
              <a:ext uri="{FF2B5EF4-FFF2-40B4-BE49-F238E27FC236}">
                <a16:creationId xmlns:a16="http://schemas.microsoft.com/office/drawing/2014/main" id="{39E1FCC4-713A-607A-2F46-F8AB6919B11F}"/>
              </a:ext>
            </a:extLst>
          </p:cNvPr>
          <p:cNvSpPr txBox="1"/>
          <p:nvPr/>
        </p:nvSpPr>
        <p:spPr>
          <a:xfrm>
            <a:off x="4974054" y="1469210"/>
            <a:ext cx="2084930" cy="369332"/>
          </a:xfrm>
          <a:prstGeom prst="rect">
            <a:avLst/>
          </a:prstGeom>
          <a:noFill/>
        </p:spPr>
        <p:txBody>
          <a:bodyPr wrap="none" rtlCol="0">
            <a:spAutoFit/>
          </a:bodyPr>
          <a:lstStyle/>
          <a:p>
            <a:pPr algn="ctr"/>
            <a:r>
              <a:rPr lang="en-SE" dirty="0"/>
              <a:t>trigger gate ctrl axes</a:t>
            </a:r>
          </a:p>
        </p:txBody>
      </p:sp>
      <p:cxnSp>
        <p:nvCxnSpPr>
          <p:cNvPr id="3" name="Curved Connector 2">
            <a:extLst>
              <a:ext uri="{FF2B5EF4-FFF2-40B4-BE49-F238E27FC236}">
                <a16:creationId xmlns:a16="http://schemas.microsoft.com/office/drawing/2014/main" id="{56F6210D-A229-D8CE-FA60-047382AF8BEB}"/>
              </a:ext>
            </a:extLst>
          </p:cNvPr>
          <p:cNvCxnSpPr>
            <a:cxnSpLocks/>
            <a:stCxn id="37" idx="3"/>
            <a:endCxn id="44" idx="1"/>
          </p:cNvCxnSpPr>
          <p:nvPr/>
        </p:nvCxnSpPr>
        <p:spPr>
          <a:xfrm>
            <a:off x="6911701" y="3108159"/>
            <a:ext cx="1538254" cy="324780"/>
          </a:xfrm>
          <a:prstGeom prst="curvedConnector3">
            <a:avLst>
              <a:gd name="adj1" fmla="val 50000"/>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Curved Connector 5">
            <a:extLst>
              <a:ext uri="{FF2B5EF4-FFF2-40B4-BE49-F238E27FC236}">
                <a16:creationId xmlns:a16="http://schemas.microsoft.com/office/drawing/2014/main" id="{C674061C-8B28-1E71-11D1-2E82AE4BC62E}"/>
              </a:ext>
            </a:extLst>
          </p:cNvPr>
          <p:cNvCxnSpPr>
            <a:cxnSpLocks/>
            <a:stCxn id="37" idx="3"/>
            <a:endCxn id="47" idx="1"/>
          </p:cNvCxnSpPr>
          <p:nvPr/>
        </p:nvCxnSpPr>
        <p:spPr>
          <a:xfrm>
            <a:off x="6911701" y="3108159"/>
            <a:ext cx="1538254" cy="2109918"/>
          </a:xfrm>
          <a:prstGeom prst="curvedConnector3">
            <a:avLst>
              <a:gd name="adj1" fmla="val 50000"/>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6D700219-38C7-7107-960E-9BE415BDB2E6}"/>
              </a:ext>
            </a:extLst>
          </p:cNvPr>
          <p:cNvCxnSpPr>
            <a:cxnSpLocks/>
            <a:stCxn id="35" idx="3"/>
            <a:endCxn id="45" idx="1"/>
          </p:cNvCxnSpPr>
          <p:nvPr/>
        </p:nvCxnSpPr>
        <p:spPr>
          <a:xfrm>
            <a:off x="6471389" y="2470880"/>
            <a:ext cx="1978566" cy="1557105"/>
          </a:xfrm>
          <a:prstGeom prst="curvedConnector3">
            <a:avLst>
              <a:gd name="adj1" fmla="val 50000"/>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3121EDED-BF9D-B6EF-4FE4-4AA9817B5AC7}"/>
              </a:ext>
            </a:extLst>
          </p:cNvPr>
          <p:cNvCxnSpPr>
            <a:cxnSpLocks/>
            <a:stCxn id="35" idx="3"/>
            <a:endCxn id="46" idx="1"/>
          </p:cNvCxnSpPr>
          <p:nvPr/>
        </p:nvCxnSpPr>
        <p:spPr>
          <a:xfrm>
            <a:off x="6471389" y="2470880"/>
            <a:ext cx="1978566" cy="2152151"/>
          </a:xfrm>
          <a:prstGeom prst="curvedConnector3">
            <a:avLst>
              <a:gd name="adj1" fmla="val 50000"/>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258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theme/theme1.xml><?xml version="1.0" encoding="utf-8"?>
<a:theme xmlns:a="http://schemas.openxmlformats.org/drawingml/2006/main" name="MAX IV">
  <a:themeElements>
    <a:clrScheme name="MAX IV ny">
      <a:dk1>
        <a:srgbClr val="001427"/>
      </a:dk1>
      <a:lt1>
        <a:srgbClr val="FFFFFF"/>
      </a:lt1>
      <a:dk2>
        <a:srgbClr val="00570C"/>
      </a:dk2>
      <a:lt2>
        <a:srgbClr val="FB8C00"/>
      </a:lt2>
      <a:accent1>
        <a:srgbClr val="767171"/>
      </a:accent1>
      <a:accent2>
        <a:srgbClr val="595555"/>
      </a:accent2>
      <a:accent3>
        <a:srgbClr val="AEAAAA"/>
      </a:accent3>
      <a:accent4>
        <a:srgbClr val="00570C"/>
      </a:accent4>
      <a:accent5>
        <a:srgbClr val="F6B222"/>
      </a:accent5>
      <a:accent6>
        <a:srgbClr val="C8C3C3"/>
      </a:accent6>
      <a:hlink>
        <a:srgbClr val="0000FF"/>
      </a:hlink>
      <a:folHlink>
        <a:srgbClr val="81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0E43B5F4-A1C8-5B4F-AFAD-F0B516056AB4}" vid="{0A2EAA31-5B21-FD4F-8D86-935DAA43E7B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PowerPoint presentation" ma:contentTypeID="0x010100083F5DDAFB74574C926A61E89E11744500778D35581C2CD64B92C78E6B5E60A8DC" ma:contentTypeVersion="2" ma:contentTypeDescription="Create PowerPoint in library" ma:contentTypeScope="" ma:versionID="a731f14cf235bcf1c75255d24b088803">
  <xsd:schema xmlns:xsd="http://www.w3.org/2001/XMLSchema" xmlns:xs="http://www.w3.org/2001/XMLSchema" xmlns:p="http://schemas.microsoft.com/office/2006/metadata/properties" xmlns:ns2="7419484d-ac4d-40b7-8534-13e6aa55e888" targetNamespace="http://schemas.microsoft.com/office/2006/metadata/properties" ma:root="true" ma:fieldsID="345204c99ae946ada144407239fc8630" ns2:_="">
    <xsd:import namespace="7419484d-ac4d-40b7-8534-13e6aa55e888"/>
    <xsd:element name="properties">
      <xsd:complexType>
        <xsd:sequence>
          <xsd:element name="documentManagement">
            <xsd:complexType>
              <xsd:all>
                <xsd:element ref="ns2:MAXIV_Desc" minOccurs="0"/>
                <xsd:element ref="ns2:Publishable" minOccurs="0"/>
                <xsd:element ref="ns2:cd65268a9a234f59a332f212f71aa1fd" minOccurs="0"/>
                <xsd:element ref="ns2:TaxCatchAll" minOccurs="0"/>
                <xsd:element ref="ns2:TaxCatchAllLabel"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19484d-ac4d-40b7-8534-13e6aa55e888" elementFormDefault="qualified">
    <xsd:import namespace="http://schemas.microsoft.com/office/2006/documentManagement/types"/>
    <xsd:import namespace="http://schemas.microsoft.com/office/infopath/2007/PartnerControls"/>
    <xsd:element name="MAXIV_Desc" ma:index="8" nillable="true" ma:displayName="Description" ma:internalName="MAXIV_Desc">
      <xsd:simpleType>
        <xsd:restriction base="dms:Note">
          <xsd:maxLength value="255"/>
        </xsd:restriction>
      </xsd:simpleType>
    </xsd:element>
    <xsd:element name="Publishable" ma:index="9" nillable="true" ma:displayName="Publishable" ma:default="0" ma:internalName="Publishable">
      <xsd:simpleType>
        <xsd:restriction base="dms:Boolean"/>
      </xsd:simpleType>
    </xsd:element>
    <xsd:element name="cd65268a9a234f59a332f212f71aa1fd" ma:index="10" nillable="true" ma:taxonomy="true" ma:internalName="cd65268a9a234f59a332f212f71aa1fd" ma:taxonomyFieldName="Tags" ma:displayName="Tags" ma:fieldId="{cd65268a-9a23-4f59-a332-f212f71aa1fd}" ma:taxonomyMulti="true" ma:sspId="a9415ddb-cc98-4572-851a-d5d8cf0f0d2f" ma:termSetId="4f3916f9-4920-49be-afb9-8c6beb5c8d41" ma:anchorId="00000000-0000-0000-0000-000000000000" ma:open="true" ma:isKeyword="false">
      <xsd:complexType>
        <xsd:sequence>
          <xsd:element ref="pc:Terms" minOccurs="0" maxOccurs="1"/>
        </xsd:sequence>
      </xsd:complexType>
    </xsd:element>
    <xsd:element name="TaxCatchAll" ma:index="11" nillable="true" ma:displayName="Taxonomy Catch All Column" ma:hidden="true" ma:list="{34f3b41a-379a-4c6b-82b8-55e5dd11cc68}" ma:internalName="TaxCatchAll" ma:showField="CatchAllData" ma:web="7419484d-ac4d-40b7-8534-13e6aa55e888">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34f3b41a-379a-4c6b-82b8-55e5dd11cc68}" ma:internalName="TaxCatchAllLabel" ma:readOnly="true" ma:showField="CatchAllDataLabel" ma:web="7419484d-ac4d-40b7-8534-13e6aa55e888">
      <xsd:complexType>
        <xsd:complexContent>
          <xsd:extension base="dms:MultiChoiceLookup">
            <xsd:sequence>
              <xsd:element name="Value" type="dms:Lookup" maxOccurs="unbounded" minOccurs="0" nillable="true"/>
            </xsd:sequence>
          </xsd:extension>
        </xsd:complexContent>
      </xsd:complex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AXIV_Desc xmlns="7419484d-ac4d-40b7-8534-13e6aa55e888" xsi:nil="true"/>
    <cd65268a9a234f59a332f212f71aa1fd xmlns="7419484d-ac4d-40b7-8534-13e6aa55e888">
      <Terms xmlns="http://schemas.microsoft.com/office/infopath/2007/PartnerControls"/>
    </cd65268a9a234f59a332f212f71aa1fd>
    <Publishable xmlns="7419484d-ac4d-40b7-8534-13e6aa55e888">true</Publishable>
    <TaxCatchAll xmlns="7419484d-ac4d-40b7-8534-13e6aa55e888"/>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D9656F-4EA1-4F28-9FD2-E13BBB3CCDD0}">
  <ds:schemaRefs>
    <ds:schemaRef ds:uri="http://schemas.microsoft.com/sharepoint/events"/>
  </ds:schemaRefs>
</ds:datastoreItem>
</file>

<file path=customXml/itemProps2.xml><?xml version="1.0" encoding="utf-8"?>
<ds:datastoreItem xmlns:ds="http://schemas.openxmlformats.org/officeDocument/2006/customXml" ds:itemID="{9122DF83-DCA2-473E-8D27-8A8E517E3883}">
  <ds:schemaRefs>
    <ds:schemaRef ds:uri="7419484d-ac4d-40b7-8534-13e6aa55e8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48E198-29D6-4919-960D-AB46316E0B98}">
  <ds:schemaRefs>
    <ds:schemaRef ds:uri="http://purl.org/dc/dcmitype/"/>
    <ds:schemaRef ds:uri="http://purl.org/dc/elements/1.1/"/>
    <ds:schemaRef ds:uri="http://schemas.microsoft.com/office/2006/documentManagement/types"/>
    <ds:schemaRef ds:uri="http://schemas.microsoft.com/office/2006/metadata/properties"/>
    <ds:schemaRef ds:uri="7419484d-ac4d-40b7-8534-13e6aa55e888"/>
    <ds:schemaRef ds:uri="http://schemas.openxmlformats.org/package/2006/metadata/core-properties"/>
    <ds:schemaRef ds:uri="http://schemas.microsoft.com/office/infopath/2007/PartnerControls"/>
    <ds:schemaRef ds:uri="http://www.w3.org/XML/1998/namespace"/>
    <ds:schemaRef ds:uri="http://purl.org/dc/terms/"/>
  </ds:schemaRefs>
</ds:datastoreItem>
</file>

<file path=customXml/itemProps4.xml><?xml version="1.0" encoding="utf-8"?>
<ds:datastoreItem xmlns:ds="http://schemas.openxmlformats.org/officeDocument/2006/customXml" ds:itemID="{3F60D1C6-50C5-4E5F-B294-B94BD33FC753}">
  <ds:schemaRefs>
    <ds:schemaRef ds:uri="http://schemas.microsoft.com/sharepoint/v3/contenttype/forms"/>
  </ds:schemaRefs>
</ds:datastoreItem>
</file>

<file path=docMetadata/LabelInfo.xml><?xml version="1.0" encoding="utf-8"?>
<clbl:labelList xmlns:clbl="http://schemas.microsoft.com/office/2020/mipLabelMetadata">
  <clbl:label id="{7aa68094-6104-41a6-b443-d4b52451f617}" enabled="0" method="" siteId="{7aa68094-6104-41a6-b443-d4b52451f617}" removed="1"/>
</clbl:labelList>
</file>

<file path=docProps/app.xml><?xml version="1.0" encoding="utf-8"?>
<Properties xmlns="http://schemas.openxmlformats.org/officeDocument/2006/extended-properties" xmlns:vt="http://schemas.openxmlformats.org/officeDocument/2006/docPropsVTypes">
  <Template>MAX IV</Template>
  <TotalTime>79</TotalTime>
  <Words>634</Words>
  <Application>Microsoft Macintosh PowerPoint</Application>
  <PresentationFormat>Widescreen</PresentationFormat>
  <Paragraphs>97</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Courier New</vt:lpstr>
      <vt:lpstr>Courier New,monospace</vt:lpstr>
      <vt:lpstr>Maven Pro</vt:lpstr>
      <vt:lpstr>Maven Pro Medium</vt:lpstr>
      <vt:lpstr>Open Sans Light</vt:lpstr>
      <vt:lpstr>Roboto</vt:lpstr>
      <vt:lpstr>Wingdings</vt:lpstr>
      <vt:lpstr>MAX IV</vt:lpstr>
      <vt:lpstr>Multimodal Tests at Balder Beamline: Preliminary Results</vt:lpstr>
      <vt:lpstr>INTRODUCTION</vt:lpstr>
      <vt:lpstr>Balder Beamline</vt:lpstr>
      <vt:lpstr>Test goals</vt:lpstr>
      <vt:lpstr>Test goals</vt:lpstr>
      <vt:lpstr>EXPERIMENTAL SETUP</vt:lpstr>
      <vt:lpstr>Devices and Redis</vt:lpstr>
      <vt:lpstr>Synchronization</vt:lpstr>
      <vt:lpstr>Synchronization</vt:lpstr>
      <vt:lpstr>Synchronization</vt:lpstr>
      <vt:lpstr>Synchronization</vt:lpstr>
      <vt:lpstr>Orchestration</vt:lpstr>
      <vt:lpstr>PowerPoint Presentation</vt:lpstr>
      <vt:lpstr>PowerPoint Presentation</vt:lpstr>
      <vt:lpstr>How were the tests run</vt:lpstr>
      <vt:lpstr>Architecture</vt:lpstr>
      <vt:lpstr>Results</vt:lpstr>
      <vt:lpstr>Results</vt:lpstr>
      <vt:lpstr>Next Steps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Carla Takahashi</dc:creator>
  <cp:keywords/>
  <dc:description/>
  <cp:lastModifiedBy>Vanessa Da Silva</cp:lastModifiedBy>
  <cp:revision>2</cp:revision>
  <dcterms:created xsi:type="dcterms:W3CDTF">2026-05-28T11:07:20Z</dcterms:created>
  <dcterms:modified xsi:type="dcterms:W3CDTF">2026-06-11T06:26:33Z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0x010100083F5DDAFB74574C926A61E89E11744500778D35581C2CD64B92C78E6B5E60A8DC</vt:lpwstr>
  </property>
  <property fmtid="{D5CDD505-2E9C-101B-9397-08002B2CF9AE}" pid="3" name="Tags">
    <vt:lpwstr/>
  </property>
</Properties>
</file>