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66" r:id="rId2"/>
    <p:sldId id="274" r:id="rId3"/>
    <p:sldId id="309" r:id="rId4"/>
    <p:sldId id="310" r:id="rId5"/>
    <p:sldId id="311" r:id="rId6"/>
    <p:sldId id="312" r:id="rId7"/>
    <p:sldId id="313" r:id="rId8"/>
    <p:sldId id="314" r:id="rId9"/>
    <p:sldId id="277" r:id="rId10"/>
  </p:sldIdLst>
  <p:sldSz cx="12192000" cy="6858000"/>
  <p:notesSz cx="6858000" cy="91440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utfit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geIB0ikBHG4fWLsoKWJM+vqIsM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F4E"/>
    <a:srgbClr val="152F4E"/>
    <a:srgbClr val="3858A4"/>
    <a:srgbClr val="000000"/>
    <a:srgbClr val="333333"/>
    <a:srgbClr val="D1D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191590-A227-4186-80CC-D536AD8FFD20}">
  <a:tblStyle styleId="{8D191590-A227-4186-80CC-D536AD8FFD2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80" autoAdjust="0"/>
    <p:restoredTop sz="79177" autoAdjust="0"/>
  </p:normalViewPr>
  <p:slideViewPr>
    <p:cSldViewPr snapToGrid="0">
      <p:cViewPr varScale="1">
        <p:scale>
          <a:sx n="87" d="100"/>
          <a:sy n="87" d="100"/>
        </p:scale>
        <p:origin x="1758" y="9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68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108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39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246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304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596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12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426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93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>
  <p:cSld name="6_Solo el título">
    <p:bg>
      <p:bgRef idx="1001">
        <a:schemeClr val="bg1"/>
      </p:bgRef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3"/>
          <p:cNvSpPr txBox="1">
            <a:spLocks noGrp="1"/>
          </p:cNvSpPr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sp>
        <p:nvSpPr>
          <p:cNvPr id="141" name="Google Shape;141;p63"/>
          <p:cNvSpPr>
            <a:spLocks noGrp="1"/>
          </p:cNvSpPr>
          <p:nvPr>
            <p:ph type="pic" idx="2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2" name="Google Shape;11;p4">
            <a:extLst>
              <a:ext uri="{FF2B5EF4-FFF2-40B4-BE49-F238E27FC236}">
                <a16:creationId xmlns:a16="http://schemas.microsoft.com/office/drawing/2014/main" id="{1775AFA9-22ED-C064-5A60-41470C086C66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B49C9D-9F04-4A4F-B6F2-F7F008AB6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962" y="1096473"/>
            <a:ext cx="2152800" cy="10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59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6_Solo el título">
    <p:bg>
      <p:bgPr>
        <a:solidFill>
          <a:srgbClr val="152F4E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6"/>
          <p:cNvSpPr>
            <a:spLocks noGrp="1"/>
          </p:cNvSpPr>
          <p:nvPr>
            <p:ph type="pic" idx="2"/>
          </p:nvPr>
        </p:nvSpPr>
        <p:spPr>
          <a:xfrm>
            <a:off x="6843861" y="0"/>
            <a:ext cx="5361124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44" name="Google Shape;44;p56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C819DC6-15A2-2CE3-8D2A-2A9AA3E557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4909119" cy="156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10FFA8-09E4-4994-AC62-28B596828A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8AA7AC-98B5-4CE7-A9B9-785889715A5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7233" y="2592730"/>
            <a:ext cx="4905625" cy="3145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4759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6_Solo el título">
    <p:bg>
      <p:bgPr>
        <a:solidFill>
          <a:srgbClr val="152F4E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8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6" name="Google Shape;56;p58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8" name="Google Shape;58;p58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FCC651F-2ACC-1082-7E30-AB8BE0E55C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CE3D59-B18F-4BE0-97CF-753A2D73E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877142-5A77-4973-ACF6-43C443AF41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9238" y="2481538"/>
            <a:ext cx="6158498" cy="33553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2763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6_Solo el título">
    <p:bg>
      <p:bgPr>
        <a:solidFill>
          <a:srgbClr val="152F4E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9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64" name="Google Shape;64;p59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66" name="Google Shape;66;p59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1080865-8C76-1075-6630-405BFE3494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61;p59">
            <a:extLst>
              <a:ext uri="{FF2B5EF4-FFF2-40B4-BE49-F238E27FC236}">
                <a16:creationId xmlns:a16="http://schemas.microsoft.com/office/drawing/2014/main" id="{423B2DEC-DB2E-65A4-5C91-CF6D7BD9FA8E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93739" y="2481535"/>
            <a:ext cx="6158498" cy="85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 panose="020B0604020202020204" pitchFamily="34" charset="0"/>
              <a:buNone/>
              <a:defRPr sz="1600" b="0" i="0" u="none" strike="noStrike" cap="none">
                <a:solidFill>
                  <a:schemeClr val="bg1"/>
                </a:solidFill>
                <a:latin typeface="Outfit" pitchFamily="2" charset="0"/>
                <a:ea typeface="Open Sans" pitchFamily="2" charset="0"/>
                <a:cs typeface="Open Sans" pitchFamily="2" charset="0"/>
                <a:sym typeface="Gill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ABC524-6028-476A-AFF0-B0874FA82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D91B26-6DC9-4AED-AE6F-EC0C52C9A9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3739" y="3477102"/>
            <a:ext cx="6158498" cy="2328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6734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 preserve="1" userDrawn="1">
  <p:cSld name="7_Diapositiva de título">
    <p:bg>
      <p:bgPr>
        <a:solidFill>
          <a:srgbClr val="152F4E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0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1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sp>
        <p:nvSpPr>
          <p:cNvPr id="72" name="Google Shape;72;p60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69901-1FAA-43B2-8B96-7C1D905E7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8D22A3-53EE-4F62-90B7-9A39393BD4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8805" y="2185416"/>
            <a:ext cx="4747187" cy="35905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BC63D9-016D-4F11-83BB-53D1C3BE7C5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26008" y="2185416"/>
            <a:ext cx="4747187" cy="35905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5202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lo el título" preserve="1" userDrawn="1">
  <p:cSld name="6_Solo el título">
    <p:bg>
      <p:bgPr>
        <a:solidFill>
          <a:srgbClr val="152F4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1"/>
          <p:cNvSpPr txBox="1"/>
          <p:nvPr/>
        </p:nvSpPr>
        <p:spPr>
          <a:xfrm>
            <a:off x="4456912" y="4083260"/>
            <a:ext cx="32781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rPr>
              <a:t>Cerdanyola del Vallès (Barcelona) Spain</a:t>
            </a:r>
            <a:endParaRPr sz="1000" b="0" i="0" u="none" strike="noStrike" cap="none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Helvetica Neue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rPr>
              <a:t>Tel: (+34) 93 592 43 00</a:t>
            </a:r>
            <a:endParaRPr sz="1000" b="0" i="0" u="none" strike="noStrike" cap="none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Helvetica Neue"/>
            </a:endParaRPr>
          </a:p>
        </p:txBody>
      </p:sp>
      <p:sp>
        <p:nvSpPr>
          <p:cNvPr id="76" name="Google Shape;76;p61"/>
          <p:cNvSpPr txBox="1"/>
          <p:nvPr/>
        </p:nvSpPr>
        <p:spPr>
          <a:xfrm>
            <a:off x="4557728" y="3537498"/>
            <a:ext cx="30765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6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BFEC6-B547-4585-92EC-40BD44792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6286" y="1761826"/>
            <a:ext cx="3178800" cy="15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71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>
  <p:cSld name="6_Solo el título">
    <p:bg>
      <p:bgPr>
        <a:solidFill>
          <a:srgbClr val="D1D8E9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4">
            <a:extLst>
              <a:ext uri="{FF2B5EF4-FFF2-40B4-BE49-F238E27FC236}">
                <a16:creationId xmlns:a16="http://schemas.microsoft.com/office/drawing/2014/main" id="{297C4FA2-4E85-1FDD-0369-7305884507CB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33871-426E-4C9A-BA51-C7342CA040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780" y="1065955"/>
            <a:ext cx="2689200" cy="13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94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 userDrawn="1">
  <p:cSld name="6_Solo el título">
    <p:bg>
      <p:bgPr>
        <a:solidFill>
          <a:srgbClr val="D1D8E9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3"/>
          <p:cNvSpPr>
            <a:spLocks noGrp="1"/>
          </p:cNvSpPr>
          <p:nvPr>
            <p:ph type="pic" idx="2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2" name="Google Shape;11;p4">
            <a:extLst>
              <a:ext uri="{FF2B5EF4-FFF2-40B4-BE49-F238E27FC236}">
                <a16:creationId xmlns:a16="http://schemas.microsoft.com/office/drawing/2014/main" id="{0DA85410-610C-A5B5-AF2D-DAB92A03AD37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40;p63">
            <a:extLst>
              <a:ext uri="{FF2B5EF4-FFF2-40B4-BE49-F238E27FC236}">
                <a16:creationId xmlns:a16="http://schemas.microsoft.com/office/drawing/2014/main" id="{C5FB56A6-9067-43C3-C0D1-5101AE363A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ACCF0-FA20-4E8A-920E-333FAB3C4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962" y="1096473"/>
            <a:ext cx="2152800" cy="10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61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 userDrawn="1">
  <p:cSld name="6_Solo el título">
    <p:bg>
      <p:bgPr>
        <a:solidFill>
          <a:srgbClr val="D1D8E9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56">
            <a:extLst>
              <a:ext uri="{FF2B5EF4-FFF2-40B4-BE49-F238E27FC236}">
                <a16:creationId xmlns:a16="http://schemas.microsoft.com/office/drawing/2014/main" id="{D2E74852-727F-67A6-D1B3-119BBA68CC4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741043" y="0"/>
            <a:ext cx="6463942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Google Shape;11;p4">
            <a:extLst>
              <a:ext uri="{FF2B5EF4-FFF2-40B4-BE49-F238E27FC236}">
                <a16:creationId xmlns:a16="http://schemas.microsoft.com/office/drawing/2014/main" id="{5BC38C54-B889-5384-4B9C-C10C6839F3C4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140;p63">
            <a:extLst>
              <a:ext uri="{FF2B5EF4-FFF2-40B4-BE49-F238E27FC236}">
                <a16:creationId xmlns:a16="http://schemas.microsoft.com/office/drawing/2014/main" id="{B101BD4F-55A1-4CEE-FD7C-13E86B8D20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128" y="2531779"/>
            <a:ext cx="4438158" cy="35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CCB70-9C87-4ED8-A930-7D5766E3E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962" y="1096473"/>
            <a:ext cx="2152800" cy="10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34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preserve="1" userDrawn="1">
  <p:cSld name="2_Diapositiva de título">
    <p:bg>
      <p:bgPr>
        <a:solidFill>
          <a:srgbClr val="D1D8E9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1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Google Shape;11;p4">
            <a:extLst>
              <a:ext uri="{FF2B5EF4-FFF2-40B4-BE49-F238E27FC236}">
                <a16:creationId xmlns:a16="http://schemas.microsoft.com/office/drawing/2014/main" id="{C97CCA8B-F6BE-60EF-6BAB-078D78C3C197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B81554-5866-4FC2-B0CE-9C0315F3A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472" y="6402888"/>
            <a:ext cx="1659600" cy="2079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C8FA68-AE4A-4692-A18B-760ECB99B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06" y="3433357"/>
            <a:ext cx="5108094" cy="2283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01025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preserve="1" userDrawn="1">
  <p:cSld name="2_Diapositiva de título">
    <p:bg>
      <p:bgPr>
        <a:solidFill>
          <a:srgbClr val="D1D8E9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5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0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37;p55"/>
          <p:cNvSpPr txBox="1">
            <a:spLocks noGrp="1"/>
          </p:cNvSpPr>
          <p:nvPr>
            <p:ph type="body" idx="2"/>
          </p:nvPr>
        </p:nvSpPr>
        <p:spPr>
          <a:xfrm>
            <a:off x="993737" y="2081369"/>
            <a:ext cx="10204520" cy="75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 panose="020B0604020202020204" pitchFamily="34" charset="0"/>
              <a:buNone/>
              <a:defRPr sz="1600" b="0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Google Shape;11;p4">
            <a:extLst>
              <a:ext uri="{FF2B5EF4-FFF2-40B4-BE49-F238E27FC236}">
                <a16:creationId xmlns:a16="http://schemas.microsoft.com/office/drawing/2014/main" id="{40EDE541-EA8C-A46A-AD1D-9741F2E254F0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BBDA6-C914-4E88-8D2B-04CE07777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472" y="6402888"/>
            <a:ext cx="1659600" cy="2079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B56DFD-4E74-4167-9F82-7A6B5689A7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97226" y="2892169"/>
            <a:ext cx="10201031" cy="19394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457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 userDrawn="1">
  <p:cSld name="6_Solo el título">
    <p:bg>
      <p:bgRef idx="1001">
        <a:schemeClr val="bg1"/>
      </p:bgRef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3"/>
          <p:cNvSpPr txBox="1">
            <a:spLocks noGrp="1"/>
          </p:cNvSpPr>
          <p:nvPr>
            <p:ph type="title"/>
          </p:nvPr>
        </p:nvSpPr>
        <p:spPr>
          <a:xfrm>
            <a:off x="643128" y="2531779"/>
            <a:ext cx="4438158" cy="35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sp>
        <p:nvSpPr>
          <p:cNvPr id="2" name="Google Shape;41;p56">
            <a:extLst>
              <a:ext uri="{FF2B5EF4-FFF2-40B4-BE49-F238E27FC236}">
                <a16:creationId xmlns:a16="http://schemas.microsoft.com/office/drawing/2014/main" id="{D2E74852-727F-67A6-D1B3-119BBA68CC4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741043" y="0"/>
            <a:ext cx="6463942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Google Shape;11;p4">
            <a:extLst>
              <a:ext uri="{FF2B5EF4-FFF2-40B4-BE49-F238E27FC236}">
                <a16:creationId xmlns:a16="http://schemas.microsoft.com/office/drawing/2014/main" id="{B1613DBE-4D6C-7E0C-217E-A749E69E3878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B02A7-C35B-4A41-8385-511D47B942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962" y="1096473"/>
            <a:ext cx="2152800" cy="10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55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6_Solo el título">
    <p:bg>
      <p:bgPr>
        <a:solidFill>
          <a:srgbClr val="D1D8E9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6"/>
          <p:cNvSpPr>
            <a:spLocks noGrp="1"/>
          </p:cNvSpPr>
          <p:nvPr>
            <p:ph type="pic" idx="2"/>
          </p:nvPr>
        </p:nvSpPr>
        <p:spPr>
          <a:xfrm>
            <a:off x="6843861" y="0"/>
            <a:ext cx="5361124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C819DC6-15A2-2CE3-8D2A-2A9AA3E557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4909119" cy="156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Google Shape;11;p4">
            <a:extLst>
              <a:ext uri="{FF2B5EF4-FFF2-40B4-BE49-F238E27FC236}">
                <a16:creationId xmlns:a16="http://schemas.microsoft.com/office/drawing/2014/main" id="{3E1B29AA-D0A7-C1DC-8351-5A131F5AEF6C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131264-5EDA-4D6E-9E67-DCC3930F2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472" y="6402888"/>
            <a:ext cx="1659600" cy="2079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E2E88B-A5CB-4A63-B27B-F744A9B3E0A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93739" y="2588470"/>
            <a:ext cx="4909118" cy="31857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65398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6_Solo el título">
    <p:bg>
      <p:bgPr>
        <a:solidFill>
          <a:srgbClr val="D1D8E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8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6" name="Google Shape;56;p58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FCC651F-2ACC-1082-7E30-AB8BE0E55C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Google Shape;11;p4">
            <a:extLst>
              <a:ext uri="{FF2B5EF4-FFF2-40B4-BE49-F238E27FC236}">
                <a16:creationId xmlns:a16="http://schemas.microsoft.com/office/drawing/2014/main" id="{01CBFC44-D4E5-932E-75C9-8A830AC788FA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3F911-6766-4A49-AFD8-88F7EB5D9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472" y="6402888"/>
            <a:ext cx="1659600" cy="20790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612B37-5028-4366-AC92-25F2B8E22FE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93740" y="2481535"/>
            <a:ext cx="6158498" cy="3296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26038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6_Solo el título">
    <p:bg>
      <p:bgPr>
        <a:solidFill>
          <a:srgbClr val="D1D8E9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9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64" name="Google Shape;64;p59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1080865-8C76-1075-6630-405BFE3494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61;p59">
            <a:extLst>
              <a:ext uri="{FF2B5EF4-FFF2-40B4-BE49-F238E27FC236}">
                <a16:creationId xmlns:a16="http://schemas.microsoft.com/office/drawing/2014/main" id="{423B2DEC-DB2E-65A4-5C91-CF6D7BD9FA8E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93739" y="2481535"/>
            <a:ext cx="6158498" cy="85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 panose="020B0604020202020204" pitchFamily="34" charset="0"/>
              <a:buNone/>
              <a:defRPr sz="1600" b="0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Google Shape;11;p4">
            <a:extLst>
              <a:ext uri="{FF2B5EF4-FFF2-40B4-BE49-F238E27FC236}">
                <a16:creationId xmlns:a16="http://schemas.microsoft.com/office/drawing/2014/main" id="{A81214C4-6C5F-1520-096C-ABE730BD1CDA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A0F90-08CD-4207-B6E1-0CD24D0522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472" y="6402888"/>
            <a:ext cx="1659600" cy="20790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5AFE1C-DF7F-46AD-95EB-68F9CEB9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738" y="3429000"/>
            <a:ext cx="6158498" cy="2349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08285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 preserve="1" userDrawn="1">
  <p:cSld name="7_Diapositiva de título">
    <p:bg>
      <p:bgPr>
        <a:solidFill>
          <a:srgbClr val="D1D8E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0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1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4400"/>
              <a:buFont typeface="Arial"/>
              <a:buNone/>
              <a:defRPr sz="36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sp>
        <p:nvSpPr>
          <p:cNvPr id="72" name="Google Shape;72;p60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6C3B8-2D24-4B3C-9A4D-A14F384F0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472" y="6402888"/>
            <a:ext cx="1659600" cy="2079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3BE83A-AFDD-46CF-88B8-9A0638A1ED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3736" y="2185415"/>
            <a:ext cx="4747186" cy="34544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4D6B42-91EC-4026-AFEF-41BF35180E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51077" y="2171917"/>
            <a:ext cx="4747186" cy="34544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Font typeface="Arial" panose="020B0604020202020204" pitchFamily="34" charset="0"/>
              <a:buChar char="•"/>
              <a:defRPr sz="9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17203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lo el título" preserve="1">
  <p:cSld name="6_Solo el título">
    <p:bg>
      <p:bgPr>
        <a:solidFill>
          <a:srgbClr val="D1D8E9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1"/>
          <p:cNvSpPr txBox="1"/>
          <p:nvPr/>
        </p:nvSpPr>
        <p:spPr>
          <a:xfrm>
            <a:off x="4456912" y="5342714"/>
            <a:ext cx="32781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rPr>
              <a:t>Cerdanyola del Vallès (Barcelona) Spain</a:t>
            </a:r>
            <a:endParaRPr sz="1000" b="0" i="0" u="none" strike="noStrike" cap="none" dirty="0">
              <a:solidFill>
                <a:srgbClr val="152F4E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Helvetica Neue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rPr>
              <a:t>Tel: (+34) 93 592 43 00</a:t>
            </a:r>
            <a:endParaRPr sz="1000" b="0" i="0" u="none" strike="noStrike" cap="none" dirty="0">
              <a:solidFill>
                <a:srgbClr val="152F4E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Helvetica Neue"/>
            </a:endParaRPr>
          </a:p>
        </p:txBody>
      </p:sp>
      <p:sp>
        <p:nvSpPr>
          <p:cNvPr id="76" name="Google Shape;76;p61"/>
          <p:cNvSpPr txBox="1"/>
          <p:nvPr/>
        </p:nvSpPr>
        <p:spPr>
          <a:xfrm>
            <a:off x="4557728" y="3937977"/>
            <a:ext cx="30765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152F4E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600" b="0" i="0" u="none" strike="noStrike" cap="none" dirty="0">
              <a:solidFill>
                <a:srgbClr val="152F4E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89664-1652-4B56-9B2F-9E5CBBF2F1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6269" y="2199011"/>
            <a:ext cx="3078000" cy="153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9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>
  <p:cSld name="6_Solo el título">
    <p:bg>
      <p:bgPr>
        <a:solidFill>
          <a:srgbClr val="3858A4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1CD4A-07C2-4629-9AC3-E33243926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580" y="991311"/>
            <a:ext cx="2775600" cy="138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47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 userDrawn="1">
  <p:cSld name="6_Solo el título">
    <p:bg>
      <p:bgPr>
        <a:solidFill>
          <a:srgbClr val="3858A4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3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63"/>
          <p:cNvSpPr>
            <a:spLocks noGrp="1"/>
          </p:cNvSpPr>
          <p:nvPr>
            <p:ph type="pic" idx="2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4" name="Google Shape;140;p63">
            <a:extLst>
              <a:ext uri="{FF2B5EF4-FFF2-40B4-BE49-F238E27FC236}">
                <a16:creationId xmlns:a16="http://schemas.microsoft.com/office/drawing/2014/main" id="{357337F3-FB3A-5D7E-5763-99EDEBD768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E6C9A4-4976-45A0-8F18-921FCAACB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88" y="829564"/>
            <a:ext cx="2282400" cy="11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14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 userDrawn="1">
  <p:cSld name="6_Solo el título">
    <p:bg>
      <p:bgPr>
        <a:solidFill>
          <a:srgbClr val="3858A4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3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1;p56">
            <a:extLst>
              <a:ext uri="{FF2B5EF4-FFF2-40B4-BE49-F238E27FC236}">
                <a16:creationId xmlns:a16="http://schemas.microsoft.com/office/drawing/2014/main" id="{D2E74852-727F-67A6-D1B3-119BBA68CC4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741043" y="0"/>
            <a:ext cx="6463942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Google Shape;140;p63">
            <a:extLst>
              <a:ext uri="{FF2B5EF4-FFF2-40B4-BE49-F238E27FC236}">
                <a16:creationId xmlns:a16="http://schemas.microsoft.com/office/drawing/2014/main" id="{13950A54-5FBA-369E-8A6E-E43B8301E4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128" y="2531779"/>
            <a:ext cx="4438158" cy="35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822BC1-A229-4A21-9D3F-EA6E6158B3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88" y="829564"/>
            <a:ext cx="2282400" cy="11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85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preserve="1" userDrawn="1">
  <p:cSld name="2_Diapositiva de título">
    <p:bg>
      <p:bgPr>
        <a:solidFill>
          <a:srgbClr val="3858A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1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7" name="Google Shape;27;p51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2D52A0-AEE7-4D7D-8F4F-53359CA40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1A4EAD-5C01-4739-976B-285F6E47D2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7904" y="3429000"/>
            <a:ext cx="5102258" cy="22986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6193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preserve="1" userDrawn="1">
  <p:cSld name="2_Diapositiva de título">
    <p:bg>
      <p:bgPr>
        <a:solidFill>
          <a:srgbClr val="3858A4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5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0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37;p55"/>
          <p:cNvSpPr txBox="1">
            <a:spLocks noGrp="1"/>
          </p:cNvSpPr>
          <p:nvPr>
            <p:ph type="body" idx="2"/>
          </p:nvPr>
        </p:nvSpPr>
        <p:spPr>
          <a:xfrm>
            <a:off x="993737" y="2081369"/>
            <a:ext cx="10204520" cy="75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 panose="020B0604020202020204" pitchFamily="34" charset="0"/>
              <a:buNone/>
              <a:defRPr sz="1600" b="0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38;p55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4C7C39-27C0-4075-A4CC-101DBE0CC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8A60AF-CC64-4785-B725-43193F63EF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5889" y="2891184"/>
            <a:ext cx="10204520" cy="1924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242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userDrawn="1">
  <p:cSld name="Blanc4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1"/>
          <p:cNvSpPr txBox="1">
            <a:spLocks noGrp="1"/>
          </p:cNvSpPr>
          <p:nvPr>
            <p:ph type="title"/>
          </p:nvPr>
        </p:nvSpPr>
        <p:spPr>
          <a:xfrm>
            <a:off x="1489639" y="0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Google Shape;11;p4">
            <a:extLst>
              <a:ext uri="{FF2B5EF4-FFF2-40B4-BE49-F238E27FC236}">
                <a16:creationId xmlns:a16="http://schemas.microsoft.com/office/drawing/2014/main" id="{ED6DD888-A0A8-1F41-2FB7-E3E49991A132}"/>
              </a:ext>
            </a:extLst>
          </p:cNvPr>
          <p:cNvSpPr txBox="1"/>
          <p:nvPr userDrawn="1"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D9D9C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rgbClr val="9D9D9C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C18D2-D122-48EB-94E5-FC7A6E749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472" y="6402888"/>
            <a:ext cx="1659600" cy="20790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452FE6-04E6-41B9-AFA3-1AC558130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06" y="771413"/>
            <a:ext cx="5108094" cy="494592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152F4E"/>
              </a:buClr>
              <a:buFont typeface="Arial" panose="020B0604020202020204" pitchFamily="34" charset="0"/>
              <a:buChar char="•"/>
              <a:defRPr sz="2000">
                <a:solidFill>
                  <a:srgbClr val="152F4E"/>
                </a:solidFill>
                <a:latin typeface="+mn-lt"/>
              </a:defRPr>
            </a:lvl1pPr>
            <a:lvl2pPr marL="171450" indent="-171450" defTabSz="720000">
              <a:buClr>
                <a:srgbClr val="152F4E"/>
              </a:buClr>
              <a:buFont typeface="Arial" panose="020B0604020202020204" pitchFamily="34" charset="0"/>
              <a:buChar char="•"/>
              <a:defRPr sz="1600">
                <a:solidFill>
                  <a:srgbClr val="152F4E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rgbClr val="152F4E"/>
              </a:buClr>
              <a:buFont typeface="Arial" panose="020B0604020202020204" pitchFamily="34" charset="0"/>
              <a:buChar char="•"/>
              <a:defRPr sz="1600">
                <a:solidFill>
                  <a:srgbClr val="152F4E"/>
                </a:solidFill>
                <a:latin typeface="+mn-lt"/>
              </a:defRPr>
            </a:lvl4pPr>
            <a:lvl5pPr marL="396000" indent="-171450" defTabSz="360000">
              <a:buClr>
                <a:srgbClr val="152F4E"/>
              </a:buClr>
              <a:buFont typeface="Arial" panose="020B0604020202020204" pitchFamily="34" charset="0"/>
              <a:buChar char="•"/>
              <a:defRPr sz="1600">
                <a:solidFill>
                  <a:srgbClr val="152F4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3_Solo el título">
    <p:bg>
      <p:bgPr>
        <a:solidFill>
          <a:srgbClr val="3858A4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6"/>
          <p:cNvSpPr>
            <a:spLocks noGrp="1"/>
          </p:cNvSpPr>
          <p:nvPr>
            <p:ph type="pic" idx="2"/>
          </p:nvPr>
        </p:nvSpPr>
        <p:spPr>
          <a:xfrm>
            <a:off x="6843861" y="0"/>
            <a:ext cx="5361124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44" name="Google Shape;44;p56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C819DC6-15A2-2CE3-8D2A-2A9AA3E557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4909119" cy="156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116A6-2567-4E24-86CE-9BDAF9C83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7F03CB-7E44-4537-A852-6F5DA0A0582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7233" y="2592730"/>
            <a:ext cx="4905625" cy="3145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9957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3_Solo el título">
    <p:bg>
      <p:bgPr>
        <a:solidFill>
          <a:srgbClr val="3858A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8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6" name="Google Shape;56;p58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8" name="Google Shape;58;p58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FCC651F-2ACC-1082-7E30-AB8BE0E55C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074345-E0DC-4693-9FCB-ECB9BF290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9DCA41-637F-470C-BF9E-B30863C044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7231" y="2481538"/>
            <a:ext cx="6158498" cy="33553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650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 preserve="1" userDrawn="1">
  <p:cSld name="3_Solo el título">
    <p:bg>
      <p:bgPr>
        <a:solidFill>
          <a:srgbClr val="3858A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9"/>
          <p:cNvSpPr>
            <a:spLocks noGrp="1"/>
          </p:cNvSpPr>
          <p:nvPr>
            <p:ph type="pic" idx="2"/>
          </p:nvPr>
        </p:nvSpPr>
        <p:spPr>
          <a:xfrm>
            <a:off x="8066637" y="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64" name="Google Shape;64;p59"/>
          <p:cNvSpPr>
            <a:spLocks noGrp="1"/>
          </p:cNvSpPr>
          <p:nvPr>
            <p:ph type="pic" idx="3"/>
          </p:nvPr>
        </p:nvSpPr>
        <p:spPr>
          <a:xfrm>
            <a:off x="8066637" y="3429000"/>
            <a:ext cx="4138347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66" name="Google Shape;66;p59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8;p57">
            <a:extLst>
              <a:ext uri="{FF2B5EF4-FFF2-40B4-BE49-F238E27FC236}">
                <a16:creationId xmlns:a16="http://schemas.microsoft.com/office/drawing/2014/main" id="{61080865-8C76-1075-6630-405BFE3494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740" y="774588"/>
            <a:ext cx="6158498" cy="145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61;p59">
            <a:extLst>
              <a:ext uri="{FF2B5EF4-FFF2-40B4-BE49-F238E27FC236}">
                <a16:creationId xmlns:a16="http://schemas.microsoft.com/office/drawing/2014/main" id="{423B2DEC-DB2E-65A4-5C91-CF6D7BD9FA8E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93739" y="2481535"/>
            <a:ext cx="6158498" cy="85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 panose="020B0604020202020204" pitchFamily="34" charset="0"/>
              <a:buNone/>
              <a:defRPr sz="1600" b="0" i="0" u="none" strike="noStrike" cap="none">
                <a:solidFill>
                  <a:schemeClr val="bg1"/>
                </a:solidFill>
                <a:latin typeface="Outfit" pitchFamily="2" charset="0"/>
                <a:ea typeface="Open Sans" pitchFamily="2" charset="0"/>
                <a:cs typeface="Open Sans" pitchFamily="2" charset="0"/>
                <a:sym typeface="Gill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A17462-EA37-4BB0-A471-278289E50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70CB69E-EE74-4B43-A7D7-17DE1898FE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3739" y="3477102"/>
            <a:ext cx="6158498" cy="2328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9425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 preserve="1" userDrawn="1">
  <p:cSld name="7_Diapositiva de título">
    <p:bg>
      <p:bgPr>
        <a:solidFill>
          <a:srgbClr val="3858A4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0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1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2F56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sp>
        <p:nvSpPr>
          <p:cNvPr id="72" name="Google Shape;72;p60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B77B66-C851-4CE9-8E13-2C3866652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986D75-5B45-43F2-A6A8-719FCE639E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8805" y="2185416"/>
            <a:ext cx="4747187" cy="35905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52A3D2-4656-48ED-8DD6-68CE419CBC5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26008" y="2185416"/>
            <a:ext cx="4747187" cy="35905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92894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lo el título" preserve="1">
  <p:cSld name="6_Solo el título">
    <p:bg>
      <p:bgPr>
        <a:solidFill>
          <a:srgbClr val="3858A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1"/>
          <p:cNvSpPr txBox="1"/>
          <p:nvPr/>
        </p:nvSpPr>
        <p:spPr>
          <a:xfrm>
            <a:off x="4456912" y="5342714"/>
            <a:ext cx="32781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rPr>
              <a:t>Cerdanyola del Vallès (Barcelona) Spain</a:t>
            </a:r>
            <a:endParaRPr sz="1000" b="0" i="0" u="none" strike="noStrike" cap="none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Helvetica Neue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rPr>
              <a:t>Tel: (+34) 93 592 43 00</a:t>
            </a:r>
            <a:endParaRPr sz="1000" b="0" i="0" u="none" strike="noStrike" cap="none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Helvetica Neue"/>
            </a:endParaRPr>
          </a:p>
        </p:txBody>
      </p:sp>
      <p:sp>
        <p:nvSpPr>
          <p:cNvPr id="76" name="Google Shape;76;p61"/>
          <p:cNvSpPr txBox="1"/>
          <p:nvPr/>
        </p:nvSpPr>
        <p:spPr>
          <a:xfrm>
            <a:off x="4557728" y="3937977"/>
            <a:ext cx="30765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6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Google Shape;82;p62">
            <a:extLst>
              <a:ext uri="{FF2B5EF4-FFF2-40B4-BE49-F238E27FC236}">
                <a16:creationId xmlns:a16="http://schemas.microsoft.com/office/drawing/2014/main" id="{A14B647F-6BE8-AF25-1199-00605F2EF235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015" y="2076905"/>
            <a:ext cx="3179966" cy="1688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16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lo el título">
  <p:cSld name="Blanc12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1"/>
          <p:cNvSpPr txBox="1"/>
          <p:nvPr/>
        </p:nvSpPr>
        <p:spPr>
          <a:xfrm>
            <a:off x="4456912" y="5342714"/>
            <a:ext cx="32781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rPr>
              <a:t>Cerdanyola del Vallès (Barcelona) Spain</a:t>
            </a:r>
            <a:endParaRPr sz="1000" b="0" i="0" u="none" strike="noStrike" cap="none" dirty="0">
              <a:solidFill>
                <a:srgbClr val="152F4E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Helvetica Neue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152F4E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Helvetica Neue"/>
              </a:rPr>
              <a:t>Tel: (+34) 93 592 43 00</a:t>
            </a:r>
            <a:endParaRPr sz="1000" b="0" i="0" u="none" strike="noStrike" cap="none" dirty="0">
              <a:solidFill>
                <a:srgbClr val="152F4E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Helvetica Neue"/>
            </a:endParaRPr>
          </a:p>
        </p:txBody>
      </p:sp>
      <p:sp>
        <p:nvSpPr>
          <p:cNvPr id="76" name="Google Shape;76;p61"/>
          <p:cNvSpPr txBox="1"/>
          <p:nvPr/>
        </p:nvSpPr>
        <p:spPr>
          <a:xfrm>
            <a:off x="4557728" y="3937977"/>
            <a:ext cx="30765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152F4E"/>
                </a:solidFill>
                <a:latin typeface="Outfit" pitchFamily="2" charset="0"/>
                <a:ea typeface="Open Sans" pitchFamily="2" charset="0"/>
                <a:cs typeface="Open Sans" pitchFamily="2" charset="0"/>
                <a:sym typeface="Helvetica Neue"/>
              </a:rPr>
              <a:t>www.cells.es</a:t>
            </a:r>
            <a:endParaRPr sz="1600" b="0" i="0" u="none" strike="noStrike" cap="none" dirty="0">
              <a:solidFill>
                <a:srgbClr val="152F4E"/>
              </a:solidFill>
              <a:latin typeface="Outfit" pitchFamily="2" charset="0"/>
              <a:ea typeface="Open Sans" pitchFamily="2" charset="0"/>
              <a:cs typeface="Open Sans" pitchFamily="2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5C59E-62F3-44F8-B06D-E7755EC05B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6269" y="2199011"/>
            <a:ext cx="3078000" cy="15362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>
  <p:cSld name="6_Solo el título">
    <p:bg>
      <p:bgPr>
        <a:solidFill>
          <a:srgbClr val="152F4E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791EF-16B2-4B2F-9955-3F755DE37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580" y="991311"/>
            <a:ext cx="2775600" cy="138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25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 userDrawn="1">
  <p:cSld name="6_Solo el título">
    <p:bg>
      <p:bgPr>
        <a:solidFill>
          <a:srgbClr val="152F4E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3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63"/>
          <p:cNvSpPr>
            <a:spLocks noGrp="1"/>
          </p:cNvSpPr>
          <p:nvPr>
            <p:ph type="pic" idx="2"/>
          </p:nvPr>
        </p:nvSpPr>
        <p:spPr>
          <a:xfrm>
            <a:off x="-6493" y="4197096"/>
            <a:ext cx="12204985" cy="26609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4" name="Google Shape;140;p63">
            <a:extLst>
              <a:ext uri="{FF2B5EF4-FFF2-40B4-BE49-F238E27FC236}">
                <a16:creationId xmlns:a16="http://schemas.microsoft.com/office/drawing/2014/main" id="{BAF67AD8-97CA-74F7-825E-D94F456C2E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128" y="2445582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39B98-B4C9-45D3-904A-EE0FC4CFC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88" y="829564"/>
            <a:ext cx="2282400" cy="11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59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el título" preserve="1" userDrawn="1">
  <p:cSld name="6_Solo el título">
    <p:bg>
      <p:bgPr>
        <a:solidFill>
          <a:srgbClr val="152F4E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3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1;p56">
            <a:extLst>
              <a:ext uri="{FF2B5EF4-FFF2-40B4-BE49-F238E27FC236}">
                <a16:creationId xmlns:a16="http://schemas.microsoft.com/office/drawing/2014/main" id="{D2E74852-727F-67A6-D1B3-119BBA68CC4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741043" y="0"/>
            <a:ext cx="6463942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Google Shape;140;p63">
            <a:extLst>
              <a:ext uri="{FF2B5EF4-FFF2-40B4-BE49-F238E27FC236}">
                <a16:creationId xmlns:a16="http://schemas.microsoft.com/office/drawing/2014/main" id="{D7CDD5B9-1438-6450-C41C-225D1BDD71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128" y="2531779"/>
            <a:ext cx="4438158" cy="353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C69BB1-6CE9-4049-B785-4169621C5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88" y="829564"/>
            <a:ext cx="2282400" cy="11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21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preserve="1" userDrawn="1">
  <p:cSld name="2_Diapositiva de título">
    <p:bg>
      <p:bgPr>
        <a:solidFill>
          <a:srgbClr val="152F4E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1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423197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7" name="Google Shape;27;p51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29498-33E8-4BE1-9ED1-5850F71B17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E02A64-C600-4F0D-90C4-CA0DD25694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7904" y="3268980"/>
            <a:ext cx="3826698" cy="2458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3970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preserve="1" userDrawn="1">
  <p:cSld name="2_Diapositiva de título">
    <p:bg>
      <p:bgPr>
        <a:solidFill>
          <a:srgbClr val="152F4E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5"/>
          <p:cNvSpPr txBox="1">
            <a:spLocks noGrp="1"/>
          </p:cNvSpPr>
          <p:nvPr>
            <p:ph type="title"/>
          </p:nvPr>
        </p:nvSpPr>
        <p:spPr>
          <a:xfrm>
            <a:off x="993740" y="774589"/>
            <a:ext cx="10204520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  <a:defRPr sz="3600" b="1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37;p55"/>
          <p:cNvSpPr txBox="1">
            <a:spLocks noGrp="1"/>
          </p:cNvSpPr>
          <p:nvPr>
            <p:ph type="body" idx="2"/>
          </p:nvPr>
        </p:nvSpPr>
        <p:spPr>
          <a:xfrm>
            <a:off x="993737" y="2081369"/>
            <a:ext cx="10204520" cy="75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F4E"/>
              </a:buClr>
              <a:buSzPts val="1600"/>
              <a:buFont typeface="Arial" panose="020B0604020202020204" pitchFamily="34" charset="0"/>
              <a:buNone/>
              <a:defRPr sz="1600" b="0" i="0" u="none" strike="noStrike" cap="none">
                <a:solidFill>
                  <a:schemeClr val="bg1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38;p55"/>
          <p:cNvSpPr txBox="1"/>
          <p:nvPr/>
        </p:nvSpPr>
        <p:spPr>
          <a:xfrm>
            <a:off x="279164" y="247207"/>
            <a:ext cx="1846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Outfit" pitchFamily="2" charset="0"/>
                <a:ea typeface="Helvetica Neue"/>
                <a:cs typeface="Helvetica Neue"/>
                <a:sym typeface="Helvetica Neue"/>
              </a:rPr>
              <a:t>www.cells.es</a:t>
            </a:r>
            <a:endParaRPr sz="1200" b="0" i="0" u="none" strike="noStrike" cap="none" dirty="0">
              <a:solidFill>
                <a:schemeClr val="bg1"/>
              </a:solidFill>
              <a:latin typeface="Outfit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245C2-FA48-489E-8A9A-0575E0D77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727" y="6345656"/>
            <a:ext cx="1692000" cy="2119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ACC073-5A9C-4967-89E5-1291551CF79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5889" y="2891184"/>
            <a:ext cx="10204520" cy="1924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171450" indent="-171450" defTabSz="72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2pPr>
            <a:lvl3pPr marL="171450" indent="-171450" defTabSz="360000">
              <a:buFont typeface="Arial" panose="020B0604020202020204" pitchFamily="34" charset="0"/>
              <a:buChar char="•"/>
              <a:defRPr>
                <a:solidFill>
                  <a:srgbClr val="152F4E"/>
                </a:solidFill>
                <a:latin typeface="+mn-lt"/>
              </a:defRPr>
            </a:lvl3pPr>
            <a:lvl4pPr marL="288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4pPr>
            <a:lvl5pPr marL="396000" indent="-171450" defTabSz="360000"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1430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52" r:id="rId3"/>
    <p:sldLayoutId id="2147483660" r:id="rId4"/>
    <p:sldLayoutId id="214748372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rediris.zoom.us/j/94788236319?pwd=xTetInaahZaaFfqvezsFUk76UuOJ5N.1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ango-controls.org/community/mattermost/" TargetMode="External"/><Relationship Id="rId5" Type="http://schemas.openxmlformats.org/officeDocument/2006/relationships/hyperlink" Target="https://mattermost.hzdr.de/tango-controls/channels/40th-tango-meeting-2026" TargetMode="External"/><Relationship Id="rId4" Type="http://schemas.openxmlformats.org/officeDocument/2006/relationships/hyperlink" Target="https://indico.tango-controls.org/event/737/" TargetMode="Externa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safuster.net/masi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7D8FA-0891-23FF-E3C7-03D3A6B4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28" y="2445582"/>
            <a:ext cx="10905744" cy="580908"/>
          </a:xfrm>
        </p:spPr>
        <p:txBody>
          <a:bodyPr/>
          <a:lstStyle/>
          <a:p>
            <a:r>
              <a:rPr lang="en-US" dirty="0"/>
              <a:t>Practical Information</a:t>
            </a:r>
          </a:p>
        </p:txBody>
      </p:sp>
      <p:pic>
        <p:nvPicPr>
          <p:cNvPr id="9" name="Marcador de posición de imagen 8" descr="Un tren en las vias de tren&#10;&#10;Descripción generada automáticamente con confianza media">
            <a:extLst>
              <a:ext uri="{FF2B5EF4-FFF2-40B4-BE49-F238E27FC236}">
                <a16:creationId xmlns:a16="http://schemas.microsoft.com/office/drawing/2014/main" id="{2762EF0A-FA46-D166-21C3-39F7A9C4BC8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85FCD1E-088E-6582-F60F-3592E7D55F16}"/>
              </a:ext>
            </a:extLst>
          </p:cNvPr>
          <p:cNvSpPr txBox="1">
            <a:spLocks/>
          </p:cNvSpPr>
          <p:nvPr/>
        </p:nvSpPr>
        <p:spPr>
          <a:xfrm>
            <a:off x="643128" y="3138546"/>
            <a:ext cx="10905744" cy="5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52F4E"/>
                </a:solidFill>
                <a:latin typeface="Outfit" pitchFamily="2" charset="0"/>
                <a:ea typeface="Outfit" pitchFamily="2" charset="0"/>
                <a:cs typeface="Outfit" pitchFamily="2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sz="2000" dirty="0"/>
              <a:t>Zbigniew Reszela</a:t>
            </a:r>
            <a:r>
              <a:rPr lang="en-US" sz="2000" dirty="0"/>
              <a:t> on behalf of Organizing Committees and ALBA Controls Section</a:t>
            </a:r>
          </a:p>
          <a:p>
            <a:r>
              <a:rPr lang="en-US" sz="1400" b="0" dirty="0"/>
              <a:t>40</a:t>
            </a:r>
            <a:r>
              <a:rPr lang="en-US" sz="1400" b="0" baseline="30000" dirty="0"/>
              <a:t>th</a:t>
            </a:r>
            <a:r>
              <a:rPr lang="en-US" sz="1400" b="0" dirty="0"/>
              <a:t> Tango Community Meeting – 8-10/06/2026</a:t>
            </a:r>
          </a:p>
        </p:txBody>
      </p:sp>
    </p:spTree>
    <p:extLst>
      <p:ext uri="{BB962C8B-B14F-4D97-AF65-F5344CB8AC3E}">
        <p14:creationId xmlns:p14="http://schemas.microsoft.com/office/powerpoint/2010/main" val="412640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22766-B7FD-F3B2-4E2F-F842952F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638" y="727446"/>
            <a:ext cx="6490579" cy="598401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Check the </a:t>
            </a:r>
            <a:r>
              <a:rPr lang="en-US" sz="4400" b="1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reverse of your badge</a:t>
            </a:r>
            <a:r>
              <a:rPr lang="en-US" sz="4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for the network and password.</a:t>
            </a:r>
            <a:endParaRPr lang="en-US" sz="44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66374C8-021F-CA6F-9FC5-3D2A69FA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639" y="0"/>
            <a:ext cx="10423197" cy="580908"/>
          </a:xfrm>
        </p:spPr>
        <p:txBody>
          <a:bodyPr/>
          <a:lstStyle/>
          <a:p>
            <a:r>
              <a:rPr lang="en-US" dirty="0" err="1"/>
              <a:t>WiFi</a:t>
            </a:r>
            <a:endParaRPr lang="es-ES" dirty="0"/>
          </a:p>
        </p:txBody>
      </p:sp>
      <p:pic>
        <p:nvPicPr>
          <p:cNvPr id="1026" name="Picture 2" descr="Wi-Fi - Wikipedia">
            <a:extLst>
              <a:ext uri="{FF2B5EF4-FFF2-40B4-BE49-F238E27FC236}">
                <a16:creationId xmlns:a16="http://schemas.microsoft.com/office/drawing/2014/main" id="{21E229B0-EAFD-145C-3C6C-57513604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127" y="1000574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1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22766-B7FD-F3B2-4E2F-F842952F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639" y="727445"/>
            <a:ext cx="6702373" cy="598401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is a </a:t>
            </a:r>
            <a:r>
              <a:rPr lang="en-US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hybrid meeting</a:t>
            </a: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meeting is being </a:t>
            </a:r>
            <a:r>
              <a:rPr lang="en-US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recorded</a:t>
            </a:r>
            <a:r>
              <a:rPr lang="en-US" sz="2800" b="1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b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The recording will be shared with the Tango Community.</a:t>
            </a: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If you are not fine with that, please let me know.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Raise your </a:t>
            </a: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(virtual) </a:t>
            </a:r>
            <a:r>
              <a:rPr lang="en-US" sz="2800" b="1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hand</a:t>
            </a: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if you want to ask a question.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Respect timeboxes:</a:t>
            </a:r>
            <a:br>
              <a:rPr lang="en-US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Speakers – for talks duration.</a:t>
            </a:r>
            <a:br>
              <a:rPr lang="en-US" sz="1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All – for the sessions start / end times.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Speakers – please </a:t>
            </a:r>
            <a:r>
              <a:rPr lang="en-US" sz="2800" b="1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upload your presentations</a:t>
            </a: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well in advance.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Remote participants</a:t>
            </a: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please stay </a:t>
            </a:r>
            <a:r>
              <a:rPr lang="en-US" sz="2800" b="1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muted</a:t>
            </a: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66374C8-021F-CA6F-9FC5-3D2A69FA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639" y="0"/>
            <a:ext cx="10423197" cy="580908"/>
          </a:xfrm>
        </p:spPr>
        <p:txBody>
          <a:bodyPr/>
          <a:lstStyle/>
          <a:p>
            <a:r>
              <a:rPr lang="en-US" dirty="0"/>
              <a:t>Working agreement</a:t>
            </a:r>
            <a:endParaRPr lang="es-ES" dirty="0"/>
          </a:p>
        </p:txBody>
      </p:sp>
      <p:pic>
        <p:nvPicPr>
          <p:cNvPr id="2050" name="Picture 2" descr="Working Agreements Mingle - Crisp's Blog">
            <a:extLst>
              <a:ext uri="{FF2B5EF4-FFF2-40B4-BE49-F238E27FC236}">
                <a16:creationId xmlns:a16="http://schemas.microsoft.com/office/drawing/2014/main" id="{8B1AFC20-4C63-44F2-F24E-2AA09413F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45" y="461095"/>
            <a:ext cx="3258358" cy="325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5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22766-B7FD-F3B2-4E2F-F842952F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638" y="727446"/>
            <a:ext cx="6490579" cy="598401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Zoom Meeting:</a:t>
            </a:r>
            <a:b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https://rediris.zoom.us/j/94788236319?pwd=xTetInaahZaaFfqvezsFUk76UuOJ5N.1</a:t>
            </a:r>
            <a:br>
              <a:rPr lang="nl-NL" sz="12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Meeting ID: 947 8823 6319</a:t>
            </a:r>
            <a:br>
              <a:rPr lang="nl-N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Passcode: 760147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Indico: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https://indico.tango-controls.org/event/737/</a:t>
            </a:r>
            <a:endParaRPr lang="en-US" sz="12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Mattermost</a:t>
            </a: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b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200" b="0" i="0" u="sng" dirty="0">
                <a:solidFill>
                  <a:srgbClr val="58A346"/>
                </a:solidFill>
                <a:effectLst/>
                <a:latin typeface="Aptos" panose="020B0004020202020204" pitchFamily="34" charset="0"/>
                <a:hlinkClick r:id="rId5"/>
              </a:rPr>
              <a:t>https://mattermost.hzdr.de/tango-controls/</a:t>
            </a:r>
            <a:r>
              <a:rPr lang="en-US" sz="1200" b="0" i="0" dirty="0">
                <a:effectLst/>
                <a:latin typeface="Aptos" panose="020B0004020202020204" pitchFamily="34" charset="0"/>
                <a:hlinkClick r:id="rId5"/>
              </a:rPr>
              <a:t>channels/40th-tango-meeting-2026</a:t>
            </a:r>
            <a:endParaRPr lang="en-US" sz="12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More details on: </a:t>
            </a:r>
            <a:r>
              <a:rPr lang="en-US" sz="12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6"/>
              </a:rPr>
              <a:t>https://www.tango-controls.org/community/mattermost/</a:t>
            </a:r>
            <a:endParaRPr lang="en-US" sz="12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66374C8-021F-CA6F-9FC5-3D2A69FA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639" y="0"/>
            <a:ext cx="10423197" cy="580908"/>
          </a:xfrm>
        </p:spPr>
        <p:txBody>
          <a:bodyPr/>
          <a:lstStyle/>
          <a:p>
            <a:r>
              <a:rPr lang="en-US" dirty="0"/>
              <a:t>Digital coordinates</a:t>
            </a:r>
            <a:endParaRPr lang="es-E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B8CBD4E-9BE0-E8F7-2239-8AECDC3B9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252" y="649808"/>
            <a:ext cx="2822640" cy="9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dico">
            <a:extLst>
              <a:ext uri="{FF2B5EF4-FFF2-40B4-BE49-F238E27FC236}">
                <a16:creationId xmlns:a16="http://schemas.microsoft.com/office/drawing/2014/main" id="{FCE56C77-EFBF-CEA9-81E5-9C258D56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71" y="1752878"/>
            <a:ext cx="2646427" cy="10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ttermost Brand Guidelines - Mattermost">
            <a:extLst>
              <a:ext uri="{FF2B5EF4-FFF2-40B4-BE49-F238E27FC236}">
                <a16:creationId xmlns:a16="http://schemas.microsoft.com/office/drawing/2014/main" id="{FB532A2A-1239-3B1C-1DE4-693BA6816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893" y="2988392"/>
            <a:ext cx="1320381" cy="73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4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22766-B7FD-F3B2-4E2F-F842952F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638" y="727446"/>
            <a:ext cx="6490579" cy="598401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Please check the timetable for the breaks schedule.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Both coffee break and lunch are served in the Tents area (outside).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move to the Tents area via the back door.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66374C8-021F-CA6F-9FC5-3D2A69FA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639" y="0"/>
            <a:ext cx="10423197" cy="580908"/>
          </a:xfrm>
        </p:spPr>
        <p:txBody>
          <a:bodyPr/>
          <a:lstStyle/>
          <a:p>
            <a:r>
              <a:rPr lang="en-US" dirty="0"/>
              <a:t>Breaks and Food</a:t>
            </a:r>
            <a:endParaRPr lang="es-ES" dirty="0"/>
          </a:p>
        </p:txBody>
      </p:sp>
      <p:pic>
        <p:nvPicPr>
          <p:cNvPr id="4098" name="Picture 2" descr="Amazon.com: Coffee Break: A Time To Retreat: CDs y Vinilo">
            <a:extLst>
              <a:ext uri="{FF2B5EF4-FFF2-40B4-BE49-F238E27FC236}">
                <a16:creationId xmlns:a16="http://schemas.microsoft.com/office/drawing/2014/main" id="{6CA48CFA-9184-9FDF-7246-E3D0DD708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36" y="580908"/>
            <a:ext cx="29527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unch break - vector sign stock vector. Illustration of work - 10253740">
            <a:extLst>
              <a:ext uri="{FF2B5EF4-FFF2-40B4-BE49-F238E27FC236}">
                <a16:creationId xmlns:a16="http://schemas.microsoft.com/office/drawing/2014/main" id="{EC1AE756-06C6-4F4D-DA4B-9874F328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13" y="2123958"/>
            <a:ext cx="1390596" cy="13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0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22766-B7FD-F3B2-4E2F-F842952F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638" y="727446"/>
            <a:ext cx="5178969" cy="598401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 Tuesday at 20:00.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the </a:t>
            </a:r>
            <a:r>
              <a:rPr lang="en-US" sz="24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Masia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 Casa </a:t>
            </a:r>
            <a:r>
              <a:rPr lang="en-US" sz="24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Fuster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Please check your registration</a:t>
            </a:r>
            <a:b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Indico and let me know of any changes.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There is no transportation provided. The walking distance is 26 min from ALBA, and we would like to propose a social walk to the restaurant from ALBA. Leaving at 19:30.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Some colleagues from ALBA can offer a ride if necessary.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66374C8-021F-CA6F-9FC5-3D2A69FA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639" y="0"/>
            <a:ext cx="10423197" cy="580908"/>
          </a:xfrm>
        </p:spPr>
        <p:txBody>
          <a:bodyPr/>
          <a:lstStyle/>
          <a:p>
            <a:r>
              <a:rPr lang="en-US" dirty="0"/>
              <a:t>Social Dinner</a:t>
            </a:r>
            <a:endParaRPr lang="es-E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15A7A1-7F6E-AE82-A755-37484C3B3D12}"/>
              </a:ext>
            </a:extLst>
          </p:cNvPr>
          <p:cNvGrpSpPr/>
          <p:nvPr/>
        </p:nvGrpSpPr>
        <p:grpSpPr>
          <a:xfrm>
            <a:off x="7009864" y="1324790"/>
            <a:ext cx="5178969" cy="4213371"/>
            <a:chOff x="6233490" y="1324790"/>
            <a:chExt cx="5178969" cy="4213371"/>
          </a:xfrm>
        </p:grpSpPr>
        <p:pic>
          <p:nvPicPr>
            <p:cNvPr id="5122" name="Picture 2" descr="Masía Sant Cugat - Casa Fuster">
              <a:extLst>
                <a:ext uri="{FF2B5EF4-FFF2-40B4-BE49-F238E27FC236}">
                  <a16:creationId xmlns:a16="http://schemas.microsoft.com/office/drawing/2014/main" id="{B1D12EE8-A35D-C8DF-D653-8784062E1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9057" y="3629608"/>
              <a:ext cx="2853402" cy="1902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61917A-61BA-D7DE-D1F0-DA8FF17AC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33490" y="3914274"/>
              <a:ext cx="2325566" cy="1623887"/>
            </a:xfrm>
            <a:prstGeom prst="rect">
              <a:avLst/>
            </a:prstGeom>
          </p:spPr>
        </p:pic>
        <p:pic>
          <p:nvPicPr>
            <p:cNvPr id="5126" name="Picture 6" descr="Casa Fuster. Masia Sant Cugat', tradició familiar">
              <a:extLst>
                <a:ext uri="{FF2B5EF4-FFF2-40B4-BE49-F238E27FC236}">
                  <a16:creationId xmlns:a16="http://schemas.microsoft.com/office/drawing/2014/main" id="{0B95A85A-E982-9611-B387-867D7CF18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490" y="1324790"/>
              <a:ext cx="5178968" cy="2589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076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22766-B7FD-F3B2-4E2F-F842952F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638" y="727446"/>
            <a:ext cx="5178969" cy="598401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 Wednesday at 14:30.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will be organized in two groups.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visit should not take more than 1h – 1h 15 min.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visit will be coordinated by 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Fulvio Becheri (ALBA).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66374C8-021F-CA6F-9FC5-3D2A69FA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639" y="0"/>
            <a:ext cx="10423197" cy="580908"/>
          </a:xfrm>
        </p:spPr>
        <p:txBody>
          <a:bodyPr/>
          <a:lstStyle/>
          <a:p>
            <a:r>
              <a:rPr lang="en-US" dirty="0"/>
              <a:t>Visit to ALBA</a:t>
            </a:r>
            <a:endParaRPr lang="es-ES" dirty="0"/>
          </a:p>
        </p:txBody>
      </p:sp>
      <p:pic>
        <p:nvPicPr>
          <p:cNvPr id="3" name="Marcador de posición de imagen 5" descr="Una estación de trenes&#10;&#10;Descripción generada automáticamente con confianza media">
            <a:extLst>
              <a:ext uri="{FF2B5EF4-FFF2-40B4-BE49-F238E27FC236}">
                <a16:creationId xmlns:a16="http://schemas.microsoft.com/office/drawing/2014/main" id="{0217ABB9-8522-FADA-5B5E-9D946BFD5B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6" r="22517"/>
          <a:stretch/>
        </p:blipFill>
        <p:spPr>
          <a:xfrm>
            <a:off x="8199121" y="0"/>
            <a:ext cx="399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66374C8-021F-CA6F-9FC5-3D2A69FA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639" y="0"/>
            <a:ext cx="10423197" cy="580908"/>
          </a:xfrm>
        </p:spPr>
        <p:txBody>
          <a:bodyPr/>
          <a:lstStyle/>
          <a:p>
            <a:r>
              <a:rPr lang="en-US" dirty="0"/>
              <a:t>Program</a:t>
            </a:r>
            <a:endParaRPr lang="es-E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27CAE7-1A6E-0B1C-4EBA-AE957644E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765" y="1457857"/>
            <a:ext cx="2179096" cy="4735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265C01-F4B8-7321-A4A6-9954E18E2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08" y="1204319"/>
            <a:ext cx="2179096" cy="4099348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8E6DDE2C-81D3-177A-17F3-9579C1E43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616" y="1535494"/>
            <a:ext cx="2386470" cy="3321171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8A82E5F5-0C6E-2444-A5F1-7D5423102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51" y="1535494"/>
            <a:ext cx="2510287" cy="4183812"/>
          </a:xfrm>
          <a:prstGeom prst="rect">
            <a:avLst/>
          </a:prstGeom>
        </p:spPr>
      </p:pic>
      <p:pic>
        <p:nvPicPr>
          <p:cNvPr id="18" name="Picture 17" descr="A screenshot of a calendar&#10;&#10;Description automatically generated">
            <a:extLst>
              <a:ext uri="{FF2B5EF4-FFF2-40B4-BE49-F238E27FC236}">
                <a16:creationId xmlns:a16="http://schemas.microsoft.com/office/drawing/2014/main" id="{A3F6BA54-CE74-6F23-BECB-F99807B055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4152" y="1535494"/>
            <a:ext cx="2626744" cy="30019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592B64-6DAE-F5B3-7429-687B4A478D75}"/>
              </a:ext>
            </a:extLst>
          </p:cNvPr>
          <p:cNvSpPr txBox="1"/>
          <p:nvPr/>
        </p:nvSpPr>
        <p:spPr>
          <a:xfrm>
            <a:off x="883013" y="865494"/>
            <a:ext cx="842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42F4E"/>
                </a:solidFill>
              </a:rPr>
              <a:t>Monday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64F64A-6D25-2420-DA5F-0CB84F4DA5CA}"/>
              </a:ext>
            </a:extLst>
          </p:cNvPr>
          <p:cNvSpPr txBox="1"/>
          <p:nvPr/>
        </p:nvSpPr>
        <p:spPr>
          <a:xfrm>
            <a:off x="2976113" y="865494"/>
            <a:ext cx="940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42F4E"/>
                </a:solidFill>
              </a:rPr>
              <a:t>Tuesday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F96373-BA91-BD43-F65C-A58C6A040208}"/>
              </a:ext>
            </a:extLst>
          </p:cNvPr>
          <p:cNvSpPr txBox="1"/>
          <p:nvPr/>
        </p:nvSpPr>
        <p:spPr>
          <a:xfrm>
            <a:off x="5167223" y="865494"/>
            <a:ext cx="1173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42F4E"/>
                </a:solidFill>
              </a:rPr>
              <a:t>Wednesday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408B27-376D-9996-9351-75C817434C34}"/>
              </a:ext>
            </a:extLst>
          </p:cNvPr>
          <p:cNvSpPr txBox="1"/>
          <p:nvPr/>
        </p:nvSpPr>
        <p:spPr>
          <a:xfrm>
            <a:off x="7591246" y="865494"/>
            <a:ext cx="992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42F4E"/>
                </a:solidFill>
              </a:rPr>
              <a:t>Thursday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EB405A-4D50-60B2-F7AB-79D030C054BC}"/>
              </a:ext>
            </a:extLst>
          </p:cNvPr>
          <p:cNvSpPr txBox="1"/>
          <p:nvPr/>
        </p:nvSpPr>
        <p:spPr>
          <a:xfrm>
            <a:off x="10386204" y="886454"/>
            <a:ext cx="741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42F4E"/>
                </a:solidFill>
              </a:rPr>
              <a:t>Friday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F409BC-9FD6-A670-0C28-CEE99488F9DC}"/>
              </a:ext>
            </a:extLst>
          </p:cNvPr>
          <p:cNvSpPr txBox="1"/>
          <p:nvPr/>
        </p:nvSpPr>
        <p:spPr>
          <a:xfrm>
            <a:off x="362309" y="3899355"/>
            <a:ext cx="1802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Live Demos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82848C-AD2D-E98C-01EA-D7066D927277}"/>
              </a:ext>
            </a:extLst>
          </p:cNvPr>
          <p:cNvSpPr txBox="1"/>
          <p:nvPr/>
        </p:nvSpPr>
        <p:spPr>
          <a:xfrm>
            <a:off x="4732390" y="4018559"/>
            <a:ext cx="180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42F4E"/>
                </a:solidFill>
              </a:rPr>
              <a:t>Visit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36DE29-4421-3B75-0B8A-A8023BC32921}"/>
              </a:ext>
            </a:extLst>
          </p:cNvPr>
          <p:cNvSpPr txBox="1"/>
          <p:nvPr/>
        </p:nvSpPr>
        <p:spPr>
          <a:xfrm rot="19705168">
            <a:off x="7730314" y="3000011"/>
            <a:ext cx="372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42F4E"/>
                </a:solidFill>
              </a:rPr>
              <a:t>Workshops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4174A6-F489-B021-9AE2-41F9FA861820}"/>
              </a:ext>
            </a:extLst>
          </p:cNvPr>
          <p:cNvSpPr txBox="1"/>
          <p:nvPr/>
        </p:nvSpPr>
        <p:spPr>
          <a:xfrm>
            <a:off x="2532652" y="6211669"/>
            <a:ext cx="180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42F4E"/>
                </a:solidFill>
              </a:rPr>
              <a:t>Dinner</a:t>
            </a:r>
          </a:p>
        </p:txBody>
      </p:sp>
    </p:spTree>
    <p:extLst>
      <p:ext uri="{BB962C8B-B14F-4D97-AF65-F5344CB8AC3E}">
        <p14:creationId xmlns:p14="http://schemas.microsoft.com/office/powerpoint/2010/main" val="180652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B8523456-0110-1BC2-0844-37DE56EEC1B4}"/>
              </a:ext>
            </a:extLst>
          </p:cNvPr>
          <p:cNvSpPr txBox="1">
            <a:spLocks/>
          </p:cNvSpPr>
          <p:nvPr/>
        </p:nvSpPr>
        <p:spPr>
          <a:xfrm>
            <a:off x="993737" y="1731350"/>
            <a:ext cx="10204520" cy="7534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312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Sincrotó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8304</TotalTime>
  <Words>368</Words>
  <Application>Microsoft Office PowerPoint</Application>
  <PresentationFormat>Widescreen</PresentationFormat>
  <Paragraphs>44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Outfit</vt:lpstr>
      <vt:lpstr>Calibri</vt:lpstr>
      <vt:lpstr>Aptos</vt:lpstr>
      <vt:lpstr>Open Sans</vt:lpstr>
      <vt:lpstr>Tema de Office</vt:lpstr>
      <vt:lpstr>Practical Information</vt:lpstr>
      <vt:lpstr>WiFi</vt:lpstr>
      <vt:lpstr>Working agreement</vt:lpstr>
      <vt:lpstr>Digital coordinates</vt:lpstr>
      <vt:lpstr>Breaks and Food</vt:lpstr>
      <vt:lpstr>Social Dinner</vt:lpstr>
      <vt:lpstr>Visit to ALBA</vt:lpstr>
      <vt:lpstr>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ALBA Communication and Outreach Office</dc:creator>
  <cp:lastModifiedBy>Zbigniew Reszela</cp:lastModifiedBy>
  <cp:revision>99</cp:revision>
  <dcterms:created xsi:type="dcterms:W3CDTF">2024-02-07T09:48:03Z</dcterms:created>
  <dcterms:modified xsi:type="dcterms:W3CDTF">2026-06-07T16:11:45Z</dcterms:modified>
</cp:coreProperties>
</file>