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avi" ContentType="video/x-msvideo"/>
  <Default Extension="tiff" ContentType="image/tiff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3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4.xml" ContentType="application/vnd.openxmlformats-officedocument.theme+xml"/>
  <Override PartName="/ppt/media/image16.jpg" ContentType="image/jpeg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5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theme/theme6.xml" ContentType="application/vnd.openxmlformats-officedocument.theme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theme/theme7.xml" ContentType="application/vnd.openxmlformats-officedocument.theme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theme/theme8.xml" ContentType="application/vnd.openxmlformats-officedocument.theme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theme/theme9.xml" ContentType="application/vnd.openxmlformats-officedocument.theme+xml"/>
  <Override PartName="/ppt/theme/themeOverride1.xml" ContentType="application/vnd.openxmlformats-officedocument.themeOverride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theme/theme10.xml" ContentType="application/vnd.openxmlformats-officedocument.theme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theme/theme11.xml" ContentType="application/vnd.openxmlformats-officedocument.them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theme/theme12.xml" ContentType="application/vnd.openxmlformats-officedocument.theme+xml"/>
  <Override PartName="/ppt/theme/themeOverride4.xml" ContentType="application/vnd.openxmlformats-officedocument.themeOverride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theme/theme13.xml" ContentType="application/vnd.openxmlformats-officedocument.theme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theme/theme14.xml" ContentType="application/vnd.openxmlformats-officedocument.theme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theme/theme1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3" r:id="rId2"/>
    <p:sldMasterId id="2147483826" r:id="rId3"/>
    <p:sldMasterId id="2147483888" r:id="rId4"/>
    <p:sldMasterId id="2147484044" r:id="rId5"/>
    <p:sldMasterId id="2147484057" r:id="rId6"/>
    <p:sldMasterId id="2147484089" r:id="rId7"/>
    <p:sldMasterId id="2147484110" r:id="rId8"/>
    <p:sldMasterId id="2147484131" r:id="rId9"/>
    <p:sldMasterId id="2147484210" r:id="rId10"/>
    <p:sldMasterId id="2147484334" r:id="rId11"/>
    <p:sldMasterId id="2147484418" r:id="rId12"/>
    <p:sldMasterId id="2147484466" r:id="rId13"/>
    <p:sldMasterId id="2147484478" r:id="rId14"/>
    <p:sldMasterId id="2147484526" r:id="rId15"/>
  </p:sldMasterIdLst>
  <p:notesMasterIdLst>
    <p:notesMasterId r:id="rId47"/>
  </p:notesMasterIdLst>
  <p:handoutMasterIdLst>
    <p:handoutMasterId r:id="rId48"/>
  </p:handoutMasterIdLst>
  <p:sldIdLst>
    <p:sldId id="4865" r:id="rId16"/>
    <p:sldId id="5239" r:id="rId17"/>
    <p:sldId id="4913" r:id="rId18"/>
    <p:sldId id="5335" r:id="rId19"/>
    <p:sldId id="5315" r:id="rId20"/>
    <p:sldId id="5347" r:id="rId21"/>
    <p:sldId id="5337" r:id="rId22"/>
    <p:sldId id="5244" r:id="rId23"/>
    <p:sldId id="390" r:id="rId24"/>
    <p:sldId id="393" r:id="rId25"/>
    <p:sldId id="5125" r:id="rId26"/>
    <p:sldId id="5144" r:id="rId27"/>
    <p:sldId id="1238" r:id="rId28"/>
    <p:sldId id="272" r:id="rId29"/>
    <p:sldId id="5140" r:id="rId30"/>
    <p:sldId id="5320" r:id="rId31"/>
    <p:sldId id="270" r:id="rId32"/>
    <p:sldId id="5338" r:id="rId33"/>
    <p:sldId id="5318" r:id="rId34"/>
    <p:sldId id="512" r:id="rId35"/>
    <p:sldId id="516" r:id="rId36"/>
    <p:sldId id="521" r:id="rId37"/>
    <p:sldId id="517" r:id="rId38"/>
    <p:sldId id="308" r:id="rId39"/>
    <p:sldId id="5313" r:id="rId40"/>
    <p:sldId id="5342" r:id="rId41"/>
    <p:sldId id="490" r:id="rId42"/>
    <p:sldId id="5312" r:id="rId43"/>
    <p:sldId id="258" r:id="rId44"/>
    <p:sldId id="5348" r:id="rId45"/>
    <p:sldId id="5003" r:id="rId46"/>
  </p:sldIdLst>
  <p:sldSz cx="9144000" cy="5143500" type="screen16x9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DBD6"/>
    <a:srgbClr val="FFFFFF"/>
    <a:srgbClr val="2FD96C"/>
    <a:srgbClr val="009592"/>
    <a:srgbClr val="1C4FCE"/>
    <a:srgbClr val="4472C4"/>
    <a:srgbClr val="0033CC"/>
    <a:srgbClr val="3333FF"/>
    <a:srgbClr val="43FFFB"/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898" autoAdjust="0"/>
    <p:restoredTop sz="94660"/>
  </p:normalViewPr>
  <p:slideViewPr>
    <p:cSldViewPr snapToGrid="0">
      <p:cViewPr varScale="1">
        <p:scale>
          <a:sx n="151" d="100"/>
          <a:sy n="151" d="100"/>
        </p:scale>
        <p:origin x="288" y="13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2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slide" Target="slides/slide27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.xml"/><Relationship Id="rId29" Type="http://schemas.openxmlformats.org/officeDocument/2006/relationships/slide" Target="slides/slide14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slide" Target="slides/slide25.xml"/><Relationship Id="rId45" Type="http://schemas.openxmlformats.org/officeDocument/2006/relationships/slide" Target="slides/slide30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49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slide" Target="slides/slide2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slide" Target="slides/slide28.xml"/><Relationship Id="rId48" Type="http://schemas.openxmlformats.org/officeDocument/2006/relationships/handoutMaster" Target="handoutMasters/handoutMaster1.xml"/><Relationship Id="rId8" Type="http://schemas.openxmlformats.org/officeDocument/2006/relationships/slideMaster" Target="slideMasters/slideMaster8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Relationship Id="rId46" Type="http://schemas.openxmlformats.org/officeDocument/2006/relationships/slide" Target="slides/slide31.xml"/><Relationship Id="rId20" Type="http://schemas.openxmlformats.org/officeDocument/2006/relationships/slide" Target="slides/slide5.xml"/><Relationship Id="rId41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84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8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7CF95A-4E87-46FA-9021-49FDA63CFC73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FC889563-5009-4DA6-86F0-39BDC3707928}">
      <dgm:prSet phldrT="[Text]" custT="1"/>
      <dgm:spPr/>
      <dgm:t>
        <a:bodyPr/>
        <a:lstStyle/>
        <a:p>
          <a:r>
            <a:rPr lang="en-US" sz="1200" b="1" i="1" dirty="0"/>
            <a:t>2003 ALBA Approval</a:t>
          </a:r>
          <a:endParaRPr lang="en-US" sz="1400" b="1" i="1" dirty="0"/>
        </a:p>
      </dgm:t>
    </dgm:pt>
    <dgm:pt modelId="{DD88A6DE-392C-4A5A-BB46-C8885E025861}" type="parTrans" cxnId="{41523547-093E-402E-A692-1E8D7D1C5CCF}">
      <dgm:prSet/>
      <dgm:spPr/>
      <dgm:t>
        <a:bodyPr/>
        <a:lstStyle/>
        <a:p>
          <a:endParaRPr lang="en-US"/>
        </a:p>
      </dgm:t>
    </dgm:pt>
    <dgm:pt modelId="{89CADCA1-0238-4B37-95B3-1DBA499B13E7}" type="sibTrans" cxnId="{41523547-093E-402E-A692-1E8D7D1C5CCF}">
      <dgm:prSet/>
      <dgm:spPr/>
      <dgm:t>
        <a:bodyPr/>
        <a:lstStyle/>
        <a:p>
          <a:endParaRPr lang="en-US"/>
        </a:p>
      </dgm:t>
    </dgm:pt>
    <dgm:pt modelId="{8731E78C-20EC-472B-B19C-A843446D14D1}">
      <dgm:prSet phldrT="[Text]" custT="1"/>
      <dgm:spPr/>
      <dgm:t>
        <a:bodyPr/>
        <a:lstStyle/>
        <a:p>
          <a:r>
            <a:rPr lang="en-US" sz="1400" b="1" i="1" dirty="0"/>
            <a:t>2012 </a:t>
          </a:r>
        </a:p>
        <a:p>
          <a:r>
            <a:rPr lang="en-US" sz="1400" b="1" i="1" dirty="0"/>
            <a:t>Starting ALBA Operation</a:t>
          </a:r>
        </a:p>
      </dgm:t>
    </dgm:pt>
    <dgm:pt modelId="{35FF106C-1B74-4226-8597-E4EE2B24FAB9}" type="parTrans" cxnId="{C2980008-13AE-4F73-A630-E38CEFF8FA88}">
      <dgm:prSet/>
      <dgm:spPr/>
      <dgm:t>
        <a:bodyPr/>
        <a:lstStyle/>
        <a:p>
          <a:endParaRPr lang="en-US"/>
        </a:p>
      </dgm:t>
    </dgm:pt>
    <dgm:pt modelId="{162A610F-A39C-4A70-8793-DD2BD66DF3F1}" type="sibTrans" cxnId="{C2980008-13AE-4F73-A630-E38CEFF8FA88}">
      <dgm:prSet/>
      <dgm:spPr/>
      <dgm:t>
        <a:bodyPr/>
        <a:lstStyle/>
        <a:p>
          <a:endParaRPr lang="en-US"/>
        </a:p>
      </dgm:t>
    </dgm:pt>
    <dgm:pt modelId="{4B6FA751-C70B-42E8-8A53-E9C3C35F622E}">
      <dgm:prSet phldrT="[Text]" custT="1"/>
      <dgm:spPr/>
      <dgm:t>
        <a:bodyPr/>
        <a:lstStyle/>
        <a:p>
          <a:r>
            <a:rPr lang="en-US" sz="1400" b="1" dirty="0"/>
            <a:t>2020</a:t>
          </a:r>
        </a:p>
        <a:p>
          <a:r>
            <a:rPr lang="en-US" sz="1400" b="1" dirty="0"/>
            <a:t>Starting ALBA II design</a:t>
          </a:r>
        </a:p>
      </dgm:t>
    </dgm:pt>
    <dgm:pt modelId="{7AD27134-912A-4581-8D69-720C59F6BC5F}" type="parTrans" cxnId="{5213E0AB-4EE7-4E92-926D-C4510AC1CB17}">
      <dgm:prSet/>
      <dgm:spPr/>
      <dgm:t>
        <a:bodyPr/>
        <a:lstStyle/>
        <a:p>
          <a:endParaRPr lang="en-US"/>
        </a:p>
      </dgm:t>
    </dgm:pt>
    <dgm:pt modelId="{4CD3E166-0C37-494D-A470-AA4B1B592231}" type="sibTrans" cxnId="{5213E0AB-4EE7-4E92-926D-C4510AC1CB17}">
      <dgm:prSet/>
      <dgm:spPr/>
      <dgm:t>
        <a:bodyPr/>
        <a:lstStyle/>
        <a:p>
          <a:endParaRPr lang="en-US"/>
        </a:p>
      </dgm:t>
    </dgm:pt>
    <dgm:pt modelId="{9D33881B-9C7F-48E1-BB0E-74799DEBF844}">
      <dgm:prSet custT="1"/>
      <dgm:spPr/>
      <dgm:t>
        <a:bodyPr/>
        <a:lstStyle/>
        <a:p>
          <a:pPr>
            <a:lnSpc>
              <a:spcPct val="90000"/>
            </a:lnSpc>
            <a:spcAft>
              <a:spcPct val="35000"/>
            </a:spcAft>
          </a:pPr>
          <a:r>
            <a:rPr lang="en-US" sz="1400" b="1" i="1" dirty="0"/>
            <a:t>2025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1400" b="1" i="1" dirty="0"/>
            <a:t>ALBA II and long-term (2025-38) Funding</a:t>
          </a:r>
        </a:p>
        <a:p>
          <a:pPr>
            <a:lnSpc>
              <a:spcPct val="90000"/>
            </a:lnSpc>
            <a:spcAft>
              <a:spcPct val="35000"/>
            </a:spcAft>
          </a:pPr>
          <a:r>
            <a:rPr lang="en-US" sz="1400" b="1" i="1" dirty="0"/>
            <a:t>Approval</a:t>
          </a:r>
        </a:p>
      </dgm:t>
    </dgm:pt>
    <dgm:pt modelId="{B1A41547-4D3F-4606-8A0E-E54CD5DB9AA9}" type="parTrans" cxnId="{27A5EE3A-640B-4B00-B1BA-E1896FF71D23}">
      <dgm:prSet/>
      <dgm:spPr/>
      <dgm:t>
        <a:bodyPr/>
        <a:lstStyle/>
        <a:p>
          <a:endParaRPr lang="en-US"/>
        </a:p>
      </dgm:t>
    </dgm:pt>
    <dgm:pt modelId="{9E9A55B3-0A9C-4E40-B4AE-F7EEAF68758D}" type="sibTrans" cxnId="{27A5EE3A-640B-4B00-B1BA-E1896FF71D23}">
      <dgm:prSet/>
      <dgm:spPr/>
      <dgm:t>
        <a:bodyPr/>
        <a:lstStyle/>
        <a:p>
          <a:endParaRPr lang="en-US"/>
        </a:p>
      </dgm:t>
    </dgm:pt>
    <dgm:pt modelId="{7AF14599-B0A2-4843-B72D-6F7A4657458F}">
      <dgm:prSet custT="1"/>
      <dgm:spPr/>
      <dgm:t>
        <a:bodyPr/>
        <a:lstStyle/>
        <a:p>
          <a:r>
            <a:rPr lang="en-US" sz="1600" b="1" i="1" dirty="0"/>
            <a:t>2032 </a:t>
          </a:r>
        </a:p>
        <a:p>
          <a:r>
            <a:rPr lang="en-US" sz="1600" b="1" i="1" dirty="0"/>
            <a:t>ALBA II Operation</a:t>
          </a:r>
        </a:p>
      </dgm:t>
    </dgm:pt>
    <dgm:pt modelId="{97892F98-677F-4769-A182-6B3F7B4C1752}" type="parTrans" cxnId="{4AD776A6-12EC-44EE-8760-CFBC22ECBB91}">
      <dgm:prSet/>
      <dgm:spPr/>
      <dgm:t>
        <a:bodyPr/>
        <a:lstStyle/>
        <a:p>
          <a:endParaRPr lang="en-US"/>
        </a:p>
      </dgm:t>
    </dgm:pt>
    <dgm:pt modelId="{7C2EB2A3-06AB-49AA-B7A0-E6B60A231FC5}" type="sibTrans" cxnId="{4AD776A6-12EC-44EE-8760-CFBC22ECBB91}">
      <dgm:prSet/>
      <dgm:spPr/>
      <dgm:t>
        <a:bodyPr/>
        <a:lstStyle/>
        <a:p>
          <a:endParaRPr lang="en-US"/>
        </a:p>
      </dgm:t>
    </dgm:pt>
    <dgm:pt modelId="{2F39F5B6-85AD-4F48-8966-D6FD614456A0}" type="pres">
      <dgm:prSet presAssocID="{027CF95A-4E87-46FA-9021-49FDA63CFC73}" presName="arrowDiagram" presStyleCnt="0">
        <dgm:presLayoutVars>
          <dgm:chMax val="5"/>
          <dgm:dir/>
          <dgm:resizeHandles val="exact"/>
        </dgm:presLayoutVars>
      </dgm:prSet>
      <dgm:spPr/>
    </dgm:pt>
    <dgm:pt modelId="{6F8C5990-ED9D-41B1-B40E-12F73FF1ABD8}" type="pres">
      <dgm:prSet presAssocID="{027CF95A-4E87-46FA-9021-49FDA63CFC73}" presName="arrow" presStyleLbl="bgShp" presStyleIdx="0" presStyleCnt="1" custLinFactNeighborX="-2017" custLinFactNeighborY="9644"/>
      <dgm:spPr/>
    </dgm:pt>
    <dgm:pt modelId="{75DB6438-AE4A-402B-B5F4-4BFA55C9DFA3}" type="pres">
      <dgm:prSet presAssocID="{027CF95A-4E87-46FA-9021-49FDA63CFC73}" presName="arrowDiagram5" presStyleCnt="0"/>
      <dgm:spPr/>
    </dgm:pt>
    <dgm:pt modelId="{3E8DCE56-F7B5-480D-A61D-493C60CE3487}" type="pres">
      <dgm:prSet presAssocID="{FC889563-5009-4DA6-86F0-39BDC3707928}" presName="bullet5a" presStyleLbl="node1" presStyleIdx="0" presStyleCnt="5" custLinFactX="-100000" custLinFactY="35195" custLinFactNeighborX="-118964" custLinFactNeighborY="100000"/>
      <dgm:spPr/>
    </dgm:pt>
    <dgm:pt modelId="{A9196A3B-DD0A-482A-A12F-08B01F40B002}" type="pres">
      <dgm:prSet presAssocID="{FC889563-5009-4DA6-86F0-39BDC3707928}" presName="textBox5a" presStyleLbl="revTx" presStyleIdx="0" presStyleCnt="5" custScaleX="83825" custScaleY="65850" custLinFactNeighborX="-47811" custLinFactNeighborY="12893">
        <dgm:presLayoutVars>
          <dgm:bulletEnabled val="1"/>
        </dgm:presLayoutVars>
      </dgm:prSet>
      <dgm:spPr/>
    </dgm:pt>
    <dgm:pt modelId="{0E8CC481-B556-4E80-90ED-2A6D8B72BEAD}" type="pres">
      <dgm:prSet presAssocID="{8731E78C-20EC-472B-B19C-A843446D14D1}" presName="bullet5b" presStyleLbl="node1" presStyleIdx="1" presStyleCnt="5" custLinFactX="78421" custLinFactY="-24666" custLinFactNeighborX="100000" custLinFactNeighborY="-100000"/>
      <dgm:spPr/>
    </dgm:pt>
    <dgm:pt modelId="{50BEEA71-383A-4B51-BA7B-3C45415CB3D1}" type="pres">
      <dgm:prSet presAssocID="{8731E78C-20EC-472B-B19C-A843446D14D1}" presName="textBox5b" presStyleLbl="revTx" presStyleIdx="1" presStyleCnt="5" custLinFactNeighborX="18168" custLinFactNeighborY="-5567">
        <dgm:presLayoutVars>
          <dgm:bulletEnabled val="1"/>
        </dgm:presLayoutVars>
      </dgm:prSet>
      <dgm:spPr/>
    </dgm:pt>
    <dgm:pt modelId="{A4C84F25-DAA2-4714-9977-2AB97D60C0B6}" type="pres">
      <dgm:prSet presAssocID="{4B6FA751-C70B-42E8-8A53-E9C3C35F622E}" presName="bullet5c" presStyleLbl="node1" presStyleIdx="2" presStyleCnt="5" custLinFactX="62868" custLinFactNeighborX="100000" custLinFactNeighborY="-87793"/>
      <dgm:spPr/>
    </dgm:pt>
    <dgm:pt modelId="{764D5FF1-F7A3-4069-8DE6-5A54D7530233}" type="pres">
      <dgm:prSet presAssocID="{4B6FA751-C70B-42E8-8A53-E9C3C35F622E}" presName="textBox5c" presStyleLbl="revTx" presStyleIdx="2" presStyleCnt="5" custScaleX="75246" custLinFactNeighborX="4968" custLinFactNeighborY="-431">
        <dgm:presLayoutVars>
          <dgm:bulletEnabled val="1"/>
        </dgm:presLayoutVars>
      </dgm:prSet>
      <dgm:spPr/>
    </dgm:pt>
    <dgm:pt modelId="{E08729BE-1C84-4FB6-8E3C-15008D34FEE1}" type="pres">
      <dgm:prSet presAssocID="{9D33881B-9C7F-48E1-BB0E-74799DEBF844}" presName="bullet5d" presStyleLbl="node1" presStyleIdx="3" presStyleCnt="5" custLinFactNeighborX="94409" custLinFactNeighborY="-35147"/>
      <dgm:spPr>
        <a:solidFill>
          <a:srgbClr val="00E7E2"/>
        </a:solidFill>
      </dgm:spPr>
    </dgm:pt>
    <dgm:pt modelId="{E8460519-1832-4559-BBA9-F73ECD6258F9}" type="pres">
      <dgm:prSet presAssocID="{9D33881B-9C7F-48E1-BB0E-74799DEBF844}" presName="textBox5d" presStyleLbl="revTx" presStyleIdx="3" presStyleCnt="5" custScaleX="129357" custScaleY="95067" custLinFactNeighborX="6946" custLinFactNeighborY="3316">
        <dgm:presLayoutVars>
          <dgm:bulletEnabled val="1"/>
        </dgm:presLayoutVars>
      </dgm:prSet>
      <dgm:spPr/>
    </dgm:pt>
    <dgm:pt modelId="{A0920CA4-0072-409A-9F50-B4802296E131}" type="pres">
      <dgm:prSet presAssocID="{7AF14599-B0A2-4843-B72D-6F7A4657458F}" presName="bullet5e" presStyleLbl="node1" presStyleIdx="4" presStyleCnt="5" custLinFactNeighborX="48304" custLinFactNeighborY="-16173"/>
      <dgm:spPr>
        <a:solidFill>
          <a:srgbClr val="00E7E2"/>
        </a:solidFill>
      </dgm:spPr>
    </dgm:pt>
    <dgm:pt modelId="{CF16D6BF-1703-4F9E-84AE-5A28380909A2}" type="pres">
      <dgm:prSet presAssocID="{7AF14599-B0A2-4843-B72D-6F7A4657458F}" presName="textBox5e" presStyleLbl="revTx" presStyleIdx="4" presStyleCnt="5" custLinFactNeighborX="17110" custLinFactNeighborY="-100">
        <dgm:presLayoutVars>
          <dgm:bulletEnabled val="1"/>
        </dgm:presLayoutVars>
      </dgm:prSet>
      <dgm:spPr/>
    </dgm:pt>
  </dgm:ptLst>
  <dgm:cxnLst>
    <dgm:cxn modelId="{C2980008-13AE-4F73-A630-E38CEFF8FA88}" srcId="{027CF95A-4E87-46FA-9021-49FDA63CFC73}" destId="{8731E78C-20EC-472B-B19C-A843446D14D1}" srcOrd="1" destOrd="0" parTransId="{35FF106C-1B74-4226-8597-E4EE2B24FAB9}" sibTransId="{162A610F-A39C-4A70-8793-DD2BD66DF3F1}"/>
    <dgm:cxn modelId="{2F84F918-A95A-4989-9DB9-219CF1DE9415}" type="presOf" srcId="{8731E78C-20EC-472B-B19C-A843446D14D1}" destId="{50BEEA71-383A-4B51-BA7B-3C45415CB3D1}" srcOrd="0" destOrd="0" presId="urn:microsoft.com/office/officeart/2005/8/layout/arrow2"/>
    <dgm:cxn modelId="{27A5EE3A-640B-4B00-B1BA-E1896FF71D23}" srcId="{027CF95A-4E87-46FA-9021-49FDA63CFC73}" destId="{9D33881B-9C7F-48E1-BB0E-74799DEBF844}" srcOrd="3" destOrd="0" parTransId="{B1A41547-4D3F-4606-8A0E-E54CD5DB9AA9}" sibTransId="{9E9A55B3-0A9C-4E40-B4AE-F7EEAF68758D}"/>
    <dgm:cxn modelId="{C4F2273F-FE8C-4FF3-9386-D2BE670F343A}" type="presOf" srcId="{7AF14599-B0A2-4843-B72D-6F7A4657458F}" destId="{CF16D6BF-1703-4F9E-84AE-5A28380909A2}" srcOrd="0" destOrd="0" presId="urn:microsoft.com/office/officeart/2005/8/layout/arrow2"/>
    <dgm:cxn modelId="{41523547-093E-402E-A692-1E8D7D1C5CCF}" srcId="{027CF95A-4E87-46FA-9021-49FDA63CFC73}" destId="{FC889563-5009-4DA6-86F0-39BDC3707928}" srcOrd="0" destOrd="0" parTransId="{DD88A6DE-392C-4A5A-BB46-C8885E025861}" sibTransId="{89CADCA1-0238-4B37-95B3-1DBA499B13E7}"/>
    <dgm:cxn modelId="{D766E750-6327-4560-A93B-D863553F5F6D}" type="presOf" srcId="{4B6FA751-C70B-42E8-8A53-E9C3C35F622E}" destId="{764D5FF1-F7A3-4069-8DE6-5A54D7530233}" srcOrd="0" destOrd="0" presId="urn:microsoft.com/office/officeart/2005/8/layout/arrow2"/>
    <dgm:cxn modelId="{4AD776A6-12EC-44EE-8760-CFBC22ECBB91}" srcId="{027CF95A-4E87-46FA-9021-49FDA63CFC73}" destId="{7AF14599-B0A2-4843-B72D-6F7A4657458F}" srcOrd="4" destOrd="0" parTransId="{97892F98-677F-4769-A182-6B3F7B4C1752}" sibTransId="{7C2EB2A3-06AB-49AA-B7A0-E6B60A231FC5}"/>
    <dgm:cxn modelId="{41B2FEA6-5463-4267-B219-A1969F4472E8}" type="presOf" srcId="{9D33881B-9C7F-48E1-BB0E-74799DEBF844}" destId="{E8460519-1832-4559-BBA9-F73ECD6258F9}" srcOrd="0" destOrd="0" presId="urn:microsoft.com/office/officeart/2005/8/layout/arrow2"/>
    <dgm:cxn modelId="{5213E0AB-4EE7-4E92-926D-C4510AC1CB17}" srcId="{027CF95A-4E87-46FA-9021-49FDA63CFC73}" destId="{4B6FA751-C70B-42E8-8A53-E9C3C35F622E}" srcOrd="2" destOrd="0" parTransId="{7AD27134-912A-4581-8D69-720C59F6BC5F}" sibTransId="{4CD3E166-0C37-494D-A470-AA4B1B592231}"/>
    <dgm:cxn modelId="{CCBB9BDB-C19F-4CA4-96E4-DBB375C97C46}" type="presOf" srcId="{FC889563-5009-4DA6-86F0-39BDC3707928}" destId="{A9196A3B-DD0A-482A-A12F-08B01F40B002}" srcOrd="0" destOrd="0" presId="urn:microsoft.com/office/officeart/2005/8/layout/arrow2"/>
    <dgm:cxn modelId="{86E619FF-70D5-4A89-8C2A-D196FCAF2824}" type="presOf" srcId="{027CF95A-4E87-46FA-9021-49FDA63CFC73}" destId="{2F39F5B6-85AD-4F48-8966-D6FD614456A0}" srcOrd="0" destOrd="0" presId="urn:microsoft.com/office/officeart/2005/8/layout/arrow2"/>
    <dgm:cxn modelId="{B0374BFD-F041-4089-A113-87F69994EED7}" type="presParOf" srcId="{2F39F5B6-85AD-4F48-8966-D6FD614456A0}" destId="{6F8C5990-ED9D-41B1-B40E-12F73FF1ABD8}" srcOrd="0" destOrd="0" presId="urn:microsoft.com/office/officeart/2005/8/layout/arrow2"/>
    <dgm:cxn modelId="{3B8E8737-D992-4768-98EF-0194DACD125B}" type="presParOf" srcId="{2F39F5B6-85AD-4F48-8966-D6FD614456A0}" destId="{75DB6438-AE4A-402B-B5F4-4BFA55C9DFA3}" srcOrd="1" destOrd="0" presId="urn:microsoft.com/office/officeart/2005/8/layout/arrow2"/>
    <dgm:cxn modelId="{0EFC6284-1900-4F3A-8E63-7498CAA1F6D2}" type="presParOf" srcId="{75DB6438-AE4A-402B-B5F4-4BFA55C9DFA3}" destId="{3E8DCE56-F7B5-480D-A61D-493C60CE3487}" srcOrd="0" destOrd="0" presId="urn:microsoft.com/office/officeart/2005/8/layout/arrow2"/>
    <dgm:cxn modelId="{827241E8-4C65-44B9-86CB-D96744F053FB}" type="presParOf" srcId="{75DB6438-AE4A-402B-B5F4-4BFA55C9DFA3}" destId="{A9196A3B-DD0A-482A-A12F-08B01F40B002}" srcOrd="1" destOrd="0" presId="urn:microsoft.com/office/officeart/2005/8/layout/arrow2"/>
    <dgm:cxn modelId="{53B81DCB-03F5-4020-AC61-903ACBE5EF3B}" type="presParOf" srcId="{75DB6438-AE4A-402B-B5F4-4BFA55C9DFA3}" destId="{0E8CC481-B556-4E80-90ED-2A6D8B72BEAD}" srcOrd="2" destOrd="0" presId="urn:microsoft.com/office/officeart/2005/8/layout/arrow2"/>
    <dgm:cxn modelId="{691C340F-E3E3-44A1-8CE7-CA1316D8466C}" type="presParOf" srcId="{75DB6438-AE4A-402B-B5F4-4BFA55C9DFA3}" destId="{50BEEA71-383A-4B51-BA7B-3C45415CB3D1}" srcOrd="3" destOrd="0" presId="urn:microsoft.com/office/officeart/2005/8/layout/arrow2"/>
    <dgm:cxn modelId="{C7B2D835-C218-4CF2-BEDB-ACBA5E17170B}" type="presParOf" srcId="{75DB6438-AE4A-402B-B5F4-4BFA55C9DFA3}" destId="{A4C84F25-DAA2-4714-9977-2AB97D60C0B6}" srcOrd="4" destOrd="0" presId="urn:microsoft.com/office/officeart/2005/8/layout/arrow2"/>
    <dgm:cxn modelId="{1E20454A-BEDF-465F-A774-31943BF118E0}" type="presParOf" srcId="{75DB6438-AE4A-402B-B5F4-4BFA55C9DFA3}" destId="{764D5FF1-F7A3-4069-8DE6-5A54D7530233}" srcOrd="5" destOrd="0" presId="urn:microsoft.com/office/officeart/2005/8/layout/arrow2"/>
    <dgm:cxn modelId="{8469D021-4880-4EFC-BD60-3191F79487EF}" type="presParOf" srcId="{75DB6438-AE4A-402B-B5F4-4BFA55C9DFA3}" destId="{E08729BE-1C84-4FB6-8E3C-15008D34FEE1}" srcOrd="6" destOrd="0" presId="urn:microsoft.com/office/officeart/2005/8/layout/arrow2"/>
    <dgm:cxn modelId="{25482BC6-9CF2-42D9-AB6E-EF6CE9345426}" type="presParOf" srcId="{75DB6438-AE4A-402B-B5F4-4BFA55C9DFA3}" destId="{E8460519-1832-4559-BBA9-F73ECD6258F9}" srcOrd="7" destOrd="0" presId="urn:microsoft.com/office/officeart/2005/8/layout/arrow2"/>
    <dgm:cxn modelId="{68E5D312-5CC7-4F08-916A-37A838486192}" type="presParOf" srcId="{75DB6438-AE4A-402B-B5F4-4BFA55C9DFA3}" destId="{A0920CA4-0072-409A-9F50-B4802296E131}" srcOrd="8" destOrd="0" presId="urn:microsoft.com/office/officeart/2005/8/layout/arrow2"/>
    <dgm:cxn modelId="{675D7A0A-8951-4A41-87AD-8435A2933A27}" type="presParOf" srcId="{75DB6438-AE4A-402B-B5F4-4BFA55C9DFA3}" destId="{CF16D6BF-1703-4F9E-84AE-5A28380909A2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7912EE-9117-4915-AFC6-1D9D026E9131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02101A-6D16-497D-A7E4-B115296D992B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z="1400" dirty="0"/>
            <a:t>Joint academic and industrial</a:t>
          </a:r>
        </a:p>
      </dgm:t>
    </dgm:pt>
    <dgm:pt modelId="{86686D29-4628-4E26-AF12-A7DA0B730810}" type="parTrans" cxnId="{0EE02DD1-1CF3-45E6-B0B8-58E80B36987C}">
      <dgm:prSet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en-US"/>
        </a:p>
      </dgm:t>
    </dgm:pt>
    <dgm:pt modelId="{9EF1F241-136B-473E-8760-92F759E72074}" type="sibTrans" cxnId="{0EE02DD1-1CF3-45E6-B0B8-58E80B36987C}">
      <dgm:prSet/>
      <dgm:spPr/>
      <dgm:t>
        <a:bodyPr/>
        <a:lstStyle/>
        <a:p>
          <a:endParaRPr lang="en-US"/>
        </a:p>
      </dgm:t>
    </dgm:pt>
    <dgm:pt modelId="{51DA27BA-DFE5-4634-A6DB-3021AF736606}">
      <dgm:prSet phldrT="[Text]" custT="1"/>
      <dgm:spPr>
        <a:solidFill>
          <a:srgbClr val="336699"/>
        </a:solidFill>
      </dgm:spPr>
      <dgm:t>
        <a:bodyPr/>
        <a:lstStyle/>
        <a:p>
          <a:r>
            <a:rPr lang="en-US" sz="1600" dirty="0"/>
            <a:t>Private</a:t>
          </a:r>
          <a:endParaRPr lang="en-US" sz="1000" dirty="0"/>
        </a:p>
      </dgm:t>
    </dgm:pt>
    <dgm:pt modelId="{5114AD45-4CB1-4E3E-A743-96F309C54659}" type="parTrans" cxnId="{B95943BA-4B36-490F-9331-60878E808F85}">
      <dgm:prSet/>
      <dgm:spPr>
        <a:solidFill>
          <a:srgbClr val="336699"/>
        </a:solidFill>
        <a:ln>
          <a:solidFill>
            <a:schemeClr val="bg1"/>
          </a:solidFill>
        </a:ln>
      </dgm:spPr>
      <dgm:t>
        <a:bodyPr/>
        <a:lstStyle/>
        <a:p>
          <a:endParaRPr lang="en-US"/>
        </a:p>
      </dgm:t>
    </dgm:pt>
    <dgm:pt modelId="{D8534B4B-D7FD-421E-AF1F-FFAF3D1941D6}" type="sibTrans" cxnId="{B95943BA-4B36-490F-9331-60878E808F85}">
      <dgm:prSet/>
      <dgm:spPr/>
      <dgm:t>
        <a:bodyPr/>
        <a:lstStyle/>
        <a:p>
          <a:endParaRPr lang="en-US"/>
        </a:p>
      </dgm:t>
    </dgm:pt>
    <dgm:pt modelId="{10CA3EAD-7399-4B89-8F02-19DFEF9B983F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z="2400" dirty="0"/>
            <a:t>Academic</a:t>
          </a:r>
          <a:endParaRPr lang="en-US" sz="1400" dirty="0"/>
        </a:p>
      </dgm:t>
    </dgm:pt>
    <dgm:pt modelId="{C00E88CD-EE8D-4E99-B658-BC9EED1BC037}" type="parTrans" cxnId="{933EF0A3-082F-4F81-8128-2111F55B6833}">
      <dgm:prSet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en-US"/>
        </a:p>
      </dgm:t>
    </dgm:pt>
    <dgm:pt modelId="{9A81FFBB-DEF5-4520-B8D0-65A57D102ACE}" type="sibTrans" cxnId="{933EF0A3-082F-4F81-8128-2111F55B6833}">
      <dgm:prSet/>
      <dgm:spPr/>
      <dgm:t>
        <a:bodyPr/>
        <a:lstStyle/>
        <a:p>
          <a:endParaRPr lang="en-US"/>
        </a:p>
      </dgm:t>
    </dgm:pt>
    <dgm:pt modelId="{A7BF964D-8EEC-4982-A240-8A3B3070A40A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 dirty="0"/>
        </a:p>
      </dgm:t>
    </dgm:pt>
    <dgm:pt modelId="{9B1C1456-2A40-47D0-A5B8-DE1895D232AA}" type="sibTrans" cxnId="{922D25DB-ADE6-4044-B97F-E7BC85CF0AF6}">
      <dgm:prSet/>
      <dgm:spPr/>
      <dgm:t>
        <a:bodyPr/>
        <a:lstStyle/>
        <a:p>
          <a:endParaRPr lang="en-US"/>
        </a:p>
      </dgm:t>
    </dgm:pt>
    <dgm:pt modelId="{A10B220C-F11B-4E9D-9266-1879F4E42400}" type="parTrans" cxnId="{922D25DB-ADE6-4044-B97F-E7BC85CF0AF6}">
      <dgm:prSet/>
      <dgm:spPr/>
      <dgm:t>
        <a:bodyPr/>
        <a:lstStyle/>
        <a:p>
          <a:endParaRPr lang="en-US"/>
        </a:p>
      </dgm:t>
    </dgm:pt>
    <dgm:pt modelId="{79396623-79AF-4E5B-9076-AC5AB9C8C6F5}" type="pres">
      <dgm:prSet presAssocID="{027912EE-9117-4915-AFC6-1D9D026E9131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8AAA270-8A81-4B34-AABC-9B9B00CF33DE}" type="pres">
      <dgm:prSet presAssocID="{A7BF964D-8EEC-4982-A240-8A3B3070A40A}" presName="centerShape" presStyleLbl="node0" presStyleIdx="0" presStyleCnt="1" custScaleX="225353" custScaleY="123859" custLinFactNeighborX="2564" custLinFactNeighborY="-39764"/>
      <dgm:spPr/>
    </dgm:pt>
    <dgm:pt modelId="{14D23F8C-DA5E-491D-8CBF-F6057842020B}" type="pres">
      <dgm:prSet presAssocID="{86686D29-4628-4E26-AF12-A7DA0B730810}" presName="parTrans" presStyleLbl="sibTrans2D1" presStyleIdx="0" presStyleCnt="3"/>
      <dgm:spPr/>
    </dgm:pt>
    <dgm:pt modelId="{0F2B1567-E147-4D51-B77C-246B2FD14627}" type="pres">
      <dgm:prSet presAssocID="{86686D29-4628-4E26-AF12-A7DA0B730810}" presName="connectorText" presStyleLbl="sibTrans2D1" presStyleIdx="0" presStyleCnt="3"/>
      <dgm:spPr/>
    </dgm:pt>
    <dgm:pt modelId="{CBF16267-5A86-47F6-A810-77ED61C7D232}" type="pres">
      <dgm:prSet presAssocID="{FA02101A-6D16-497D-A7E4-B115296D992B}" presName="node" presStyleLbl="node1" presStyleIdx="0" presStyleCnt="3" custScaleX="103052" custScaleY="102484" custRadScaleRad="38115" custRadScaleInc="-299874">
        <dgm:presLayoutVars>
          <dgm:bulletEnabled val="1"/>
        </dgm:presLayoutVars>
      </dgm:prSet>
      <dgm:spPr/>
    </dgm:pt>
    <dgm:pt modelId="{527E03C8-A4CB-4C59-B4DB-C0897C84840C}" type="pres">
      <dgm:prSet presAssocID="{5114AD45-4CB1-4E3E-A743-96F309C54659}" presName="parTrans" presStyleLbl="sibTrans2D1" presStyleIdx="1" presStyleCnt="3" custLinFactNeighborX="36705" custLinFactNeighborY="-30765"/>
      <dgm:spPr/>
    </dgm:pt>
    <dgm:pt modelId="{A4E4F510-2214-49FE-9059-C65B35E61394}" type="pres">
      <dgm:prSet presAssocID="{5114AD45-4CB1-4E3E-A743-96F309C54659}" presName="connectorText" presStyleLbl="sibTrans2D1" presStyleIdx="1" presStyleCnt="3"/>
      <dgm:spPr/>
    </dgm:pt>
    <dgm:pt modelId="{B87D4ED1-94DA-460B-BA5C-EAC25170A322}" type="pres">
      <dgm:prSet presAssocID="{51DA27BA-DFE5-4634-A6DB-3021AF736606}" presName="node" presStyleLbl="node1" presStyleIdx="1" presStyleCnt="3" custScaleX="83295" custScaleY="80763" custRadScaleRad="101750" custRadScaleInc="-41267">
        <dgm:presLayoutVars>
          <dgm:bulletEnabled val="1"/>
        </dgm:presLayoutVars>
      </dgm:prSet>
      <dgm:spPr/>
    </dgm:pt>
    <dgm:pt modelId="{03DF558B-C20F-4F50-8C78-1F6DC7D793EF}" type="pres">
      <dgm:prSet presAssocID="{C00E88CD-EE8D-4E99-B658-BC9EED1BC037}" presName="parTrans" presStyleLbl="sibTrans2D1" presStyleIdx="2" presStyleCnt="3" custLinFactNeighborX="-48903" custLinFactNeighborY="-17878"/>
      <dgm:spPr/>
    </dgm:pt>
    <dgm:pt modelId="{9F546B9B-6BAD-4BD3-AF0E-5545172D0D1C}" type="pres">
      <dgm:prSet presAssocID="{C00E88CD-EE8D-4E99-B658-BC9EED1BC037}" presName="connectorText" presStyleLbl="sibTrans2D1" presStyleIdx="2" presStyleCnt="3"/>
      <dgm:spPr/>
    </dgm:pt>
    <dgm:pt modelId="{875E13C2-F8A3-4222-8A56-D89531F0051D}" type="pres">
      <dgm:prSet presAssocID="{10CA3EAD-7399-4B89-8F02-19DFEF9B983F}" presName="node" presStyleLbl="node1" presStyleIdx="2" presStyleCnt="3" custScaleX="178348" custScaleY="171265" custRadScaleRad="114297" custRadScaleInc="58635">
        <dgm:presLayoutVars>
          <dgm:bulletEnabled val="1"/>
        </dgm:presLayoutVars>
      </dgm:prSet>
      <dgm:spPr/>
    </dgm:pt>
  </dgm:ptLst>
  <dgm:cxnLst>
    <dgm:cxn modelId="{42A79D01-E4BC-4890-A82A-FF23D9A84859}" type="presOf" srcId="{C00E88CD-EE8D-4E99-B658-BC9EED1BC037}" destId="{9F546B9B-6BAD-4BD3-AF0E-5545172D0D1C}" srcOrd="1" destOrd="0" presId="urn:microsoft.com/office/officeart/2005/8/layout/radial5"/>
    <dgm:cxn modelId="{9E830F03-0419-4282-AFE1-60C0928DB484}" type="presOf" srcId="{86686D29-4628-4E26-AF12-A7DA0B730810}" destId="{0F2B1567-E147-4D51-B77C-246B2FD14627}" srcOrd="1" destOrd="0" presId="urn:microsoft.com/office/officeart/2005/8/layout/radial5"/>
    <dgm:cxn modelId="{C9D1D011-52F4-473B-8A5B-EF0CD458C9FB}" type="presOf" srcId="{5114AD45-4CB1-4E3E-A743-96F309C54659}" destId="{A4E4F510-2214-49FE-9059-C65B35E61394}" srcOrd="1" destOrd="0" presId="urn:microsoft.com/office/officeart/2005/8/layout/radial5"/>
    <dgm:cxn modelId="{7B39A95C-02EE-434C-ABDE-B8D172DBB7E1}" type="presOf" srcId="{C00E88CD-EE8D-4E99-B658-BC9EED1BC037}" destId="{03DF558B-C20F-4F50-8C78-1F6DC7D793EF}" srcOrd="0" destOrd="0" presId="urn:microsoft.com/office/officeart/2005/8/layout/radial5"/>
    <dgm:cxn modelId="{CA1D3742-393F-48ED-9581-0FD9F66799C9}" type="presOf" srcId="{10CA3EAD-7399-4B89-8F02-19DFEF9B983F}" destId="{875E13C2-F8A3-4222-8A56-D89531F0051D}" srcOrd="0" destOrd="0" presId="urn:microsoft.com/office/officeart/2005/8/layout/radial5"/>
    <dgm:cxn modelId="{39353A55-11C1-464C-96AE-437788AADC40}" type="presOf" srcId="{5114AD45-4CB1-4E3E-A743-96F309C54659}" destId="{527E03C8-A4CB-4C59-B4DB-C0897C84840C}" srcOrd="0" destOrd="0" presId="urn:microsoft.com/office/officeart/2005/8/layout/radial5"/>
    <dgm:cxn modelId="{9C3B9B75-EADE-4A77-A0DB-AC9FB0017A2A}" type="presOf" srcId="{86686D29-4628-4E26-AF12-A7DA0B730810}" destId="{14D23F8C-DA5E-491D-8CBF-F6057842020B}" srcOrd="0" destOrd="0" presId="urn:microsoft.com/office/officeart/2005/8/layout/radial5"/>
    <dgm:cxn modelId="{933EF0A3-082F-4F81-8128-2111F55B6833}" srcId="{A7BF964D-8EEC-4982-A240-8A3B3070A40A}" destId="{10CA3EAD-7399-4B89-8F02-19DFEF9B983F}" srcOrd="2" destOrd="0" parTransId="{C00E88CD-EE8D-4E99-B658-BC9EED1BC037}" sibTransId="{9A81FFBB-DEF5-4520-B8D0-65A57D102ACE}"/>
    <dgm:cxn modelId="{FF02B3AB-D9D5-45A5-9772-1D2391C5BDDE}" type="presOf" srcId="{FA02101A-6D16-497D-A7E4-B115296D992B}" destId="{CBF16267-5A86-47F6-A810-77ED61C7D232}" srcOrd="0" destOrd="0" presId="urn:microsoft.com/office/officeart/2005/8/layout/radial5"/>
    <dgm:cxn modelId="{AC8E60B1-84B8-41A3-A981-28C11D2604FA}" type="presOf" srcId="{51DA27BA-DFE5-4634-A6DB-3021AF736606}" destId="{B87D4ED1-94DA-460B-BA5C-EAC25170A322}" srcOrd="0" destOrd="0" presId="urn:microsoft.com/office/officeart/2005/8/layout/radial5"/>
    <dgm:cxn modelId="{B95943BA-4B36-490F-9331-60878E808F85}" srcId="{A7BF964D-8EEC-4982-A240-8A3B3070A40A}" destId="{51DA27BA-DFE5-4634-A6DB-3021AF736606}" srcOrd="1" destOrd="0" parTransId="{5114AD45-4CB1-4E3E-A743-96F309C54659}" sibTransId="{D8534B4B-D7FD-421E-AF1F-FFAF3D1941D6}"/>
    <dgm:cxn modelId="{51D929C4-29F0-4D2A-B0DB-BC33D2952610}" type="presOf" srcId="{A7BF964D-8EEC-4982-A240-8A3B3070A40A}" destId="{38AAA270-8A81-4B34-AABC-9B9B00CF33DE}" srcOrd="0" destOrd="0" presId="urn:microsoft.com/office/officeart/2005/8/layout/radial5"/>
    <dgm:cxn modelId="{0EE02DD1-1CF3-45E6-B0B8-58E80B36987C}" srcId="{A7BF964D-8EEC-4982-A240-8A3B3070A40A}" destId="{FA02101A-6D16-497D-A7E4-B115296D992B}" srcOrd="0" destOrd="0" parTransId="{86686D29-4628-4E26-AF12-A7DA0B730810}" sibTransId="{9EF1F241-136B-473E-8760-92F759E72074}"/>
    <dgm:cxn modelId="{F39430D7-96F1-44F6-8FBD-70426FC638AE}" type="presOf" srcId="{027912EE-9117-4915-AFC6-1D9D026E9131}" destId="{79396623-79AF-4E5B-9076-AC5AB9C8C6F5}" srcOrd="0" destOrd="0" presId="urn:microsoft.com/office/officeart/2005/8/layout/radial5"/>
    <dgm:cxn modelId="{922D25DB-ADE6-4044-B97F-E7BC85CF0AF6}" srcId="{027912EE-9117-4915-AFC6-1D9D026E9131}" destId="{A7BF964D-8EEC-4982-A240-8A3B3070A40A}" srcOrd="0" destOrd="0" parTransId="{A10B220C-F11B-4E9D-9266-1879F4E42400}" sibTransId="{9B1C1456-2A40-47D0-A5B8-DE1895D232AA}"/>
    <dgm:cxn modelId="{D28C597F-BBB8-432B-8421-8132E34803DB}" type="presParOf" srcId="{79396623-79AF-4E5B-9076-AC5AB9C8C6F5}" destId="{38AAA270-8A81-4B34-AABC-9B9B00CF33DE}" srcOrd="0" destOrd="0" presId="urn:microsoft.com/office/officeart/2005/8/layout/radial5"/>
    <dgm:cxn modelId="{35726AC6-2F12-4533-AD0F-36B0DD4F3980}" type="presParOf" srcId="{79396623-79AF-4E5B-9076-AC5AB9C8C6F5}" destId="{14D23F8C-DA5E-491D-8CBF-F6057842020B}" srcOrd="1" destOrd="0" presId="urn:microsoft.com/office/officeart/2005/8/layout/radial5"/>
    <dgm:cxn modelId="{A8C3F0B5-E789-4B37-A224-9F9658024EDC}" type="presParOf" srcId="{14D23F8C-DA5E-491D-8CBF-F6057842020B}" destId="{0F2B1567-E147-4D51-B77C-246B2FD14627}" srcOrd="0" destOrd="0" presId="urn:microsoft.com/office/officeart/2005/8/layout/radial5"/>
    <dgm:cxn modelId="{1D8C13F4-BCD3-4095-826B-912EE51FDEB5}" type="presParOf" srcId="{79396623-79AF-4E5B-9076-AC5AB9C8C6F5}" destId="{CBF16267-5A86-47F6-A810-77ED61C7D232}" srcOrd="2" destOrd="0" presId="urn:microsoft.com/office/officeart/2005/8/layout/radial5"/>
    <dgm:cxn modelId="{F588B2A1-603C-49C9-82A8-461763C205F6}" type="presParOf" srcId="{79396623-79AF-4E5B-9076-AC5AB9C8C6F5}" destId="{527E03C8-A4CB-4C59-B4DB-C0897C84840C}" srcOrd="3" destOrd="0" presId="urn:microsoft.com/office/officeart/2005/8/layout/radial5"/>
    <dgm:cxn modelId="{FE3AFFC5-4D12-424A-A34E-7B748F10BEBB}" type="presParOf" srcId="{527E03C8-A4CB-4C59-B4DB-C0897C84840C}" destId="{A4E4F510-2214-49FE-9059-C65B35E61394}" srcOrd="0" destOrd="0" presId="urn:microsoft.com/office/officeart/2005/8/layout/radial5"/>
    <dgm:cxn modelId="{0EA66002-B3B4-4CC5-8024-67CECA02D2B9}" type="presParOf" srcId="{79396623-79AF-4E5B-9076-AC5AB9C8C6F5}" destId="{B87D4ED1-94DA-460B-BA5C-EAC25170A322}" srcOrd="4" destOrd="0" presId="urn:microsoft.com/office/officeart/2005/8/layout/radial5"/>
    <dgm:cxn modelId="{098ADB19-EF5C-48AA-BD84-779D85A4E95F}" type="presParOf" srcId="{79396623-79AF-4E5B-9076-AC5AB9C8C6F5}" destId="{03DF558B-C20F-4F50-8C78-1F6DC7D793EF}" srcOrd="5" destOrd="0" presId="urn:microsoft.com/office/officeart/2005/8/layout/radial5"/>
    <dgm:cxn modelId="{8159C1DF-7530-48EE-9492-126C25C2241A}" type="presParOf" srcId="{03DF558B-C20F-4F50-8C78-1F6DC7D793EF}" destId="{9F546B9B-6BAD-4BD3-AF0E-5545172D0D1C}" srcOrd="0" destOrd="0" presId="urn:microsoft.com/office/officeart/2005/8/layout/radial5"/>
    <dgm:cxn modelId="{61C0636D-3A11-43A1-A358-7BE3EAD53C3A}" type="presParOf" srcId="{79396623-79AF-4E5B-9076-AC5AB9C8C6F5}" destId="{875E13C2-F8A3-4222-8A56-D89531F0051D}" srcOrd="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8C5990-ED9D-41B1-B40E-12F73FF1ABD8}">
      <dsp:nvSpPr>
        <dsp:cNvPr id="0" name=""/>
        <dsp:cNvSpPr/>
      </dsp:nvSpPr>
      <dsp:spPr>
        <a:xfrm>
          <a:off x="1297043" y="0"/>
          <a:ext cx="6074060" cy="3796288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DCE56-F7B5-480D-A61D-493C60CE3487}">
      <dsp:nvSpPr>
        <dsp:cNvPr id="0" name=""/>
        <dsp:cNvSpPr/>
      </dsp:nvSpPr>
      <dsp:spPr>
        <a:xfrm>
          <a:off x="1711951" y="3011791"/>
          <a:ext cx="139703" cy="1397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96A3B-DD0A-482A-A12F-08B01F40B002}">
      <dsp:nvSpPr>
        <dsp:cNvPr id="0" name=""/>
        <dsp:cNvSpPr/>
      </dsp:nvSpPr>
      <dsp:spPr>
        <a:xfrm>
          <a:off x="1771623" y="3163537"/>
          <a:ext cx="666997" cy="594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26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1" kern="1200" dirty="0"/>
            <a:t>2003 ALBA Approval</a:t>
          </a:r>
          <a:endParaRPr lang="en-US" sz="1400" b="1" i="1" kern="1200" dirty="0"/>
        </a:p>
      </dsp:txBody>
      <dsp:txXfrm>
        <a:off x="1771623" y="3163537"/>
        <a:ext cx="666997" cy="594965"/>
      </dsp:txXfrm>
    </dsp:sp>
    <dsp:sp modelId="{0E8CC481-B556-4E80-90ED-2A6D8B72BEAD}">
      <dsp:nvSpPr>
        <dsp:cNvPr id="0" name=""/>
        <dsp:cNvSpPr/>
      </dsp:nvSpPr>
      <dsp:spPr>
        <a:xfrm>
          <a:off x="3164219" y="1823707"/>
          <a:ext cx="218666" cy="2186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EEA71-383A-4B51-BA7B-3C45415CB3D1}">
      <dsp:nvSpPr>
        <dsp:cNvPr id="0" name=""/>
        <dsp:cNvSpPr/>
      </dsp:nvSpPr>
      <dsp:spPr>
        <a:xfrm>
          <a:off x="3066592" y="2117092"/>
          <a:ext cx="1008294" cy="1590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67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kern="1200" dirty="0"/>
            <a:t>2012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kern="1200" dirty="0"/>
            <a:t>Starting ALBA Operation</a:t>
          </a:r>
        </a:p>
      </dsp:txBody>
      <dsp:txXfrm>
        <a:off x="3066592" y="2117092"/>
        <a:ext cx="1008294" cy="1590644"/>
      </dsp:txXfrm>
    </dsp:sp>
    <dsp:sp modelId="{A4C84F25-DAA2-4714-9977-2AB97D60C0B6}">
      <dsp:nvSpPr>
        <dsp:cNvPr id="0" name=""/>
        <dsp:cNvSpPr/>
      </dsp:nvSpPr>
      <dsp:spPr>
        <a:xfrm>
          <a:off x="4220772" y="1261031"/>
          <a:ext cx="291554" cy="2915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D5FF1-F7A3-4069-8DE6-5A54D7530233}">
      <dsp:nvSpPr>
        <dsp:cNvPr id="0" name=""/>
        <dsp:cNvSpPr/>
      </dsp:nvSpPr>
      <dsp:spPr>
        <a:xfrm>
          <a:off x="4095034" y="1653578"/>
          <a:ext cx="882104" cy="2133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489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2020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Starting ALBA II design</a:t>
          </a:r>
        </a:p>
      </dsp:txBody>
      <dsp:txXfrm>
        <a:off x="4095034" y="1653578"/>
        <a:ext cx="882104" cy="2133513"/>
      </dsp:txXfrm>
    </dsp:sp>
    <dsp:sp modelId="{E08729BE-1C84-4FB6-8E3C-15008D34FEE1}">
      <dsp:nvSpPr>
        <dsp:cNvPr id="0" name=""/>
        <dsp:cNvSpPr/>
      </dsp:nvSpPr>
      <dsp:spPr>
        <a:xfrm>
          <a:off x="5231234" y="932118"/>
          <a:ext cx="376591" cy="376591"/>
        </a:xfrm>
        <a:prstGeom prst="ellipse">
          <a:avLst/>
        </a:prstGeom>
        <a:solidFill>
          <a:srgbClr val="00E7E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60519-1832-4559-BBA9-F73ECD6258F9}">
      <dsp:nvSpPr>
        <dsp:cNvPr id="0" name=""/>
        <dsp:cNvSpPr/>
      </dsp:nvSpPr>
      <dsp:spPr>
        <a:xfrm>
          <a:off x="4970058" y="1378246"/>
          <a:ext cx="1571444" cy="241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548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kern="1200" dirty="0"/>
            <a:t>2025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1400" b="1" i="1" kern="1200" dirty="0"/>
            <a:t>ALBA II and long-term (2025-38) Funding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kern="1200" dirty="0"/>
            <a:t>Approval</a:t>
          </a:r>
        </a:p>
      </dsp:txBody>
      <dsp:txXfrm>
        <a:off x="4970058" y="1378246"/>
        <a:ext cx="1571444" cy="2418041"/>
      </dsp:txXfrm>
    </dsp:sp>
    <dsp:sp modelId="{A0920CA4-0072-409A-9F50-B4802296E131}">
      <dsp:nvSpPr>
        <dsp:cNvPr id="0" name=""/>
        <dsp:cNvSpPr/>
      </dsp:nvSpPr>
      <dsp:spPr>
        <a:xfrm>
          <a:off x="6270667" y="684688"/>
          <a:ext cx="479850" cy="479850"/>
        </a:xfrm>
        <a:prstGeom prst="ellipse">
          <a:avLst/>
        </a:prstGeom>
        <a:solidFill>
          <a:srgbClr val="00E7E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6D6BF-1703-4F9E-84AE-5A28380909A2}">
      <dsp:nvSpPr>
        <dsp:cNvPr id="0" name=""/>
        <dsp:cNvSpPr/>
      </dsp:nvSpPr>
      <dsp:spPr>
        <a:xfrm>
          <a:off x="6486660" y="999425"/>
          <a:ext cx="1214812" cy="2794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263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kern="1200" dirty="0"/>
            <a:t>2032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kern="1200" dirty="0"/>
            <a:t>ALBA II Operation</a:t>
          </a:r>
        </a:p>
      </dsp:txBody>
      <dsp:txXfrm>
        <a:off x="6486660" y="999425"/>
        <a:ext cx="1214812" cy="27940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AAA270-8A81-4B34-AABC-9B9B00CF33DE}">
      <dsp:nvSpPr>
        <dsp:cNvPr id="0" name=""/>
        <dsp:cNvSpPr/>
      </dsp:nvSpPr>
      <dsp:spPr>
        <a:xfrm>
          <a:off x="2103523" y="89444"/>
          <a:ext cx="2943555" cy="161784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300" kern="1200" dirty="0"/>
        </a:p>
      </dsp:txBody>
      <dsp:txXfrm>
        <a:off x="2534597" y="326372"/>
        <a:ext cx="2081407" cy="1143987"/>
      </dsp:txXfrm>
    </dsp:sp>
    <dsp:sp modelId="{14D23F8C-DA5E-491D-8CBF-F6057842020B}">
      <dsp:nvSpPr>
        <dsp:cNvPr id="0" name=""/>
        <dsp:cNvSpPr/>
      </dsp:nvSpPr>
      <dsp:spPr>
        <a:xfrm rot="5551222">
          <a:off x="3346680" y="1811640"/>
          <a:ext cx="357294" cy="4441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50000"/>
          </a:schemeClr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3402631" y="1846919"/>
        <a:ext cx="250106" cy="266465"/>
      </dsp:txXfrm>
    </dsp:sp>
    <dsp:sp modelId="{CBF16267-5A86-47F6-A810-77ED61C7D232}">
      <dsp:nvSpPr>
        <dsp:cNvPr id="0" name=""/>
        <dsp:cNvSpPr/>
      </dsp:nvSpPr>
      <dsp:spPr>
        <a:xfrm>
          <a:off x="2807596" y="2379900"/>
          <a:ext cx="1346062" cy="1338643"/>
        </a:xfrm>
        <a:prstGeom prst="ellipse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Joint academic and industrial</a:t>
          </a:r>
        </a:p>
      </dsp:txBody>
      <dsp:txXfrm>
        <a:off x="3004722" y="2575940"/>
        <a:ext cx="951810" cy="946563"/>
      </dsp:txXfrm>
    </dsp:sp>
    <dsp:sp modelId="{527E03C8-A4CB-4C59-B4DB-C0897C84840C}">
      <dsp:nvSpPr>
        <dsp:cNvPr id="0" name=""/>
        <dsp:cNvSpPr/>
      </dsp:nvSpPr>
      <dsp:spPr>
        <a:xfrm rot="2563011">
          <a:off x="4591847" y="1538298"/>
          <a:ext cx="488940" cy="444107"/>
        </a:xfrm>
        <a:prstGeom prst="rightArrow">
          <a:avLst>
            <a:gd name="adj1" fmla="val 60000"/>
            <a:gd name="adj2" fmla="val 50000"/>
          </a:avLst>
        </a:prstGeom>
        <a:solidFill>
          <a:srgbClr val="336699"/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4609519" y="1581928"/>
        <a:ext cx="355708" cy="266465"/>
      </dsp:txXfrm>
    </dsp:sp>
    <dsp:sp modelId="{B87D4ED1-94DA-460B-BA5C-EAC25170A322}">
      <dsp:nvSpPr>
        <dsp:cNvPr id="0" name=""/>
        <dsp:cNvSpPr/>
      </dsp:nvSpPr>
      <dsp:spPr>
        <a:xfrm>
          <a:off x="4880935" y="2082909"/>
          <a:ext cx="906247" cy="878699"/>
        </a:xfrm>
        <a:prstGeom prst="ellipse">
          <a:avLst/>
        </a:prstGeom>
        <a:solidFill>
          <a:srgbClr val="33669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Private</a:t>
          </a:r>
          <a:endParaRPr lang="en-US" sz="1000" kern="1200" dirty="0"/>
        </a:p>
      </dsp:txBody>
      <dsp:txXfrm>
        <a:off x="5013652" y="2211591"/>
        <a:ext cx="640813" cy="621335"/>
      </dsp:txXfrm>
    </dsp:sp>
    <dsp:sp modelId="{03DF558B-C20F-4F50-8C78-1F6DC7D793EF}">
      <dsp:nvSpPr>
        <dsp:cNvPr id="0" name=""/>
        <dsp:cNvSpPr/>
      </dsp:nvSpPr>
      <dsp:spPr>
        <a:xfrm rot="8988616">
          <a:off x="2199632" y="1279273"/>
          <a:ext cx="205026" cy="4441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50000"/>
          </a:schemeClr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2256969" y="1352629"/>
        <a:ext cx="143518" cy="266465"/>
      </dsp:txXfrm>
    </dsp:sp>
    <dsp:sp modelId="{875E13C2-F8A3-4222-8A56-D89531F0051D}">
      <dsp:nvSpPr>
        <dsp:cNvPr id="0" name=""/>
        <dsp:cNvSpPr/>
      </dsp:nvSpPr>
      <dsp:spPr>
        <a:xfrm>
          <a:off x="430192" y="1231987"/>
          <a:ext cx="1940421" cy="1863358"/>
        </a:xfrm>
        <a:prstGeom prst="ellipse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Academic</a:t>
          </a:r>
          <a:endParaRPr lang="en-US" sz="1400" kern="1200" dirty="0"/>
        </a:p>
      </dsp:txBody>
      <dsp:txXfrm>
        <a:off x="714360" y="1504869"/>
        <a:ext cx="1372085" cy="1317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8EA4981-3456-4FD6-92B7-9C9BA4DB150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20CFD6-4022-44B6-BB59-4BB01DC4527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en-US"/>
              <a:t>22/01/2022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941DE2-3441-44FD-9743-84CB2D4B429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Consejo Rector 43 - Director Report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F80E8A-9EAA-4B44-991E-F94A341F3B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7D9E2-D285-4E09-AA55-7FD0D9E3BA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54361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en-US"/>
              <a:t>22/01/2022</a:t>
            </a:r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s-ES"/>
              <a:t>Consejo Rector 43 - Director Report</a:t>
            </a:r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4813DD-DAAB-4354-8C0C-BEFED41B76FD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8420818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86B6B-55B1-477E-B5C2-93E88EEFE6A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138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8089C7-F306-43B8-A97D-8CD54247160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769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813DD-DAAB-4354-8C0C-BEFED41B76FD}" type="slidenum">
              <a:rPr lang="es-ES" smtClean="0"/>
              <a:t>13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097854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8089C7-F306-43B8-A97D-8CD54247160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830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  <a:tabLst/>
                <a:defRPr/>
              </a:pPr>
              <a:t>17</a:t>
            </a:fld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4498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05595E4-9C7A-4A3D-8EE5-40EDA5DE2303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3096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jpeg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5.wmf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10.jpeg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10.jpeg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10.jpeg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8.xml"/><Relationship Id="rId4" Type="http://schemas.openxmlformats.org/officeDocument/2006/relationships/image" Target="../media/image10.jpeg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9.xml"/></Relationships>
</file>

<file path=ppt/slideLayouts/_rels/slideLayout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9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Master" Target="../slideMasters/slideMaster9.xml"/><Relationship Id="rId1" Type="http://schemas.openxmlformats.org/officeDocument/2006/relationships/themeOverride" Target="../theme/themeOverride1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9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1.xml"/></Relationships>
</file>

<file path=ppt/slideLayouts/_rels/slideLayout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1.xml"/></Relationships>
</file>

<file path=ppt/slideLayouts/_rels/slideLayout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1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Master" Target="../slideMasters/slideMaster11.xml"/><Relationship Id="rId1" Type="http://schemas.openxmlformats.org/officeDocument/2006/relationships/themeOverride" Target="../theme/themeOverride2.xml"/></Relationships>
</file>

<file path=ppt/slideLayouts/_rels/slideLayout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1.xml"/></Relationships>
</file>

<file path=ppt/slideLayouts/_rels/slideLayout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1.xml"/></Relationships>
</file>

<file path=ppt/slideLayouts/_rels/slideLayout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1.xml"/></Relationships>
</file>

<file path=ppt/slideLayouts/_rels/slideLayout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1.xml"/></Relationships>
</file>

<file path=ppt/slideLayouts/_rels/slideLayout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Master" Target="../slideMasters/slideMaster11.xml"/><Relationship Id="rId1" Type="http://schemas.openxmlformats.org/officeDocument/2006/relationships/themeOverride" Target="../theme/themeOverride3.xml"/></Relationships>
</file>

<file path=ppt/slideLayouts/_rels/slideLayout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1.xml"/></Relationships>
</file>

<file path=ppt/slideLayouts/_rels/slideLayout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1.xml"/></Relationships>
</file>

<file path=ppt/slideLayouts/_rels/slideLayout2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1.xml"/></Relationships>
</file>

<file path=ppt/slideLayouts/_rels/slideLayout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1.xml"/></Relationships>
</file>

<file path=ppt/slideLayouts/_rels/slideLayout2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1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2.xml"/></Relationships>
</file>

<file path=ppt/slideLayouts/_rels/slideLayout2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2.xml"/></Relationships>
</file>

<file path=ppt/slideLayouts/_rels/slideLayout2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2.xml"/></Relationships>
</file>

<file path=ppt/slideLayouts/_rels/slideLayout2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2.xml"/></Relationships>
</file>

<file path=ppt/slideLayouts/_rels/slideLayout2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2.xml"/></Relationships>
</file>

<file path=ppt/slideLayouts/_rels/slideLayout2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2.xml"/></Relationships>
</file>

<file path=ppt/slideLayouts/_rels/slideLayout2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2.xml"/></Relationships>
</file>

<file path=ppt/slideLayouts/_rels/slideLayout2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2.xml"/></Relationships>
</file>

<file path=ppt/slideLayouts/_rels/slideLayout2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2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2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Master" Target="../slideMasters/slideMaster12.xml"/><Relationship Id="rId1" Type="http://schemas.openxmlformats.org/officeDocument/2006/relationships/themeOverride" Target="../theme/themeOverride4.xml"/></Relationships>
</file>

<file path=ppt/slideLayouts/_rels/slideLayout2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2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"/>
          <p:cNvSpPr>
            <a:spLocks noGrp="1"/>
          </p:cNvSpPr>
          <p:nvPr>
            <p:ph type="title"/>
          </p:nvPr>
        </p:nvSpPr>
        <p:spPr>
          <a:xfrm>
            <a:off x="2965341" y="2153978"/>
            <a:ext cx="5535386" cy="12447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>
              <a:defRPr sz="3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24" name="Marcador de contenido 23"/>
          <p:cNvSpPr>
            <a:spLocks noGrp="1"/>
          </p:cNvSpPr>
          <p:nvPr>
            <p:ph sz="quarter" idx="10" hasCustomPrompt="1"/>
          </p:nvPr>
        </p:nvSpPr>
        <p:spPr>
          <a:xfrm>
            <a:off x="2973506" y="1726425"/>
            <a:ext cx="5535386" cy="353002"/>
          </a:xfrm>
        </p:spPr>
        <p:txBody>
          <a:bodyPr/>
          <a:lstStyle>
            <a:lvl1pPr marL="0" indent="0">
              <a:buNone/>
              <a:defRPr sz="28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 err="1"/>
              <a:t>Author</a:t>
            </a:r>
            <a:endParaRPr lang="es-ES" dirty="0"/>
          </a:p>
        </p:txBody>
      </p:sp>
      <p:sp>
        <p:nvSpPr>
          <p:cNvPr id="25" name="Marcador de contenido 23"/>
          <p:cNvSpPr>
            <a:spLocks noGrp="1"/>
          </p:cNvSpPr>
          <p:nvPr>
            <p:ph sz="quarter" idx="11" hasCustomPrompt="1"/>
          </p:nvPr>
        </p:nvSpPr>
        <p:spPr>
          <a:xfrm>
            <a:off x="2973506" y="3473241"/>
            <a:ext cx="5535386" cy="353002"/>
          </a:xfrm>
        </p:spPr>
        <p:txBody>
          <a:bodyPr/>
          <a:lstStyle>
            <a:lvl1pPr marL="0" indent="0">
              <a:buNone/>
              <a:defRPr sz="20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/>
              <a:t>20/05/2015</a:t>
            </a:r>
          </a:p>
        </p:txBody>
      </p:sp>
    </p:spTree>
    <p:extLst>
      <p:ext uri="{BB962C8B-B14F-4D97-AF65-F5344CB8AC3E}">
        <p14:creationId xmlns:p14="http://schemas.microsoft.com/office/powerpoint/2010/main" val="4262450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72598"/>
            <a:ext cx="7886700" cy="3719302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91680" y="4891900"/>
            <a:ext cx="1564292" cy="225370"/>
          </a:xfrm>
        </p:spPr>
        <p:txBody>
          <a:bodyPr/>
          <a:lstStyle>
            <a:lvl1pPr>
              <a:defRPr sz="800">
                <a:latin typeface="+mn-lt"/>
              </a:defRPr>
            </a:lvl1pPr>
          </a:lstStyle>
          <a:p>
            <a:endParaRPr lang="es-E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1600" y="4914117"/>
            <a:ext cx="6400800" cy="225370"/>
          </a:xfrm>
        </p:spPr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345963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6"/>
            <a:ext cx="7886700" cy="68018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2100263"/>
            <a:ext cx="7886700" cy="314801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01654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06275"/>
            <a:ext cx="3886200" cy="4042000"/>
          </a:xfrm>
        </p:spPr>
        <p:txBody>
          <a:bodyPr/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06275"/>
            <a:ext cx="3886200" cy="404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1794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9844" y="273846"/>
            <a:ext cx="7085409" cy="994172"/>
          </a:xfrm>
        </p:spPr>
        <p:txBody>
          <a:bodyPr/>
          <a:lstStyle>
            <a:lvl1pPr>
              <a:defRPr/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ctr">
            <a:normAutofit/>
          </a:bodyPr>
          <a:lstStyle>
            <a:lvl1pPr marL="0" indent="0">
              <a:buNone/>
              <a:defRPr sz="1600" b="0">
                <a:solidFill>
                  <a:srgbClr val="88A0B8"/>
                </a:solidFill>
                <a:latin typeface="Arial Black" panose="020B0A040201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3331369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3" y="1260872"/>
            <a:ext cx="3887391" cy="617934"/>
          </a:xfrm>
        </p:spPr>
        <p:txBody>
          <a:bodyPr anchor="ctr">
            <a:normAutofit/>
          </a:bodyPr>
          <a:lstStyle>
            <a:lvl1pPr marL="0" indent="0">
              <a:buNone/>
              <a:defRPr lang="es-ES" sz="1600" b="0" kern="1200" dirty="0" smtClean="0">
                <a:solidFill>
                  <a:srgbClr val="88A0B8"/>
                </a:solidFill>
                <a:latin typeface="Arial Black" panose="020B0A040201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3" y="1878806"/>
            <a:ext cx="3887391" cy="3331369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65236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91422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90526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40570"/>
            <a:ext cx="2949178" cy="802481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1"/>
            <a:ext cx="4629150" cy="452675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354030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40906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40570"/>
            <a:ext cx="2949178" cy="802481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71"/>
            <a:ext cx="4629150" cy="4402929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 dirty="0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344346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48711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53834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30061" y="88788"/>
            <a:ext cx="1092994" cy="1000125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6543675" y="273845"/>
            <a:ext cx="2126796" cy="4358879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3" y="273845"/>
            <a:ext cx="5800725" cy="4358879"/>
          </a:xfrm>
        </p:spPr>
        <p:txBody>
          <a:bodyPr vert="eaVert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37026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1846" y="4901126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825" b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defTabSz="685800">
              <a:defRPr/>
            </a:pPr>
            <a:fld id="{393CF724-F9E0-44B8-95BD-D38D8B22F53D}" type="slidenum">
              <a:rPr lang="es-ES" smtClean="0">
                <a:solidFill>
                  <a:prstClr val="white"/>
                </a:solidFill>
              </a:rPr>
              <a:pPr defTabSz="685800">
                <a:defRPr/>
              </a:pPr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640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71550"/>
            <a:ext cx="4076818" cy="1661747"/>
          </a:xfrm>
          <a:solidFill>
            <a:srgbClr val="DEDFE6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rgbClr val="112E50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3"/>
          </p:nvPr>
        </p:nvSpPr>
        <p:spPr>
          <a:xfrm>
            <a:off x="609600" y="2628900"/>
            <a:ext cx="4076818" cy="1661747"/>
          </a:xfrm>
          <a:solidFill>
            <a:srgbClr val="979F07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4686183" y="971550"/>
            <a:ext cx="4076818" cy="1661747"/>
          </a:xfrm>
          <a:solidFill>
            <a:srgbClr val="88A0B8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5"/>
          </p:nvPr>
        </p:nvSpPr>
        <p:spPr>
          <a:xfrm>
            <a:off x="4686183" y="2628900"/>
            <a:ext cx="4076818" cy="1661747"/>
          </a:xfrm>
          <a:solidFill>
            <a:srgbClr val="125E9F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60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/>
              <a:pPr algn="r"/>
              <a:t>‹#›</a:t>
            </a:fld>
            <a:endParaRPr lang="es-ES" dirty="0"/>
          </a:p>
        </p:txBody>
      </p:sp>
      <p:sp>
        <p:nvSpPr>
          <p:cNvPr id="10" name="Slide Number Placeholder 5"/>
          <p:cNvSpPr txBox="1">
            <a:spLocks/>
          </p:cNvSpPr>
          <p:nvPr userDrawn="1"/>
        </p:nvSpPr>
        <p:spPr>
          <a:xfrm>
            <a:off x="8534400" y="4912668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393CF724-F9E0-44B8-95BD-D38D8B22F53D}" type="slidenum">
              <a:rPr lang="es-ES" sz="1050" smtClean="0"/>
              <a:pPr algn="r"/>
              <a:t>‹#›</a:t>
            </a:fld>
            <a:endParaRPr lang="es-ES" sz="1050" dirty="0"/>
          </a:p>
        </p:txBody>
      </p:sp>
      <p:sp>
        <p:nvSpPr>
          <p:cNvPr id="11" name="Marcador de fecha 3">
            <a:extLst>
              <a:ext uri="{FF2B5EF4-FFF2-40B4-BE49-F238E27FC236}">
                <a16:creationId xmlns:a16="http://schemas.microsoft.com/office/drawing/2014/main" id="{8400158A-7D49-493B-8F5A-540EFECCFC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2" name="Marcador de pie de página 4">
            <a:extLst>
              <a:ext uri="{FF2B5EF4-FFF2-40B4-BE49-F238E27FC236}">
                <a16:creationId xmlns:a16="http://schemas.microsoft.com/office/drawing/2014/main" id="{71C38604-9EF0-4B81-A73F-3E9DB7E71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178057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"/>
          <p:cNvSpPr>
            <a:spLocks noGrp="1"/>
          </p:cNvSpPr>
          <p:nvPr>
            <p:ph type="title"/>
          </p:nvPr>
        </p:nvSpPr>
        <p:spPr>
          <a:xfrm>
            <a:off x="2965342" y="2153978"/>
            <a:ext cx="5535386" cy="12447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>
              <a:defRPr sz="3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24" name="Marcador de contenido 23"/>
          <p:cNvSpPr>
            <a:spLocks noGrp="1"/>
          </p:cNvSpPr>
          <p:nvPr>
            <p:ph sz="quarter" idx="10" hasCustomPrompt="1"/>
          </p:nvPr>
        </p:nvSpPr>
        <p:spPr>
          <a:xfrm>
            <a:off x="2973506" y="1726425"/>
            <a:ext cx="5535386" cy="353002"/>
          </a:xfrm>
        </p:spPr>
        <p:txBody>
          <a:bodyPr/>
          <a:lstStyle>
            <a:lvl1pPr marL="0" indent="0">
              <a:buNone/>
              <a:defRPr sz="28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 err="1"/>
              <a:t>Author</a:t>
            </a:r>
            <a:endParaRPr lang="es-ES" dirty="0"/>
          </a:p>
        </p:txBody>
      </p:sp>
      <p:sp>
        <p:nvSpPr>
          <p:cNvPr id="25" name="Marcador de contenido 23"/>
          <p:cNvSpPr>
            <a:spLocks noGrp="1"/>
          </p:cNvSpPr>
          <p:nvPr>
            <p:ph sz="quarter" idx="11" hasCustomPrompt="1"/>
          </p:nvPr>
        </p:nvSpPr>
        <p:spPr>
          <a:xfrm>
            <a:off x="2973506" y="3473241"/>
            <a:ext cx="5535386" cy="353002"/>
          </a:xfrm>
        </p:spPr>
        <p:txBody>
          <a:bodyPr/>
          <a:lstStyle>
            <a:lvl1pPr marL="0" indent="0">
              <a:buNone/>
              <a:defRPr sz="20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/>
              <a:t>20/05/2015</a:t>
            </a:r>
          </a:p>
        </p:txBody>
      </p:sp>
      <p:pic>
        <p:nvPicPr>
          <p:cNvPr id="6" name="Imagen 6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" t="6226" r="-336" b="18699"/>
          <a:stretch/>
        </p:blipFill>
        <p:spPr>
          <a:xfrm>
            <a:off x="0" y="0"/>
            <a:ext cx="9222475" cy="519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234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2100" b="1">
                <a:latin typeface="+mn-lt"/>
              </a:defRPr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050033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bk object 17"/>
          <p:cNvSpPr/>
          <p:nvPr/>
        </p:nvSpPr>
        <p:spPr>
          <a:xfrm>
            <a:off x="1263" y="1"/>
            <a:ext cx="1225958" cy="51254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18" name="bk object 18"/>
          <p:cNvSpPr/>
          <p:nvPr userDrawn="1"/>
        </p:nvSpPr>
        <p:spPr>
          <a:xfrm>
            <a:off x="0" y="0"/>
            <a:ext cx="9142736" cy="52052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19" name="bk object 19"/>
          <p:cNvSpPr/>
          <p:nvPr/>
        </p:nvSpPr>
        <p:spPr>
          <a:xfrm>
            <a:off x="704457" y="160781"/>
            <a:ext cx="3900749" cy="10592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21" name="bk object 21"/>
          <p:cNvSpPr/>
          <p:nvPr/>
        </p:nvSpPr>
        <p:spPr>
          <a:xfrm>
            <a:off x="4678680" y="1916811"/>
            <a:ext cx="664463" cy="71666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389" y="1451"/>
            <a:ext cx="613612" cy="370449"/>
          </a:xfrm>
          <a:prstGeom prst="rect">
            <a:avLst/>
          </a:prstGeom>
        </p:spPr>
      </p:pic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D4062194-0018-4152-ADD9-FD107BE9ED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3166" y="4640031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9521200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71550"/>
            <a:ext cx="4076818" cy="1661747"/>
          </a:xfrm>
          <a:solidFill>
            <a:srgbClr val="DEDFE6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rgbClr val="112E50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3"/>
          </p:nvPr>
        </p:nvSpPr>
        <p:spPr>
          <a:xfrm>
            <a:off x="609600" y="2628900"/>
            <a:ext cx="4076818" cy="1661747"/>
          </a:xfrm>
          <a:solidFill>
            <a:srgbClr val="979F07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4686183" y="971550"/>
            <a:ext cx="4076818" cy="1661747"/>
          </a:xfrm>
          <a:solidFill>
            <a:srgbClr val="88A0B8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5"/>
          </p:nvPr>
        </p:nvSpPr>
        <p:spPr>
          <a:xfrm>
            <a:off x="4686183" y="2628900"/>
            <a:ext cx="4076818" cy="1661747"/>
          </a:xfrm>
          <a:solidFill>
            <a:srgbClr val="125E9F"/>
          </a:solidFill>
        </p:spPr>
        <p:txBody>
          <a:bodyPr/>
          <a:lstStyle>
            <a:lvl1pPr marL="0" indent="0">
              <a:buFont typeface="+mj-lt"/>
              <a:buNone/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60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100" b="0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825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145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0" y="123929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60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FC60E-2BCB-47B2-9508-B77D02B8F6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814162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6451" y="96679"/>
            <a:ext cx="7070271" cy="994172"/>
          </a:xfrm>
        </p:spPr>
        <p:txBody>
          <a:bodyPr/>
          <a:lstStyle>
            <a:lvl1pPr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60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7E791-627A-4DCD-A25E-1EA1A8CCF4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97211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 b="1">
                <a:solidFill>
                  <a:srgbClr val="112E50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8610601" y="228601"/>
            <a:ext cx="402674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105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E43296E-6C52-42D0-92AD-15B765C17D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09976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1" y="1235320"/>
            <a:ext cx="2037471" cy="830492"/>
          </a:xfrm>
          <a:solidFill>
            <a:srgbClr val="DEDFE6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rgbClr val="112E50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228601"/>
            <a:ext cx="457200" cy="230833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fld id="{393CF724-F9E0-44B8-95BD-D38D8B22F53D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Content Placeholder 2"/>
          <p:cNvSpPr>
            <a:spLocks noGrp="1"/>
          </p:cNvSpPr>
          <p:nvPr>
            <p:ph idx="13"/>
          </p:nvPr>
        </p:nvSpPr>
        <p:spPr>
          <a:xfrm>
            <a:off x="2667001" y="1257300"/>
            <a:ext cx="2037471" cy="830492"/>
          </a:xfrm>
          <a:solidFill>
            <a:srgbClr val="979F07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4724401" y="1257300"/>
            <a:ext cx="2037471" cy="830492"/>
          </a:xfrm>
          <a:solidFill>
            <a:srgbClr val="88A0B8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5"/>
          </p:nvPr>
        </p:nvSpPr>
        <p:spPr>
          <a:xfrm>
            <a:off x="6781801" y="1257301"/>
            <a:ext cx="2049194" cy="835270"/>
          </a:xfrm>
          <a:solidFill>
            <a:srgbClr val="125E9F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6"/>
          </p:nvPr>
        </p:nvSpPr>
        <p:spPr>
          <a:xfrm>
            <a:off x="6781801" y="2114550"/>
            <a:ext cx="2037471" cy="830492"/>
          </a:xfrm>
          <a:solidFill>
            <a:srgbClr val="DEDFE6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rgbClr val="112E50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7"/>
          </p:nvPr>
        </p:nvSpPr>
        <p:spPr>
          <a:xfrm>
            <a:off x="609601" y="2092570"/>
            <a:ext cx="2037471" cy="830492"/>
          </a:xfrm>
          <a:solidFill>
            <a:srgbClr val="979F07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8"/>
          </p:nvPr>
        </p:nvSpPr>
        <p:spPr>
          <a:xfrm>
            <a:off x="2667001" y="2114550"/>
            <a:ext cx="2037471" cy="830492"/>
          </a:xfrm>
          <a:solidFill>
            <a:srgbClr val="88A0B8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9"/>
          </p:nvPr>
        </p:nvSpPr>
        <p:spPr>
          <a:xfrm>
            <a:off x="4724401" y="2092571"/>
            <a:ext cx="2049194" cy="835270"/>
          </a:xfrm>
          <a:solidFill>
            <a:srgbClr val="125E9F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20"/>
          </p:nvPr>
        </p:nvSpPr>
        <p:spPr>
          <a:xfrm>
            <a:off x="4724401" y="2949820"/>
            <a:ext cx="2037471" cy="830492"/>
          </a:xfrm>
          <a:solidFill>
            <a:srgbClr val="DEDFE6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rgbClr val="112E50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21"/>
          </p:nvPr>
        </p:nvSpPr>
        <p:spPr>
          <a:xfrm>
            <a:off x="609601" y="2949820"/>
            <a:ext cx="2037471" cy="830492"/>
          </a:xfrm>
          <a:solidFill>
            <a:srgbClr val="88A0B8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22"/>
          </p:nvPr>
        </p:nvSpPr>
        <p:spPr>
          <a:xfrm>
            <a:off x="2667001" y="2949821"/>
            <a:ext cx="2049194" cy="835270"/>
          </a:xfrm>
          <a:solidFill>
            <a:srgbClr val="125E9F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2"/>
          <p:cNvSpPr>
            <a:spLocks noGrp="1"/>
          </p:cNvSpPr>
          <p:nvPr>
            <p:ph idx="23"/>
          </p:nvPr>
        </p:nvSpPr>
        <p:spPr>
          <a:xfrm>
            <a:off x="6781801" y="2971800"/>
            <a:ext cx="2037471" cy="830492"/>
          </a:xfrm>
          <a:solidFill>
            <a:srgbClr val="979F07"/>
          </a:solidFill>
        </p:spPr>
        <p:txBody>
          <a:bodyPr>
            <a:noAutofit/>
          </a:bodyPr>
          <a:lstStyle>
            <a:lvl1pPr marL="0" indent="0">
              <a:buFont typeface="+mj-lt"/>
              <a:buNone/>
              <a:defRPr sz="15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39779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1823599" y="87474"/>
            <a:ext cx="6858248" cy="4975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9DA84EBD-9C7A-4929-AF62-0DA7EEAAF4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57991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F361FD7B-188C-469E-B244-7C0DEA1FDD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675919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0"/>
          </p:nvPr>
        </p:nvSpPr>
        <p:spPr>
          <a:xfrm>
            <a:off x="323850" y="242889"/>
            <a:ext cx="6157518" cy="52094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b="1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es-ES_tradnl" dirty="0" err="1"/>
              <a:t>Click</a:t>
            </a:r>
            <a:r>
              <a:rPr lang="es-ES_tradnl" dirty="0"/>
              <a:t> </a:t>
            </a:r>
            <a:r>
              <a:rPr lang="es-ES_tradnl" dirty="0" err="1"/>
              <a:t>to</a:t>
            </a:r>
            <a:r>
              <a:rPr lang="es-ES_tradnl" dirty="0"/>
              <a:t> </a:t>
            </a:r>
            <a:r>
              <a:rPr lang="es-ES_tradnl" dirty="0" err="1"/>
              <a:t>edit</a:t>
            </a:r>
            <a:r>
              <a:rPr lang="es-ES_tradnl" dirty="0"/>
              <a:t> Master </a:t>
            </a:r>
            <a:r>
              <a:rPr lang="es-ES_tradnl" dirty="0" err="1"/>
              <a:t>text</a:t>
            </a:r>
            <a:r>
              <a:rPr lang="es-ES_tradnl" dirty="0"/>
              <a:t> </a:t>
            </a:r>
            <a:r>
              <a:rPr lang="es-ES_tradnl" dirty="0" err="1"/>
              <a:t>styles</a:t>
            </a:r>
            <a:endParaRPr lang="es-ES_tradnl" dirty="0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937FDC9-454F-4CE1-90A6-C7E7AC5C2BAF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348229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1846" y="4901126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825" b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defTabSz="685800">
              <a:defRPr/>
            </a:pPr>
            <a:fld id="{393CF724-F9E0-44B8-95BD-D38D8B22F53D}" type="slidenum">
              <a:rPr lang="es-ES" smtClean="0">
                <a:solidFill>
                  <a:prstClr val="white"/>
                </a:solidFill>
              </a:rPr>
              <a:pPr defTabSz="685800">
                <a:defRPr/>
              </a:pPr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05A50E1-2488-4A65-8798-2BEE5F6B42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7163711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1705723" y="141480"/>
            <a:ext cx="6933456" cy="4975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F0D8B8B-1287-4D7D-AA68-E669DCB2EF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278278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"/>
          <p:cNvSpPr>
            <a:spLocks noGrp="1"/>
          </p:cNvSpPr>
          <p:nvPr>
            <p:ph type="title"/>
          </p:nvPr>
        </p:nvSpPr>
        <p:spPr>
          <a:xfrm>
            <a:off x="2965341" y="2153978"/>
            <a:ext cx="5535386" cy="12447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>
              <a:defRPr sz="3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24" name="Marcador de contenido 23"/>
          <p:cNvSpPr>
            <a:spLocks noGrp="1"/>
          </p:cNvSpPr>
          <p:nvPr>
            <p:ph sz="quarter" idx="10" hasCustomPrompt="1"/>
          </p:nvPr>
        </p:nvSpPr>
        <p:spPr>
          <a:xfrm>
            <a:off x="2973506" y="1726425"/>
            <a:ext cx="5535386" cy="353002"/>
          </a:xfrm>
        </p:spPr>
        <p:txBody>
          <a:bodyPr/>
          <a:lstStyle>
            <a:lvl1pPr marL="0" indent="0">
              <a:buNone/>
              <a:defRPr sz="28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 err="1"/>
              <a:t>Author</a:t>
            </a:r>
            <a:endParaRPr lang="es-ES" dirty="0"/>
          </a:p>
        </p:txBody>
      </p:sp>
      <p:sp>
        <p:nvSpPr>
          <p:cNvPr id="25" name="Marcador de contenido 23"/>
          <p:cNvSpPr>
            <a:spLocks noGrp="1"/>
          </p:cNvSpPr>
          <p:nvPr>
            <p:ph sz="quarter" idx="11" hasCustomPrompt="1"/>
          </p:nvPr>
        </p:nvSpPr>
        <p:spPr>
          <a:xfrm>
            <a:off x="2973506" y="3473241"/>
            <a:ext cx="5535386" cy="353002"/>
          </a:xfrm>
        </p:spPr>
        <p:txBody>
          <a:bodyPr/>
          <a:lstStyle>
            <a:lvl1pPr marL="0" indent="0">
              <a:buNone/>
              <a:defRPr sz="20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/>
              <a:t>22/11/2021</a:t>
            </a:r>
          </a:p>
        </p:txBody>
      </p:sp>
    </p:spTree>
    <p:extLst>
      <p:ext uri="{BB962C8B-B14F-4D97-AF65-F5344CB8AC3E}">
        <p14:creationId xmlns:p14="http://schemas.microsoft.com/office/powerpoint/2010/main" val="16214282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1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0"/>
            <a:ext cx="4495800" cy="1296335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59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/>
              <a:pPr algn="r"/>
              <a:t>‹#›</a:t>
            </a:fld>
            <a:endParaRPr lang="es-E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15B5D-4802-4EBB-BCEA-8F6839F4F47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67625" y="5001816"/>
            <a:ext cx="914400" cy="685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727532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8_Blank">
    <p:bg>
      <p:bgPr>
        <a:solidFill>
          <a:srgbClr val="13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40913" y="-412376"/>
            <a:ext cx="9103086" cy="549088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3" y="28574"/>
            <a:ext cx="563166" cy="3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4200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1" y="123930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61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FC60E-2BCB-47B2-9508-B77D02B8F6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7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2704232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59918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4603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062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3028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0097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950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9024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893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0903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3789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3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2"/>
            <a:ext cx="4495800" cy="877163"/>
          </a:xfrm>
        </p:spPr>
        <p:txBody>
          <a:bodyPr/>
          <a:lstStyle>
            <a:lvl1pPr algn="l">
              <a:defRPr b="1">
                <a:solidFill>
                  <a:srgbClr val="112E50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80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8610601" y="228602"/>
            <a:ext cx="402674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105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0756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73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6207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74524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91204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94859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5873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42781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9155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5590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16086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7402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27"/>
            <a:ext cx="457200" cy="2135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788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defTabSz="514350">
              <a:defRPr/>
            </a:pPr>
            <a:fld id="{393CF724-F9E0-44B8-95BD-D38D8B22F53D}" type="slidenum">
              <a:rPr lang="es-ES" smtClean="0">
                <a:solidFill>
                  <a:prstClr val="white"/>
                </a:solidFill>
              </a:rPr>
              <a:pPr defTabSz="514350">
                <a:defRPr/>
              </a:pPr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1876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619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5143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788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032014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1846" y="4901126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825" b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323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1" y="123930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05519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D648D7-8526-43BD-9DED-618CF03D0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3825" y="4878500"/>
            <a:ext cx="2057400" cy="174172"/>
          </a:xfrm>
        </p:spPr>
        <p:txBody>
          <a:bodyPr/>
          <a:lstStyle/>
          <a:p>
            <a:endParaRPr lang="es-E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E4196ED-C799-4BFB-AA1C-066A726C6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47945" y="4852901"/>
            <a:ext cx="3086100" cy="225370"/>
          </a:xfrm>
        </p:spPr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33808862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CD69BBC6-FEC8-9242-ADCE-EC93392AB526}"/>
              </a:ext>
            </a:extLst>
          </p:cNvPr>
          <p:cNvSpPr txBox="1">
            <a:spLocks/>
          </p:cNvSpPr>
          <p:nvPr userDrawn="1"/>
        </p:nvSpPr>
        <p:spPr>
          <a:xfrm>
            <a:off x="4572001" y="2584165"/>
            <a:ext cx="2429060" cy="835508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400" b="1" kern="120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+mj-cs"/>
              </a:defRPr>
            </a:lvl1pPr>
          </a:lstStyle>
          <a:p>
            <a:r>
              <a:rPr lang="es-ES" sz="1050" dirty="0"/>
              <a:t>TITLE</a:t>
            </a:r>
          </a:p>
          <a:p>
            <a:endParaRPr lang="es-ES" sz="1050" dirty="0"/>
          </a:p>
          <a:p>
            <a:endParaRPr lang="es-ES" sz="1050" dirty="0"/>
          </a:p>
          <a:p>
            <a:r>
              <a:rPr lang="es-ES" sz="900" b="0" dirty="0">
                <a:effectLst/>
                <a:latin typeface="Roboto" panose="02000000000000000000" pitchFamily="2" charset="0"/>
              </a:rPr>
              <a:t>AUTHOR</a:t>
            </a:r>
          </a:p>
          <a:p>
            <a:r>
              <a:rPr lang="es-ES" sz="900" b="0" dirty="0">
                <a:effectLst/>
                <a:latin typeface="Roboto" panose="02000000000000000000" pitchFamily="2" charset="0"/>
              </a:rPr>
              <a:t>PLACE DATE</a:t>
            </a:r>
          </a:p>
          <a:p>
            <a:endParaRPr lang="en-US" sz="1050" dirty="0"/>
          </a:p>
        </p:txBody>
      </p:sp>
      <p:pic>
        <p:nvPicPr>
          <p:cNvPr id="15" name="Imagen 1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5A6B1578-1DF2-0740-BAE4-BA0AF1D427C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248" y="22707"/>
            <a:ext cx="1174602" cy="5863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61801"/>
            <a:ext cx="1577340" cy="18883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98" r="4853"/>
          <a:stretch/>
        </p:blipFill>
        <p:spPr>
          <a:xfrm>
            <a:off x="3925492" y="0"/>
            <a:ext cx="5220141" cy="4840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76936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875" y="100589"/>
            <a:ext cx="6640251" cy="994172"/>
          </a:xfrm>
          <a:prstGeom prst="rect">
            <a:avLst/>
          </a:prstGeom>
        </p:spPr>
        <p:txBody>
          <a:bodyPr/>
          <a:lstStyle>
            <a:lvl1pPr>
              <a:defRPr sz="3000"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741E18-79F4-D04D-9571-E7DDAF4BD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Editar los estilos de texto del patrón
Segundo nivel
Tercer nivel
Cuarto nivel
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554240C-E018-CE40-B731-F82B2A4B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6768" y="4912668"/>
            <a:ext cx="2624542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89A8D2-B1DC-7344-8BC7-7BF632CD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13116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742396C-69DC-B849-A5A9-ABCA798CFE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Editar los estilos de texto del patrón
Segundo nivel
Tercer nivel
Cuarto nivel
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061F76EC-A8AF-0E4B-8215-01F73C68DA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Editar los estilos de texto del patrón
Segundo nivel
Tercer nivel
Cuarto nivel
Quinto nivel</a:t>
            </a:r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875" y="122953"/>
            <a:ext cx="6640251" cy="994172"/>
          </a:xfrm>
          <a:prstGeom prst="rect">
            <a:avLst/>
          </a:prstGeom>
        </p:spPr>
        <p:txBody>
          <a:bodyPr/>
          <a:lstStyle>
            <a:lvl1pPr>
              <a:defRPr sz="3000"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847771F4-9122-43CE-88C3-000E4CB09D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C8AF0152-9C09-4DD6-996D-A7EF42E0D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9937904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3477" y="169483"/>
            <a:ext cx="6640251" cy="994172"/>
          </a:xfrm>
          <a:prstGeom prst="rect">
            <a:avLst/>
          </a:prstGeom>
        </p:spPr>
        <p:txBody>
          <a:bodyPr/>
          <a:lstStyle>
            <a:lvl1pPr>
              <a:defRPr sz="3000"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Marcador de fecha 3">
            <a:extLst>
              <a:ext uri="{FF2B5EF4-FFF2-40B4-BE49-F238E27FC236}">
                <a16:creationId xmlns:a16="http://schemas.microsoft.com/office/drawing/2014/main" id="{110D8FF7-B7D1-4BC1-B579-4B1A0BB1BB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1" name="Marcador de pie de página 4">
            <a:extLst>
              <a:ext uri="{FF2B5EF4-FFF2-40B4-BE49-F238E27FC236}">
                <a16:creationId xmlns:a16="http://schemas.microsoft.com/office/drawing/2014/main" id="{A34503D1-B88A-4C41-81EC-7F2F8D721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70397941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5049965" y="157521"/>
            <a:ext cx="3768328" cy="46821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n 5">
            <a:extLst>
              <a:ext uri="{FF2B5EF4-FFF2-40B4-BE49-F238E27FC236}">
                <a16:creationId xmlns:a16="http://schemas.microsoft.com/office/drawing/2014/main" id="{CF4921F6-15B5-BF44-AB9F-2741B0DB80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73251" y="1"/>
            <a:ext cx="1784195" cy="1495979"/>
          </a:xfrm>
          <a:prstGeom prst="rect">
            <a:avLst/>
          </a:prstGeom>
        </p:spPr>
      </p:pic>
      <p:sp>
        <p:nvSpPr>
          <p:cNvPr id="10" name="Marcador de contenido 2">
            <a:extLst>
              <a:ext uri="{FF2B5EF4-FFF2-40B4-BE49-F238E27FC236}">
                <a16:creationId xmlns:a16="http://schemas.microsoft.com/office/drawing/2014/main" id="{B742396C-69DC-B849-A5A9-ABCA798CFE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Editar los estilos de texto del patrón
Segundo nivel
Tercer nivel
Cuarto nivel
Quinto nivel</a:t>
            </a:r>
          </a:p>
        </p:txBody>
      </p:sp>
      <p:sp>
        <p:nvSpPr>
          <p:cNvPr id="12" name="Marcador de fecha 3">
            <a:extLst>
              <a:ext uri="{FF2B5EF4-FFF2-40B4-BE49-F238E27FC236}">
                <a16:creationId xmlns:a16="http://schemas.microsoft.com/office/drawing/2014/main" id="{2C538082-EB07-46EE-AD6C-380AB4783C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3" name="Marcador de pie de página 4">
            <a:extLst>
              <a:ext uri="{FF2B5EF4-FFF2-40B4-BE49-F238E27FC236}">
                <a16:creationId xmlns:a16="http://schemas.microsoft.com/office/drawing/2014/main" id="{487D8897-B420-4172-9F29-7E1382062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6956803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27DAB70A-3E7A-48BB-AEDD-1A034B0954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0" name="Marcador de pie de página 4">
            <a:extLst>
              <a:ext uri="{FF2B5EF4-FFF2-40B4-BE49-F238E27FC236}">
                <a16:creationId xmlns:a16="http://schemas.microsoft.com/office/drawing/2014/main" id="{39A56FE3-0853-477E-B6ED-A380EAE9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3836605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865996"/>
            <a:ext cx="7886700" cy="680186"/>
          </a:xfrm>
        </p:spPr>
        <p:txBody>
          <a:bodyPr anchor="t">
            <a:normAutofit/>
          </a:bodyPr>
          <a:lstStyle>
            <a:lvl1pPr>
              <a:defRPr sz="2800">
                <a:latin typeface="+mj-lt"/>
              </a:defRPr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1633914"/>
            <a:ext cx="7886700" cy="314801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  <a:latin typeface="+mn-lt"/>
              </a:defRPr>
            </a:lvl1pPr>
            <a:lvl2pPr marL="45717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5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3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8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0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2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41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6810031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1" y="123931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28603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70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6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05593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8_Blank">
    <p:bg>
      <p:bgPr>
        <a:solidFill>
          <a:srgbClr val="13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40913" y="-412376"/>
            <a:ext cx="9103086" cy="549088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3" y="28574"/>
            <a:ext cx="563166" cy="3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86782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6451" y="96679"/>
            <a:ext cx="7070271" cy="994172"/>
          </a:xfrm>
        </p:spPr>
        <p:txBody>
          <a:bodyPr/>
          <a:lstStyle>
            <a:lvl1pPr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28602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79969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5100" y="151527"/>
            <a:ext cx="6640251" cy="994172"/>
          </a:xfrm>
          <a:prstGeom prst="rect">
            <a:avLst/>
          </a:prstGeom>
        </p:spPr>
        <p:txBody>
          <a:bodyPr/>
          <a:lstStyle>
            <a:lvl1pPr algn="r">
              <a:defRPr sz="2400">
                <a:solidFill>
                  <a:srgbClr val="092F5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s-E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741E18-79F4-D04D-9571-E7DDAF4BD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554240C-E018-CE40-B731-F82B2A4B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869657"/>
            <a:ext cx="2057400" cy="273844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00928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89A8D2-B1DC-7344-8BC7-7BF632CD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869657"/>
            <a:ext cx="3086100" cy="273844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00928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0385" y="4839666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2"/>
          </p:nvPr>
        </p:nvSpPr>
        <p:spPr>
          <a:xfrm>
            <a:off x="6590110" y="4869658"/>
            <a:ext cx="1925240" cy="2309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lang="en-US" sz="900" smtClean="0">
                <a:solidFill>
                  <a:srgbClr val="00928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lang="en-US" sz="1350" smtClean="0"/>
            </a:lvl2pPr>
            <a:lvl3pPr>
              <a:defRPr lang="en-US" sz="1350" smtClean="0"/>
            </a:lvl3pPr>
            <a:lvl4pPr>
              <a:defRPr lang="en-US" smtClean="0"/>
            </a:lvl4pPr>
            <a:lvl5pPr>
              <a:defRPr lang="en-US"/>
            </a:lvl5pPr>
          </a:lstStyle>
          <a:p>
            <a:pPr marL="0"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677723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812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52888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37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99901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2737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19514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89421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4492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9879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335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06219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3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2"/>
            <a:ext cx="4495800" cy="877163"/>
          </a:xfrm>
        </p:spPr>
        <p:txBody>
          <a:bodyPr/>
          <a:lstStyle>
            <a:lvl1pPr algn="l">
              <a:defRPr b="1">
                <a:solidFill>
                  <a:srgbClr val="112E50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80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8610601" y="228602"/>
            <a:ext cx="402674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105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37168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8540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47578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64507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0219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74505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9387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92243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9916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78787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5355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857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27"/>
            <a:ext cx="457200" cy="2135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788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defTabSz="514350">
              <a:defRPr/>
            </a:pPr>
            <a:fld id="{393CF724-F9E0-44B8-95BD-D38D8B22F53D}" type="slidenum">
              <a:rPr lang="es-ES" smtClean="0">
                <a:solidFill>
                  <a:prstClr val="white"/>
                </a:solidFill>
              </a:rPr>
              <a:pPr defTabSz="514350">
                <a:defRPr/>
              </a:pPr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1876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619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5143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788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34580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8_Blank">
    <p:bg>
      <p:bgPr>
        <a:solidFill>
          <a:srgbClr val="13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40913" y="-412376"/>
            <a:ext cx="9103086" cy="549088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3" y="28574"/>
            <a:ext cx="563166" cy="3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088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0" y="123929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60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FC60E-2BCB-47B2-9508-B77D02B8F6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374222856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1846" y="4901126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825" b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10997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1" y="123930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05519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D648D7-8526-43BD-9DED-618CF03D0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3825" y="4878500"/>
            <a:ext cx="2057400" cy="174172"/>
          </a:xfrm>
        </p:spPr>
        <p:txBody>
          <a:bodyPr/>
          <a:lstStyle/>
          <a:p>
            <a:endParaRPr lang="es-E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E4196ED-C799-4BFB-AA1C-066A726C6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47945" y="4852901"/>
            <a:ext cx="3086100" cy="225370"/>
          </a:xfrm>
        </p:spPr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76301752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2100" b="1">
                <a:latin typeface="+mn-lt"/>
              </a:defRPr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80703656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"/>
          <p:cNvSpPr>
            <a:spLocks noGrp="1"/>
          </p:cNvSpPr>
          <p:nvPr>
            <p:ph type="title"/>
          </p:nvPr>
        </p:nvSpPr>
        <p:spPr>
          <a:xfrm>
            <a:off x="2965341" y="2153978"/>
            <a:ext cx="5535386" cy="12447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>
              <a:defRPr sz="3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24" name="Marcador de contenido 23"/>
          <p:cNvSpPr>
            <a:spLocks noGrp="1"/>
          </p:cNvSpPr>
          <p:nvPr>
            <p:ph sz="quarter" idx="10" hasCustomPrompt="1"/>
          </p:nvPr>
        </p:nvSpPr>
        <p:spPr>
          <a:xfrm>
            <a:off x="2973506" y="1726425"/>
            <a:ext cx="5535386" cy="353002"/>
          </a:xfrm>
        </p:spPr>
        <p:txBody>
          <a:bodyPr/>
          <a:lstStyle>
            <a:lvl1pPr marL="0" indent="0">
              <a:buNone/>
              <a:defRPr sz="28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 err="1"/>
              <a:t>Author</a:t>
            </a:r>
            <a:endParaRPr lang="es-ES" dirty="0"/>
          </a:p>
        </p:txBody>
      </p:sp>
      <p:sp>
        <p:nvSpPr>
          <p:cNvPr id="25" name="Marcador de contenido 23"/>
          <p:cNvSpPr>
            <a:spLocks noGrp="1"/>
          </p:cNvSpPr>
          <p:nvPr>
            <p:ph sz="quarter" idx="11" hasCustomPrompt="1"/>
          </p:nvPr>
        </p:nvSpPr>
        <p:spPr>
          <a:xfrm>
            <a:off x="2973506" y="3473241"/>
            <a:ext cx="5535386" cy="353002"/>
          </a:xfrm>
        </p:spPr>
        <p:txBody>
          <a:bodyPr/>
          <a:lstStyle>
            <a:lvl1pPr marL="0" indent="0">
              <a:buNone/>
              <a:defRPr sz="2000">
                <a:solidFill>
                  <a:srgbClr val="122D4F"/>
                </a:solidFill>
              </a:defRPr>
            </a:lvl1pPr>
          </a:lstStyle>
          <a:p>
            <a:pPr lvl="0"/>
            <a:r>
              <a:rPr lang="es-ES" dirty="0"/>
              <a:t>20/05/2015</a:t>
            </a:r>
          </a:p>
        </p:txBody>
      </p:sp>
    </p:spTree>
    <p:extLst>
      <p:ext uri="{BB962C8B-B14F-4D97-AF65-F5344CB8AC3E}">
        <p14:creationId xmlns:p14="http://schemas.microsoft.com/office/powerpoint/2010/main" val="190091743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67723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75227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28476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93491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354688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8297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87907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57419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85718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24698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493758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27"/>
            <a:ext cx="457200" cy="2135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788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defTabSz="514350">
              <a:defRPr/>
            </a:pPr>
            <a:fld id="{393CF724-F9E0-44B8-95BD-D38D8B22F53D}" type="slidenum">
              <a:rPr lang="es-ES" smtClean="0">
                <a:solidFill>
                  <a:prstClr val="white"/>
                </a:solidFill>
              </a:rPr>
              <a:pPr defTabSz="514350">
                <a:defRPr/>
              </a:pPr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1876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619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5143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788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245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8_Blank">
    <p:bg>
      <p:bgPr>
        <a:solidFill>
          <a:srgbClr val="13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40913" y="-412376"/>
            <a:ext cx="9103086" cy="549088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3" y="28574"/>
            <a:ext cx="563166" cy="3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70864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1846" y="4901126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825" b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135173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1" y="123930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05519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D648D7-8526-43BD-9DED-618CF03D0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3825" y="4878500"/>
            <a:ext cx="2057400" cy="174172"/>
          </a:xfrm>
        </p:spPr>
        <p:txBody>
          <a:bodyPr/>
          <a:lstStyle/>
          <a:p>
            <a:endParaRPr lang="es-E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E4196ED-C799-4BFB-AA1C-066A726C6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47945" y="4852901"/>
            <a:ext cx="3086100" cy="225370"/>
          </a:xfrm>
        </p:spPr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11725209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2100" b="1">
                <a:latin typeface="+mn-lt"/>
              </a:defRPr>
            </a:lvl1pPr>
          </a:lstStyle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04530101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875" y="100589"/>
            <a:ext cx="6640251" cy="994172"/>
          </a:xfrm>
          <a:prstGeom prst="rect">
            <a:avLst/>
          </a:prstGeom>
        </p:spPr>
        <p:txBody>
          <a:bodyPr/>
          <a:lstStyle>
            <a:lvl1pPr>
              <a:defRPr sz="3000"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741E18-79F4-D04D-9571-E7DDAF4BD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Editar los estilos de texto del patrón
Segundo nivel
Tercer nivel
Cuarto nivel
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554240C-E018-CE40-B731-F82B2A4B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89A8D2-B1DC-7344-8BC7-7BF632CD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51339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userDrawn="1">
  <p:cSld name="6_Diapositiva de título">
    <p:bg>
      <p:bgPr>
        <a:solidFill>
          <a:srgbClr val="152F4E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F69901-1FAA-43B2-8B96-7C1D905E7A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8D22A3-53EE-4F62-90B7-9A39393BD4B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4104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FBC63D9-016D-4F11-83BB-53D1C3BE7C5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19507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879165835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750681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337885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83567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58903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841774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303783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190362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1863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37495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288750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68902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17027"/>
            <a:ext cx="457200" cy="2135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788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defTabSz="514350">
              <a:defRPr/>
            </a:pPr>
            <a:fld id="{393CF724-F9E0-44B8-95BD-D38D8B22F53D}" type="slidenum">
              <a:rPr lang="es-ES" smtClean="0">
                <a:solidFill>
                  <a:prstClr val="white"/>
                </a:solidFill>
              </a:rPr>
              <a:pPr defTabSz="514350">
                <a:defRPr/>
              </a:pPr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1876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619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5143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788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524435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8_Blank">
    <p:bg>
      <p:bgPr>
        <a:solidFill>
          <a:srgbClr val="13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40913" y="-412376"/>
            <a:ext cx="9103086" cy="549088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3" y="28574"/>
            <a:ext cx="563166" cy="3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28411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2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1"/>
            <a:ext cx="4495800" cy="877163"/>
          </a:xfrm>
        </p:spPr>
        <p:txBody>
          <a:bodyPr/>
          <a:lstStyle>
            <a:lvl1pPr algn="l">
              <a:defRPr>
                <a:solidFill>
                  <a:srgbClr val="112E5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79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1846" y="4901126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825" b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370675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875" y="100589"/>
            <a:ext cx="6640251" cy="994172"/>
          </a:xfrm>
          <a:prstGeom prst="rect">
            <a:avLst/>
          </a:prstGeom>
        </p:spPr>
        <p:txBody>
          <a:bodyPr/>
          <a:lstStyle>
            <a:lvl1pPr>
              <a:defRPr sz="3000"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741E18-79F4-D04D-9571-E7DDAF4BD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s-ES" dirty="0"/>
              <a:t>Editar los estilos de texto del patrón
Segundo nivel
Tercer nivel
Cuarto nivel
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554240C-E018-CE40-B731-F82B2A4B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89A8D2-B1DC-7344-8BC7-7BF632CD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697007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userDrawn="1">
  <p:cSld name="6_Diapositiva de título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A5F4E8-67CD-93A3-381F-6E4B8F6102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4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148910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>
  <p:cSld name="5_Solo el título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7949953" y="482104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5ACC40-37F1-452A-A03C-E90825B4066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85585" y="799466"/>
            <a:ext cx="2016900" cy="100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8671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Ref idx="1001">
        <a:schemeClr val="bg1"/>
      </p:bgRef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3"/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1775AFA9-22ED-C064-5A60-41470C086C66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B49C9D-9F04-4A4F-B6F2-F7F008AB60D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3076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Ref idx="1001">
        <a:schemeClr val="bg1"/>
      </p:bgRef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3"/>
          <p:cNvSpPr txBox="1">
            <a:spLocks noGrp="1"/>
          </p:cNvSpPr>
          <p:nvPr>
            <p:ph type="title"/>
          </p:nvPr>
        </p:nvSpPr>
        <p:spPr>
          <a:xfrm>
            <a:off x="482346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2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B1613DBE-4D6C-7E0C-217E-A749E69E3878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0B02A7-C35B-4A41-8385-511D47B942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136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userDrawn="1">
  <p:cSld name="1_Diapositiva de título">
    <p:bg>
      <p:bgPr>
        <a:solidFill>
          <a:schemeClr val="lt1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ED6DD888-A0A8-1F41-2FB7-E3E49991A132}"/>
              </a:ext>
            </a:extLst>
          </p:cNvPr>
          <p:cNvSpPr txBox="1"/>
          <p:nvPr userDrawn="1"/>
        </p:nvSpPr>
        <p:spPr>
          <a:xfrm>
            <a:off x="7239870" y="4800721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7452FE6-04E6-41B9-AFA3-1AC558130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929" y="2575018"/>
            <a:ext cx="3831071" cy="171298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349D07-7B27-4EA5-BC5C-628AF59986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444" y="3455"/>
            <a:ext cx="1682656" cy="274637"/>
          </a:xfrm>
        </p:spPr>
        <p:txBody>
          <a:bodyPr/>
          <a:lstStyle/>
          <a:p>
            <a:pPr algn="r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45803A-C4C5-4E61-ACFF-5E7AA07BA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C5001-272E-410C-9AFE-9B4F77BE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E645B-E2C7-4388-AA53-7D79FD51B13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839007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userDrawn="1">
  <p:cSld name="2_Diapositiva de título">
    <p:bg>
      <p:bgPr>
        <a:solidFill>
          <a:schemeClr val="lt1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6EBE99D9-82AD-B68B-3E16-316B8B0D46A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EB53C06-0943-4D14-975F-A840CA32616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0" y="2169127"/>
            <a:ext cx="7650773" cy="1454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086532372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2_Solo el título">
    <p:bg>
      <p:bgPr>
        <a:solidFill>
          <a:schemeClr val="lt1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5582A0DD-5D45-55EC-83AA-F6647925A1E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539A833-8904-4D7C-82A2-B0CBCECADDE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4" y="1941352"/>
            <a:ext cx="3681839" cy="238932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852426463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78A0C789-485F-265D-C92E-6957BE687FDF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D5FFF05-9997-44FC-B8B7-194DF4769C9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5" y="1861151"/>
            <a:ext cx="4618874" cy="247272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565900530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4" y="1861151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A2E10E01-DDEF-8166-C50F-C013357168D2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58A0DCB-D801-4C9B-B234-3C5D7348D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03" y="2571750"/>
            <a:ext cx="4618874" cy="1762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057892399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userDrawn="1">
  <p:cSld name="6_Diapositiva de título">
    <p:bg>
      <p:bgPr>
        <a:solidFill>
          <a:schemeClr val="lt1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EFCEF1BB-9B7E-0305-3CC3-5BC500E760D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B8BEA9-D5F8-4A8F-BB45-50351B9FCE3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2" y="1639062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9DA8520-A72D-4FEB-8F27-58A37111A5AA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38308" y="1628938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535644100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152F4E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791EF-16B2-4B2F-9955-3F755DE377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3185" y="743483"/>
            <a:ext cx="2081700" cy="103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941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BAF67AD8-97CA-74F7-825E-D94F456C2E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39B98-B4C9-45D3-904A-EE0FC4CFCA1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3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9646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2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40;p63">
            <a:extLst>
              <a:ext uri="{FF2B5EF4-FFF2-40B4-BE49-F238E27FC236}">
                <a16:creationId xmlns:a16="http://schemas.microsoft.com/office/drawing/2014/main" id="{D7CDD5B9-1438-6450-C41C-225D1BDD71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C69BB1-6CE9-4049-B785-4169621C53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3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780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152F4E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7" name="Google Shape;27;p51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29498-33E8-4BE1-9ED1-5850F71B17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2E02A64-C600-4F0D-90C4-CA0DD256949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0928" y="2451735"/>
            <a:ext cx="2870024" cy="184404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07226896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152F4E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8" name="Google Shape;38;p55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245C2-FA48-489E-8A9A-0575E0D77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CACC073-5A9C-4967-89E5-1291551CF79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1917" y="2168389"/>
            <a:ext cx="7653390" cy="144349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25149050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10FFA8-09E4-4994-AC62-28B596828A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A8AA7AC-98B5-4CE7-A9B9-785889715A58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7925" y="1944547"/>
            <a:ext cx="3679219" cy="235884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13943126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8" name="Google Shape;58;p58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CE3D59-B18F-4BE0-97CF-753A2D73E2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B877142-5A77-4973-ACF6-43C443AF417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26928" y="1861153"/>
            <a:ext cx="4618874" cy="25165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791969889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6" name="Google Shape;66;p59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4" y="1861151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ABC524-6028-476A-AFF0-B0874FA8267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AD91B26-6DC9-4AED-AE6F-EC0C52C9A9E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4" y="2607826"/>
            <a:ext cx="4618874" cy="174645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1505148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152F4E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F69901-1FAA-43B2-8B96-7C1D905E7A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8D22A3-53EE-4F62-90B7-9A39393BD4B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4104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FBC63D9-016D-4F11-83BB-53D1C3BE7C5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19507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841117453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152F4E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4" y="4007036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3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FBFEC6-B547-4585-92EC-40BD44792B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417215" y="1621729"/>
            <a:ext cx="2384100" cy="118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577615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D1D8E9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297C4FA2-4E85-1FDD-0369-7305884507CB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833871-426E-4C9A-BA51-C7342CA040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85585" y="799466"/>
            <a:ext cx="2016900" cy="100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455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0DA85410-610C-A5B5-AF2D-DAB92A03AD3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" name="Google Shape;140;p63">
            <a:extLst>
              <a:ext uri="{FF2B5EF4-FFF2-40B4-BE49-F238E27FC236}">
                <a16:creationId xmlns:a16="http://schemas.microsoft.com/office/drawing/2014/main" id="{C5FB56A6-9067-43C3-C0D1-5101AE363A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0ACCF0-FA20-4E8A-920E-333FAB3C4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949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2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5BC38C54-B889-5384-4B9C-C10C6839F3C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B101BD4F-55A1-4CEE-FD7C-13E86B8D20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8CCB70-9C87-4ED8-A930-7D5766E3EC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3365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D1D8E9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C97CCA8B-F6BE-60EF-6BAB-078D78C3C19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B81554-5866-4FC2-B0CE-9C0315F3A11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6C8FA68-AE4A-4692-A18B-760ECB99B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929" y="2575018"/>
            <a:ext cx="3831071" cy="171298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57887654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D1D8E9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40EDE541-EA8C-A46A-AD1D-9741F2E254F0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6BBDA6-C914-4E88-8D2B-04CE077771C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B56DFD-4E74-4167-9F82-7A6B5689A77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0" y="2169127"/>
            <a:ext cx="7650773" cy="1454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696300130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D1D8E9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3E1B29AA-D0A7-C1DC-8351-5A131F5AEF6C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131264-5EDA-4D6E-9E67-DCC3930F28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6E2E88B-A5CB-4A63-B27B-F744A9B3E0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4" y="1941352"/>
            <a:ext cx="3681839" cy="238932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83229756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D1D8E9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01CBFC44-D4E5-932E-75C9-8A830AC788F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03F911-6766-4A49-AFD8-88F7EB5D977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8612B37-5028-4366-AC92-25F2B8E22FE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5" y="1861151"/>
            <a:ext cx="4618874" cy="247272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914607874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D1D8E9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4" y="1861151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" name="Google Shape;11;p4">
            <a:extLst>
              <a:ext uri="{FF2B5EF4-FFF2-40B4-BE49-F238E27FC236}">
                <a16:creationId xmlns:a16="http://schemas.microsoft.com/office/drawing/2014/main" id="{A81214C4-6C5F-1520-096C-ABE730BD1CD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DA0F90-08CD-4207-B6E1-0CD24D0522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65AFE1C-DF7F-46AD-95EB-68F9CEB9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03" y="2571750"/>
            <a:ext cx="4618874" cy="1762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401952522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D1D8E9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6C3B8-2D24-4B3C-9A4D-A14F384F087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3BE83A-AFDD-46CF-88B8-9A0638A1ED6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2" y="1639062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94D6B42-91EC-4026-AFEF-41BF35180E7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38308" y="1628938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995010308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D1D8E9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4" y="4007036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3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152F4E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152F4E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D89664-1652-4B56-9B2F-9E5CBBF2F1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417202" y="1649258"/>
            <a:ext cx="2308500" cy="115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331136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3858A4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7685347" y="4827743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31CD4A-07C2-4629-9AC3-E332439265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3185" y="743483"/>
            <a:ext cx="2081700" cy="103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04251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3858A4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357337F3-FB3A-5D7E-5763-99EDEBD768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E6C9A4-4976-45A0-8F18-921FCAACB5B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3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318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3858A4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2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" name="Google Shape;140;p63">
            <a:extLst>
              <a:ext uri="{FF2B5EF4-FFF2-40B4-BE49-F238E27FC236}">
                <a16:creationId xmlns:a16="http://schemas.microsoft.com/office/drawing/2014/main" id="{13950A54-5FBA-369E-8A6E-E43B8301E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822BC1-A229-4A21-9D3F-EA6E6158B3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3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842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3858A4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7" name="Google Shape;27;p51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2D52A0-AEE7-4D7D-8F4F-53359CA4065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E1A4EAD-5C01-4739-976B-285F6E47D25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0928" y="2571751"/>
            <a:ext cx="3826694" cy="172402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7606992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3858A4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8" name="Google Shape;38;p55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4C7C39-27C0-4075-A4CC-101DBE0CC6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A8A60AF-CC64-4785-B725-43193F63EF7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1917" y="2168389"/>
            <a:ext cx="7653390" cy="144349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835561965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116A6-2567-4E24-86CE-9BDAF9C8356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07F03CB-7E44-4537-A852-6F5DA0A0582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7925" y="1944547"/>
            <a:ext cx="3679219" cy="235884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854023711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8" name="Google Shape;58;p58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074345-E0DC-4693-9FCB-ECB9BF290C5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E9DCA41-637F-470C-BF9E-B30863C044E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7923" y="1861153"/>
            <a:ext cx="4618874" cy="25165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737230926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6" name="Google Shape;66;p59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4" y="1861151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A17462-EA37-4BB0-A471-278289E50B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70CB69E-EE74-4B43-A7D7-17DE1898FE7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4" y="2607826"/>
            <a:ext cx="4618874" cy="174645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019346138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3858A4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B77B66-C851-4CE9-8E13-2C3866652D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D986D75-5B45-43F2-A6A8-719FCE639E6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4104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F52A3D2-4656-48ED-8DD6-68CE419CBC52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19507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143228266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3858A4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4" y="4007036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3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" name="Google Shape;82;p62">
            <a:extLst>
              <a:ext uri="{FF2B5EF4-FFF2-40B4-BE49-F238E27FC236}">
                <a16:creationId xmlns:a16="http://schemas.microsoft.com/office/drawing/2014/main" id="{A14B647F-6BE8-AF25-1199-00605F2EF235}"/>
              </a:ext>
            </a:extLst>
          </p:cNvPr>
          <p:cNvPicPr preferRelativeResize="0"/>
          <p:nvPr userDrawn="1"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79511" y="1557679"/>
            <a:ext cx="2384975" cy="12660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0676447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40570"/>
            <a:ext cx="2949178" cy="802481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1"/>
            <a:ext cx="4629150" cy="452675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354030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526229503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554240C-E018-CE40-B731-F82B2A4B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14" y="4869656"/>
            <a:ext cx="2057400" cy="273844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89A8D2-B1DC-7344-8BC7-7BF632CD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6632" y="4860014"/>
            <a:ext cx="3086100" cy="273844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9549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>
  <p:cSld name="3_Solo el título">
    <p:bg>
      <p:bgPr>
        <a:solidFill>
          <a:schemeClr val="lt1"/>
        </a:solidFill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32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50" name="Google Shape;50;p32"/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3681839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1" name="Google Shape;51;p32"/>
          <p:cNvSpPr txBox="1">
            <a:spLocks noGrp="1"/>
          </p:cNvSpPr>
          <p:nvPr>
            <p:ph type="body" idx="1"/>
          </p:nvPr>
        </p:nvSpPr>
        <p:spPr>
          <a:xfrm>
            <a:off x="745305" y="2571750"/>
            <a:ext cx="3681839" cy="176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52" name="Google Shape;52;p32"/>
          <p:cNvSpPr txBox="1">
            <a:spLocks noGrp="1"/>
          </p:cNvSpPr>
          <p:nvPr>
            <p:ph type="body" idx="3"/>
          </p:nvPr>
        </p:nvSpPr>
        <p:spPr>
          <a:xfrm>
            <a:off x="745306" y="1767307"/>
            <a:ext cx="3681839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 sz="120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8BC85CF9-DB29-CA98-6AC4-61B87643DB76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2F290C-714F-4D71-9C51-8A6158E7CF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70876"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60781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3" name="Google Shape;43;p56"/>
          <p:cNvSpPr txBox="1">
            <a:spLocks noGrp="1"/>
          </p:cNvSpPr>
          <p:nvPr>
            <p:ph type="body" idx="1"/>
          </p:nvPr>
        </p:nvSpPr>
        <p:spPr>
          <a:xfrm>
            <a:off x="745305" y="1944547"/>
            <a:ext cx="3681839" cy="2389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400"/>
              <a:buFont typeface="Arial" panose="020B0604020202020204" pitchFamily="34" charset="0"/>
              <a:buNone/>
              <a:defRPr sz="900" b="0" i="0" u="none" strike="noStrike" cap="none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defRPr>
            </a:lvl1pPr>
            <a:lvl2pPr marL="685800" marR="0" lvl="1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3" name="Imagen 2" descr="Icono&#10;&#10;Descripción generada automáticamente">
            <a:extLst>
              <a:ext uri="{FF2B5EF4-FFF2-40B4-BE49-F238E27FC236}">
                <a16:creationId xmlns:a16="http://schemas.microsoft.com/office/drawing/2014/main" id="{02D75C6B-8D8F-12F4-86B9-9390AFBD4EB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6589" y="4772608"/>
            <a:ext cx="1267532" cy="157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739746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27DAB70A-3E7A-48BB-AEDD-1A034B0954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0" name="Marcador de pie de página 4">
            <a:extLst>
              <a:ext uri="{FF2B5EF4-FFF2-40B4-BE49-F238E27FC236}">
                <a16:creationId xmlns:a16="http://schemas.microsoft.com/office/drawing/2014/main" id="{39A56FE3-0853-477E-B6ED-A380EAE9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347240331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userDrawn="1">
  <p:cSld name="7_Diapositiva de título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F8F4A16-1B22-755B-E256-0DC31BF9EBF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Marcador de posición de imagen 1">
            <a:extLst>
              <a:ext uri="{FF2B5EF4-FFF2-40B4-BE49-F238E27FC236}">
                <a16:creationId xmlns:a16="http://schemas.microsoft.com/office/drawing/2014/main" id="{BBAB5443-CB80-5685-6A70-0D9463CFB648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6164826" y="0"/>
            <a:ext cx="2988913" cy="5143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2E56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50;p32">
            <a:extLst>
              <a:ext uri="{FF2B5EF4-FFF2-40B4-BE49-F238E27FC236}">
                <a16:creationId xmlns:a16="http://schemas.microsoft.com/office/drawing/2014/main" id="{2E62C969-960E-3169-7C6E-BC47DBF59A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4741096" cy="8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" name="Google Shape;51;p32">
            <a:extLst>
              <a:ext uri="{FF2B5EF4-FFF2-40B4-BE49-F238E27FC236}">
                <a16:creationId xmlns:a16="http://schemas.microsoft.com/office/drawing/2014/main" id="{C4833458-533D-55F5-427A-AF2479875D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45304" y="3851046"/>
            <a:ext cx="4741096" cy="482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7" name="Marcador de posición de imagen 1">
            <a:extLst>
              <a:ext uri="{FF2B5EF4-FFF2-40B4-BE49-F238E27FC236}">
                <a16:creationId xmlns:a16="http://schemas.microsoft.com/office/drawing/2014/main" id="{7FDE1F8A-0E4B-BE47-D257-8594B1670B48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745304" y="1668028"/>
            <a:ext cx="4741095" cy="199523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22E4F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700411072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5BA2D0-7539-E849-A655-2CB048C0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8832" y="42864"/>
            <a:ext cx="6640251" cy="994172"/>
          </a:xfrm>
          <a:prstGeom prst="rect">
            <a:avLst/>
          </a:prstGeom>
        </p:spPr>
        <p:txBody>
          <a:bodyPr/>
          <a:lstStyle>
            <a:lvl1pPr algn="r">
              <a:defRPr sz="2400">
                <a:solidFill>
                  <a:srgbClr val="092F5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s-E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741E18-79F4-D04D-9571-E7DDAF4BD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Box 6"/>
          <p:cNvSpPr txBox="1"/>
          <p:nvPr userDrawn="1"/>
        </p:nvSpPr>
        <p:spPr>
          <a:xfrm>
            <a:off x="-34930" y="4965552"/>
            <a:ext cx="490477" cy="213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788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788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2"/>
          </p:nvPr>
        </p:nvSpPr>
        <p:spPr>
          <a:xfrm>
            <a:off x="7218760" y="4912520"/>
            <a:ext cx="1925240" cy="23098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lang="en-US" sz="900" smtClean="0">
                <a:solidFill>
                  <a:srgbClr val="00928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lang="en-US" sz="1350" smtClean="0"/>
            </a:lvl2pPr>
            <a:lvl3pPr>
              <a:defRPr lang="en-US" sz="1350" smtClean="0"/>
            </a:lvl3pPr>
            <a:lvl4pPr>
              <a:defRPr lang="en-US" smtClean="0"/>
            </a:lvl4pPr>
            <a:lvl5pPr>
              <a:defRPr lang="en-US"/>
            </a:lvl5pPr>
          </a:lstStyle>
          <a:p>
            <a:pPr marL="0"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8067855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 txBox="1">
            <a:spLocks/>
          </p:cNvSpPr>
          <p:nvPr userDrawn="1"/>
        </p:nvSpPr>
        <p:spPr>
          <a:xfrm>
            <a:off x="8681846" y="4912669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DFF76E6C-7431-4FF9-87A1-FD5FAFED72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0" y="4848143"/>
            <a:ext cx="914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>
                <a:solidFill>
                  <a:prstClr val="black">
                    <a:tint val="75000"/>
                  </a:prstClr>
                </a:solidFill>
              </a:rPr>
              <a:t>From ALBA to ALBA II - Tango Meeting - 8 June 2026</a:t>
            </a:r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78201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848259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313159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985152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980934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740468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761823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01702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86083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516011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501583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583692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95123"/>
            <a:ext cx="4495800" cy="1892777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857252"/>
            <a:ext cx="4495800" cy="877163"/>
          </a:xfrm>
        </p:spPr>
        <p:txBody>
          <a:bodyPr/>
          <a:lstStyle>
            <a:lvl1pPr algn="l">
              <a:defRPr b="1">
                <a:solidFill>
                  <a:srgbClr val="112E50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5181600" y="861880"/>
            <a:ext cx="3581400" cy="35386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8610601" y="228602"/>
            <a:ext cx="402674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r" defTabSz="68578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105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8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8728064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6_Diapositiva de título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2;p28">
            <a:extLst>
              <a:ext uri="{FF2B5EF4-FFF2-40B4-BE49-F238E27FC236}">
                <a16:creationId xmlns:a16="http://schemas.microsoft.com/office/drawing/2014/main" id="{8A7EBAC0-9FB4-B306-598C-670C1A76E6CE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C59DA6-DFF7-401B-BA2F-6D0FE50ED50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5661" y="746845"/>
            <a:ext cx="3005100" cy="131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747112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5_Solo el título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8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B4FF08FD-BA69-6A1B-AF78-F3869C5AD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31" y="1977694"/>
            <a:ext cx="8014423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lang="es-ES" sz="3600" b="0" i="0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 panose="020B03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lang="es-ES" dirty="0"/>
          </a:p>
        </p:txBody>
      </p:sp>
      <p:sp>
        <p:nvSpPr>
          <p:cNvPr id="4" name="Google Shape;28;p30">
            <a:extLst>
              <a:ext uri="{FF2B5EF4-FFF2-40B4-BE49-F238E27FC236}">
                <a16:creationId xmlns:a16="http://schemas.microsoft.com/office/drawing/2014/main" id="{6A1CBBAC-92A7-2361-3357-B3F02F0C5685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2544366"/>
            <a:ext cx="9153739" cy="259913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6C278D-B4DF-411D-8FE9-A5040DAB023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027" y="765838"/>
            <a:ext cx="2254500" cy="986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53833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34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21776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3" name="Google Shape;63;p34"/>
          <p:cNvSpPr>
            <a:spLocks noGrp="1"/>
          </p:cNvSpPr>
          <p:nvPr>
            <p:ph type="pic" idx="2"/>
          </p:nvPr>
        </p:nvSpPr>
        <p:spPr>
          <a:xfrm>
            <a:off x="4765609" y="0"/>
            <a:ext cx="4378391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endParaRPr lang="ca-ES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DDCB25B9-BBF0-CC4C-B7F9-706873F6B2A6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F2F2D0-7209-4542-800D-46748F9BB3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E9548B-063E-4A78-AF5F-624AAB354419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3037118"/>
            <a:ext cx="3215150" cy="129287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415039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1_Diapositiva de título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7"/>
          <p:cNvSpPr txBox="1">
            <a:spLocks noGrp="1"/>
          </p:cNvSpPr>
          <p:nvPr>
            <p:ph type="title"/>
          </p:nvPr>
        </p:nvSpPr>
        <p:spPr>
          <a:xfrm>
            <a:off x="745305" y="587600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sz="3600" b="1" i="0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5FD23EC6-25EF-4862-D89F-1C43BC7A49E5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54535F-73FA-4A15-ABAD-DC29AF102C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2D68F64-DE50-4A35-8626-C21BB627C80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2577611"/>
            <a:ext cx="3824075" cy="17243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70972016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6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7530AD34-ED51-AC77-AB5E-8AEFEAE7D4C5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AB7DFA-245A-46B3-AA23-62EB38AC31D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BB293B-60CD-4EE8-BE8E-ACE46C172E0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1204411"/>
            <a:ext cx="7650770" cy="3167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6974687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91;p15">
            <a:extLst>
              <a:ext uri="{FF2B5EF4-FFF2-40B4-BE49-F238E27FC236}">
                <a16:creationId xmlns:a16="http://schemas.microsoft.com/office/drawing/2014/main" id="{D10CB5B7-6C68-522E-076D-5D1551A3F8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93;p15">
            <a:extLst>
              <a:ext uri="{FF2B5EF4-FFF2-40B4-BE49-F238E27FC236}">
                <a16:creationId xmlns:a16="http://schemas.microsoft.com/office/drawing/2014/main" id="{FF31666D-C282-B577-47F1-804156CB0A9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45305" y="1204411"/>
            <a:ext cx="7653388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" name="Google Shape;12;p28">
            <a:extLst>
              <a:ext uri="{FF2B5EF4-FFF2-40B4-BE49-F238E27FC236}">
                <a16:creationId xmlns:a16="http://schemas.microsoft.com/office/drawing/2014/main" id="{E78EB261-4227-F748-1969-678CDF15837C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27C484-E0FA-4CE3-816C-A2FFDE9686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10045BB-2888-4654-862E-4E0A2870F20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4" y="1811771"/>
            <a:ext cx="7653388" cy="145530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200790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2_Solo el título">
    <p:bg>
      <p:bgPr>
        <a:solidFill>
          <a:schemeClr val="lt1"/>
        </a:solid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30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31" name="Google Shape;31;p30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sz="3600" b="1" i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82527453-51F8-F389-F5A2-5ACA70CF78E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406A46-41D9-4E71-8590-0242312C6E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270CC9F-CE06-4EB5-9289-12C0B0AAC2A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1807886"/>
            <a:ext cx="3679220" cy="252210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15225178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32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50" name="Google Shape;50;p32"/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3681839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2" name="Google Shape;52;p32"/>
          <p:cNvSpPr txBox="1">
            <a:spLocks noGrp="1"/>
          </p:cNvSpPr>
          <p:nvPr>
            <p:ph type="body" idx="3"/>
          </p:nvPr>
        </p:nvSpPr>
        <p:spPr>
          <a:xfrm>
            <a:off x="745306" y="1767307"/>
            <a:ext cx="3681839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 sz="120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8BC85CF9-DB29-CA98-6AC4-61B87643DB76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2F290C-714F-4D71-9C51-8A6158E7CF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7C4D69C-8816-43D6-BDD5-4FDA1E82B18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2638427"/>
            <a:ext cx="3679220" cy="1691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379780760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9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9" name="Google Shape;19;p2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20" name="Google Shape;20;p2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C6F4CCB8-5C38-4CE9-4FD5-5D87DB6AE1F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8AA6436-4BEF-4946-88FC-021CA6BB5B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EE7BD8-771E-402D-906B-C1A8DF5CAE0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1807886"/>
            <a:ext cx="4616255" cy="252210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74572611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31"/>
          <p:cNvSpPr txBox="1">
            <a:spLocks noGrp="1"/>
          </p:cNvSpPr>
          <p:nvPr>
            <p:ph type="body" idx="1"/>
          </p:nvPr>
        </p:nvSpPr>
        <p:spPr>
          <a:xfrm>
            <a:off x="745306" y="1767307"/>
            <a:ext cx="4618874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1" name="Google Shape;41;p31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sz="3600" b="1" i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dirty="0"/>
          </a:p>
        </p:txBody>
      </p:sp>
      <p:sp>
        <p:nvSpPr>
          <p:cNvPr id="43" name="Google Shape;43;p31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44" name="Google Shape;44;p31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0EB30200-D742-C0A1-BBB9-728AEEAAE509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BCA49E-58B2-45E3-9D93-16FE91FDA3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40730DF-6801-4FB2-A09B-CAC30C1048E9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2567864"/>
            <a:ext cx="4616255" cy="1762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550456847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F8F4A16-1B22-755B-E256-0DC31BF9EBF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BB4A89-23D1-4C17-9510-9658861B7D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317D520-32CA-4D44-A4A0-ED9A675CC511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5" y="1204411"/>
            <a:ext cx="3557768" cy="309136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7E5F790-725D-417D-A2EE-BC74E4FF024D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838308" y="1205172"/>
            <a:ext cx="3557768" cy="309136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223531075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F8F4A16-1B22-755B-E256-0DC31BF9EBF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Marcador de posición de imagen 1">
            <a:extLst>
              <a:ext uri="{FF2B5EF4-FFF2-40B4-BE49-F238E27FC236}">
                <a16:creationId xmlns:a16="http://schemas.microsoft.com/office/drawing/2014/main" id="{BBAB5443-CB80-5685-6A70-0D9463CFB648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6164826" y="0"/>
            <a:ext cx="2988913" cy="5143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2E56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50;p32">
            <a:extLst>
              <a:ext uri="{FF2B5EF4-FFF2-40B4-BE49-F238E27FC236}">
                <a16:creationId xmlns:a16="http://schemas.microsoft.com/office/drawing/2014/main" id="{2E62C969-960E-3169-7C6E-BC47DBF59A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4741096" cy="8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" name="Google Shape;51;p32">
            <a:extLst>
              <a:ext uri="{FF2B5EF4-FFF2-40B4-BE49-F238E27FC236}">
                <a16:creationId xmlns:a16="http://schemas.microsoft.com/office/drawing/2014/main" id="{C4833458-533D-55F5-427A-AF2479875D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45304" y="3851046"/>
            <a:ext cx="4741096" cy="482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7" name="Marcador de posición de imagen 1">
            <a:extLst>
              <a:ext uri="{FF2B5EF4-FFF2-40B4-BE49-F238E27FC236}">
                <a16:creationId xmlns:a16="http://schemas.microsoft.com/office/drawing/2014/main" id="{7FDE1F8A-0E4B-BE47-D257-8594B1670B48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745304" y="1668028"/>
            <a:ext cx="4741095" cy="199523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22E4F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154D24-6031-4A8E-A2F0-25B5A6D0B4C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764167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4_Solo el título">
    <p:bg>
      <p:bgPr>
        <a:solidFill>
          <a:srgbClr val="F2F2F2">
            <a:alpha val="23529"/>
          </a:srgbClr>
        </a:solid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2"/>
          <p:cNvSpPr txBox="1"/>
          <p:nvPr/>
        </p:nvSpPr>
        <p:spPr>
          <a:xfrm>
            <a:off x="3342685" y="3986900"/>
            <a:ext cx="2458631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Carrer de la Llum 2-26, 08290 </a:t>
            </a:r>
            <a:endParaRPr sz="90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Cerdanyola del Vallès (Barcelona) Spain</a:t>
            </a:r>
            <a:endParaRPr sz="90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Tel: (+34) 93 592 43 00</a:t>
            </a:r>
            <a:endParaRPr sz="90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Google Shape;232;p13">
            <a:extLst>
              <a:ext uri="{FF2B5EF4-FFF2-40B4-BE49-F238E27FC236}">
                <a16:creationId xmlns:a16="http://schemas.microsoft.com/office/drawing/2014/main" id="{BF41E25A-78E3-2217-B43D-62A412A6F6BD}"/>
              </a:ext>
            </a:extLst>
          </p:cNvPr>
          <p:cNvSpPr txBox="1"/>
          <p:nvPr userDrawn="1"/>
        </p:nvSpPr>
        <p:spPr>
          <a:xfrm>
            <a:off x="3734159" y="2953483"/>
            <a:ext cx="1675682" cy="276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35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135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0AAB1C-7EEC-42CA-9A25-31DC90B0542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46815" y="1801693"/>
            <a:ext cx="2254500" cy="986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743488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F8F4A16-1B22-755B-E256-0DC31BF9EBF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AC45B7-0B30-4EB0-BDE7-FB368E996A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593497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Diapositiva de título" preserve="1" userDrawn="1">
  <p:cSld name="3_Diapositiva de título">
    <p:bg>
      <p:bgPr>
        <a:solidFill>
          <a:srgbClr val="122E4F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2;p28">
            <a:extLst>
              <a:ext uri="{FF2B5EF4-FFF2-40B4-BE49-F238E27FC236}">
                <a16:creationId xmlns:a16="http://schemas.microsoft.com/office/drawing/2014/main" id="{CA3E8E28-9CA6-208D-5AF1-6ACB312DDE7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CF1C95DC-8195-38D5-87E3-8245B7A18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31" y="1884483"/>
            <a:ext cx="80277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lang="es-ES" sz="3600" b="0" i="0" dirty="0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Gill Sans Light" panose="020B03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lang="es-ES" dirty="0"/>
          </a:p>
        </p:txBody>
      </p:sp>
      <p:sp>
        <p:nvSpPr>
          <p:cNvPr id="7" name="Google Shape;28;p30">
            <a:extLst>
              <a:ext uri="{FF2B5EF4-FFF2-40B4-BE49-F238E27FC236}">
                <a16:creationId xmlns:a16="http://schemas.microsoft.com/office/drawing/2014/main" id="{F7A10A99-0C4D-171C-60E0-47D26F8F0E77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2544366"/>
            <a:ext cx="9153739" cy="259913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BB85F3-03D1-472C-9AE7-BC1698D3E71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614" y="796135"/>
            <a:ext cx="2176200" cy="9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720419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Diapositiva de título" preserve="1" userDrawn="1">
  <p:cSld name="4_Diapositiva de título">
    <p:bg>
      <p:bgPr>
        <a:solidFill>
          <a:srgbClr val="122E4F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35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21776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9" name="Google Shape;69;p35"/>
          <p:cNvSpPr>
            <a:spLocks noGrp="1"/>
          </p:cNvSpPr>
          <p:nvPr>
            <p:ph type="pic" idx="2"/>
          </p:nvPr>
        </p:nvSpPr>
        <p:spPr>
          <a:xfrm>
            <a:off x="4765609" y="0"/>
            <a:ext cx="4378391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D4DA8818-01B7-30EE-377C-ADCCD4D1897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D0FDEC-0EAB-4165-BC05-75912C002A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6FAD371-AB89-407F-9705-F48754C2B79D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3224345"/>
            <a:ext cx="3217769" cy="10924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271144472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Diapositiva de título" preserve="1" userDrawn="1">
  <p:cSld name="4_Diapositiva de título">
    <p:bg>
      <p:bgPr>
        <a:solidFill>
          <a:srgbClr val="122E4F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623B082-EE6E-74D8-CFC8-11C0E8DF2E5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5A0702-99E2-4C38-A3C7-9326F5EBAAA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3FC7951-9C91-4989-BD12-BA1E2E12CFE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2571750"/>
            <a:ext cx="3817085" cy="17450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32463956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Diapositiva de título" preserve="1" userDrawn="1">
  <p:cSld name="5_Diapositiva de título">
    <p:bg>
      <p:bgPr>
        <a:solidFill>
          <a:srgbClr val="122E4F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BA02DE9F-5F83-0E32-1C00-7F6F4FFDC0A8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B1833A-E468-461F-821A-36D40CEE69B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B057159-D7A8-4B88-B812-399DEFA06E3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204411"/>
            <a:ext cx="7643780" cy="3167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00127315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Diapositiva de título" preserve="1" userDrawn="1">
  <p:cSld name="5_Diapositiva de título">
    <p:bg>
      <p:bgPr>
        <a:solidFill>
          <a:srgbClr val="122E4F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5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93" name="Google Shape;93;p15"/>
          <p:cNvSpPr txBox="1">
            <a:spLocks noGrp="1"/>
          </p:cNvSpPr>
          <p:nvPr>
            <p:ph type="body" idx="2"/>
          </p:nvPr>
        </p:nvSpPr>
        <p:spPr>
          <a:xfrm>
            <a:off x="745305" y="1204411"/>
            <a:ext cx="7653388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983B8A4B-EA6D-21DB-6B67-03EAED73439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591015-2591-4AAA-AE41-4048524BA56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B043742-AD62-448A-A10B-49A0210865F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5" y="1814591"/>
            <a:ext cx="7653388" cy="14524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858039191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22E4F"/>
        </a:solid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43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166" name="Google Shape;166;p43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4910CD85-6AA9-29D7-6676-82CEEDA34DF1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90ABFE-9D64-4A5B-8DE6-82AC611F470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C65F46C-D603-434E-8194-AC2F97BD9D4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794666"/>
            <a:ext cx="3672230" cy="252210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103762546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22E4F"/>
        </a:solidFill>
        <a:effectLst/>
      </p:bgPr>
    </p:bg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41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152" name="Google Shape;152;p41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54" name="Google Shape;154;p41"/>
          <p:cNvSpPr txBox="1">
            <a:spLocks noGrp="1"/>
          </p:cNvSpPr>
          <p:nvPr>
            <p:ph type="body" idx="3"/>
          </p:nvPr>
        </p:nvSpPr>
        <p:spPr>
          <a:xfrm>
            <a:off x="745306" y="1767307"/>
            <a:ext cx="3681839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3709F60C-1F6E-A800-DC96-719CBE5BA4B2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660731-3FDE-42B7-A446-8CADFBEC62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998BDAF-AEAB-41C7-A681-E6FB9211FC7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2571750"/>
            <a:ext cx="3681839" cy="17450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76802897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22E4F"/>
        </a:solid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47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15" name="Google Shape;215;p47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16" name="Google Shape;216;p47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906A1B3-AED5-8147-05DA-B3F12C7F3128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125A0B-B64C-46B4-9B50-5C27E1229D3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ED75D0B-9CFF-4C5C-AAB8-D8A55EC6C50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811771"/>
            <a:ext cx="4618874" cy="250499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973549654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22E4F"/>
        </a:solidFill>
        <a:effectLst/>
      </p:bgPr>
    </p:bg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45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199" name="Google Shape;199;p45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00" name="Google Shape;200;p45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01" name="Google Shape;201;p45"/>
          <p:cNvSpPr txBox="1">
            <a:spLocks noGrp="1"/>
          </p:cNvSpPr>
          <p:nvPr>
            <p:ph type="body" idx="1"/>
          </p:nvPr>
        </p:nvSpPr>
        <p:spPr>
          <a:xfrm>
            <a:off x="745306" y="1767307"/>
            <a:ext cx="4618874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3A45BF5D-0372-BA6B-BABB-26D204AEFA8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2BA2639-B19F-4739-B5C2-2B16976CBF7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D309E24-A294-4947-883E-11BB0ADAFE7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2571750"/>
            <a:ext cx="4609265" cy="17450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596527207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Diapositiva de título" preserve="1" userDrawn="1">
  <p:cSld name="5_Diapositiva de título">
    <p:bg>
      <p:bgPr>
        <a:solidFill>
          <a:srgbClr val="122E4F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E0B8DE6D-F755-4A2C-D813-483BBFCC39C0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643702-DE5B-485C-8812-D8E7B14514B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9C24BE8-541C-4916-ADF0-EBAC4892C7F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204410"/>
            <a:ext cx="3550778" cy="31123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5EC3CBD-A790-4BC6-A410-604A6C933D6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38308" y="1200506"/>
            <a:ext cx="3550778" cy="31123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61711282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Diapositiva de título" preserve="1" userDrawn="1">
  <p:cSld name="7_Diapositiva de título">
    <p:bg>
      <p:bgPr>
        <a:solidFill>
          <a:srgbClr val="122E4F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E0B8DE6D-F755-4A2C-D813-483BBFCC39C0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4" name="Marcador de posición de imagen 1">
            <a:extLst>
              <a:ext uri="{FF2B5EF4-FFF2-40B4-BE49-F238E27FC236}">
                <a16:creationId xmlns:a16="http://schemas.microsoft.com/office/drawing/2014/main" id="{349CEC94-BDF6-0848-D9A5-CDC5392E71B1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6164826" y="0"/>
            <a:ext cx="2988913" cy="5143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" name="Google Shape;50;p32">
            <a:extLst>
              <a:ext uri="{FF2B5EF4-FFF2-40B4-BE49-F238E27FC236}">
                <a16:creationId xmlns:a16="http://schemas.microsoft.com/office/drawing/2014/main" id="{B16E8CE1-B9C8-0F23-2B9B-94885900F9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4741096" cy="8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" name="Google Shape;51;p32">
            <a:extLst>
              <a:ext uri="{FF2B5EF4-FFF2-40B4-BE49-F238E27FC236}">
                <a16:creationId xmlns:a16="http://schemas.microsoft.com/office/drawing/2014/main" id="{516D581B-5C35-ACE4-B2B5-AAB174212E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45304" y="3851046"/>
            <a:ext cx="4741096" cy="482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7" name="Marcador de posición de imagen 1">
            <a:extLst>
              <a:ext uri="{FF2B5EF4-FFF2-40B4-BE49-F238E27FC236}">
                <a16:creationId xmlns:a16="http://schemas.microsoft.com/office/drawing/2014/main" id="{85076296-AC4C-0DFA-E152-F2171C5B7D49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745304" y="1668028"/>
            <a:ext cx="4741095" cy="199523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15AFE4-3E08-4AD5-A69B-935B01190BB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955253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Solo el título" preserve="1">
  <p:cSld name="3_Solo el título">
    <p:bg>
      <p:bgPr>
        <a:solidFill>
          <a:srgbClr val="122E4F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3"/>
          <p:cNvSpPr txBox="1"/>
          <p:nvPr/>
        </p:nvSpPr>
        <p:spPr>
          <a:xfrm>
            <a:off x="3734159" y="2953483"/>
            <a:ext cx="1675682" cy="276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350" b="0" i="0" u="none" strike="noStrike" cap="none" dirty="0">
                <a:solidFill>
                  <a:schemeClr val="lt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1350" b="0" i="0" u="none" strike="noStrike" cap="none" dirty="0">
              <a:solidFill>
                <a:schemeClr val="lt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Google Shape;228;p12">
            <a:extLst>
              <a:ext uri="{FF2B5EF4-FFF2-40B4-BE49-F238E27FC236}">
                <a16:creationId xmlns:a16="http://schemas.microsoft.com/office/drawing/2014/main" id="{30098F0C-FECD-450A-5B13-2A2D463DFAC2}"/>
              </a:ext>
            </a:extLst>
          </p:cNvPr>
          <p:cNvSpPr txBox="1"/>
          <p:nvPr userDrawn="1"/>
        </p:nvSpPr>
        <p:spPr>
          <a:xfrm>
            <a:off x="3342685" y="3986900"/>
            <a:ext cx="2458631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Carrer de la Llum 2-26, 08290 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Cerdanyola del Vallès (Barcelona) Spain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Tel: (+34) 93 592 43 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0B0916-FD53-493F-8F0B-C70036E98F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95968" y="1802971"/>
            <a:ext cx="2176200" cy="9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892945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Solo el título" preserve="1">
  <p:cSld name="6_Solo el título">
    <p:bg>
      <p:bgPr>
        <a:solidFill>
          <a:srgbClr val="122E4F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E41CAEE-FAF2-4E79-98DC-DA2BBDACC7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404220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CFE09D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8"/>
          <p:cNvSpPr txBox="1"/>
          <p:nvPr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3895B890-099E-8624-DC78-EE9E4D26A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880" y="1891139"/>
            <a:ext cx="7701485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lang="es-ES" sz="3600" b="0" i="0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 panose="020B03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lang="es-ES" dirty="0"/>
          </a:p>
        </p:txBody>
      </p:sp>
      <p:sp>
        <p:nvSpPr>
          <p:cNvPr id="4" name="Google Shape;28;p30">
            <a:extLst>
              <a:ext uri="{FF2B5EF4-FFF2-40B4-BE49-F238E27FC236}">
                <a16:creationId xmlns:a16="http://schemas.microsoft.com/office/drawing/2014/main" id="{264A4FD0-C9EC-A9E6-F423-17CD52081557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2550227"/>
            <a:ext cx="9153739" cy="259913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EDB3FC-5F51-4F43-B44D-51CFC527AB1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9576" y="792439"/>
            <a:ext cx="2254500" cy="986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0620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CFE09D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34"/>
          <p:cNvSpPr txBox="1">
            <a:spLocks noGrp="1"/>
          </p:cNvSpPr>
          <p:nvPr>
            <p:ph type="body" idx="1"/>
          </p:nvPr>
        </p:nvSpPr>
        <p:spPr>
          <a:xfrm>
            <a:off x="745306" y="3227373"/>
            <a:ext cx="3217769" cy="1092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050" b="0" i="0" u="none" strike="noStrike" cap="none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2" name="Google Shape;62;p34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21776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3" name="Google Shape;63;p34"/>
          <p:cNvSpPr>
            <a:spLocks noGrp="1"/>
          </p:cNvSpPr>
          <p:nvPr>
            <p:ph type="pic" idx="2"/>
          </p:nvPr>
        </p:nvSpPr>
        <p:spPr>
          <a:xfrm>
            <a:off x="4765609" y="0"/>
            <a:ext cx="4378391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endParaRPr lang="ca-ES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DDCB25B9-BBF0-CC4C-B7F9-706873F6B2A6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76E858-1BF6-4C16-89D7-6117F5F188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01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>
  <p:cSld name="2_Diapositiva de título">
    <p:bg>
      <p:bgPr>
        <a:solidFill>
          <a:srgbClr val="CFE09D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7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sz="3600" b="1" i="0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dirty="0"/>
          </a:p>
        </p:txBody>
      </p:sp>
      <p:sp>
        <p:nvSpPr>
          <p:cNvPr id="98" name="Google Shape;98;p17"/>
          <p:cNvSpPr txBox="1">
            <a:spLocks noGrp="1"/>
          </p:cNvSpPr>
          <p:nvPr>
            <p:ph type="body" idx="1"/>
          </p:nvPr>
        </p:nvSpPr>
        <p:spPr>
          <a:xfrm>
            <a:off x="745306" y="2571750"/>
            <a:ext cx="3826694" cy="1712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050" b="0" i="0" u="none" strike="noStrike" cap="none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5FD23EC6-25EF-4862-D89F-1C43BC7A49E5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699526-48EF-4D4F-87DC-80D7669ADE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220408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>
  <p:cSld name="2_Diapositiva de título">
    <p:bg>
      <p:bgPr>
        <a:solidFill>
          <a:srgbClr val="CFE09D"/>
        </a:solidFill>
        <a:effectLst/>
      </p:bgPr>
    </p:bg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6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16"/>
          <p:cNvSpPr txBox="1">
            <a:spLocks noGrp="1"/>
          </p:cNvSpPr>
          <p:nvPr>
            <p:ph type="body" idx="1"/>
          </p:nvPr>
        </p:nvSpPr>
        <p:spPr>
          <a:xfrm>
            <a:off x="745304" y="1204411"/>
            <a:ext cx="7653390" cy="31675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7530AD34-ED51-AC77-AB5E-8AEFEAE7D4C5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7DC867-A61B-4118-A105-A31EBFB07D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230752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CFE09D"/>
        </a:solidFill>
        <a:effectLst/>
      </p:bgPr>
    </p:bg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91;p15">
            <a:extLst>
              <a:ext uri="{FF2B5EF4-FFF2-40B4-BE49-F238E27FC236}">
                <a16:creationId xmlns:a16="http://schemas.microsoft.com/office/drawing/2014/main" id="{D10CB5B7-6C68-522E-076D-5D1551A3F8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92;p15">
            <a:extLst>
              <a:ext uri="{FF2B5EF4-FFF2-40B4-BE49-F238E27FC236}">
                <a16:creationId xmlns:a16="http://schemas.microsoft.com/office/drawing/2014/main" id="{88DC991E-08EE-54E8-E478-12415C2503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45305" y="1811772"/>
            <a:ext cx="7653389" cy="1455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4" name="Google Shape;93;p15">
            <a:extLst>
              <a:ext uri="{FF2B5EF4-FFF2-40B4-BE49-F238E27FC236}">
                <a16:creationId xmlns:a16="http://schemas.microsoft.com/office/drawing/2014/main" id="{FF31666D-C282-B577-47F1-804156CB0A9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45305" y="1204411"/>
            <a:ext cx="7653388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" name="Google Shape;12;p28">
            <a:extLst>
              <a:ext uri="{FF2B5EF4-FFF2-40B4-BE49-F238E27FC236}">
                <a16:creationId xmlns:a16="http://schemas.microsoft.com/office/drawing/2014/main" id="{E78EB261-4227-F748-1969-678CDF15837C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84AD6F-7FCD-4813-9A5A-07A16CDD0C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275750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>
  <p:cSld name="6_Solo el título">
    <p:bg>
      <p:bgPr>
        <a:solidFill>
          <a:srgbClr val="CFE09D"/>
        </a:solid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30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31" name="Google Shape;31;p30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sz="3600" b="1" i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dirty="0"/>
          </a:p>
        </p:txBody>
      </p:sp>
      <p:sp>
        <p:nvSpPr>
          <p:cNvPr id="32" name="Google Shape;32;p30"/>
          <p:cNvSpPr txBox="1">
            <a:spLocks noGrp="1"/>
          </p:cNvSpPr>
          <p:nvPr>
            <p:ph type="body" idx="1"/>
          </p:nvPr>
        </p:nvSpPr>
        <p:spPr>
          <a:xfrm>
            <a:off x="745305" y="1811772"/>
            <a:ext cx="3681839" cy="2522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82527453-51F8-F389-F5A2-5ACA70CF78E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C32C76-0589-4DD0-9FCA-613E7959D71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783213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>
  <p:cSld name="6_Solo el título">
    <p:bg>
      <p:bgPr>
        <a:solidFill>
          <a:srgbClr val="CFE09D"/>
        </a:solidFill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32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50" name="Google Shape;50;p32"/>
          <p:cNvSpPr txBox="1">
            <a:spLocks noGrp="1"/>
          </p:cNvSpPr>
          <p:nvPr>
            <p:ph type="title"/>
          </p:nvPr>
        </p:nvSpPr>
        <p:spPr>
          <a:xfrm>
            <a:off x="745306" y="587600"/>
            <a:ext cx="3681839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1" name="Google Shape;51;p32"/>
          <p:cNvSpPr txBox="1">
            <a:spLocks noGrp="1"/>
          </p:cNvSpPr>
          <p:nvPr>
            <p:ph type="body" idx="1"/>
          </p:nvPr>
        </p:nvSpPr>
        <p:spPr>
          <a:xfrm>
            <a:off x="745305" y="2571750"/>
            <a:ext cx="3681839" cy="176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52" name="Google Shape;52;p32"/>
          <p:cNvSpPr txBox="1">
            <a:spLocks noGrp="1"/>
          </p:cNvSpPr>
          <p:nvPr>
            <p:ph type="body" idx="3"/>
          </p:nvPr>
        </p:nvSpPr>
        <p:spPr>
          <a:xfrm>
            <a:off x="745306" y="1767307"/>
            <a:ext cx="3681839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 sz="120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8BC85CF9-DB29-CA98-6AC4-61B87643DB76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912976-A4E8-42CE-AF21-4BAA8601DD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813169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>
  <p:cSld name="6_Solo el título">
    <p:bg>
      <p:bgPr>
        <a:solidFill>
          <a:srgbClr val="CFE09D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9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9" name="Google Shape;19;p2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20" name="Google Shape;20;p2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21" name="Google Shape;21;p29"/>
          <p:cNvSpPr txBox="1">
            <a:spLocks noGrp="1"/>
          </p:cNvSpPr>
          <p:nvPr>
            <p:ph type="body" idx="1"/>
          </p:nvPr>
        </p:nvSpPr>
        <p:spPr>
          <a:xfrm>
            <a:off x="745305" y="1811772"/>
            <a:ext cx="4618874" cy="2522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C6F4CCB8-5C38-4CE9-4FD5-5D87DB6AE1F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C07710-A7D2-4501-A386-21C1D465301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066155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>
  <p:cSld name="6_Solo el título">
    <p:bg>
      <p:bgPr>
        <a:solidFill>
          <a:srgbClr val="CFE09D"/>
        </a:soli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31"/>
          <p:cNvSpPr txBox="1">
            <a:spLocks noGrp="1"/>
          </p:cNvSpPr>
          <p:nvPr>
            <p:ph type="body" idx="1"/>
          </p:nvPr>
        </p:nvSpPr>
        <p:spPr>
          <a:xfrm>
            <a:off x="745306" y="1767307"/>
            <a:ext cx="4618874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1" name="Google Shape;41;p31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sz="3600" b="1" i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dirty="0"/>
          </a:p>
        </p:txBody>
      </p:sp>
      <p:sp>
        <p:nvSpPr>
          <p:cNvPr id="43" name="Google Shape;43;p31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44" name="Google Shape;44;p31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45" name="Google Shape;45;p31"/>
          <p:cNvSpPr txBox="1">
            <a:spLocks noGrp="1"/>
          </p:cNvSpPr>
          <p:nvPr>
            <p:ph type="body" idx="4"/>
          </p:nvPr>
        </p:nvSpPr>
        <p:spPr>
          <a:xfrm>
            <a:off x="745305" y="2571750"/>
            <a:ext cx="4618874" cy="176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0EB30200-D742-C0A1-BBB9-728AEEAAE509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ABB965-AA0B-47D6-8AF8-23A03F8E13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56872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>
  <p:cSld name="7_Diapositiva de título">
    <p:bg>
      <p:bgPr>
        <a:solidFill>
          <a:srgbClr val="CFE09D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8"/>
          <p:cNvSpPr txBox="1">
            <a:spLocks noGrp="1"/>
          </p:cNvSpPr>
          <p:nvPr>
            <p:ph type="body" idx="1"/>
          </p:nvPr>
        </p:nvSpPr>
        <p:spPr>
          <a:xfrm>
            <a:off x="745305" y="1204410"/>
            <a:ext cx="3560389" cy="3091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111" name="Google Shape;111;p8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14" name="Google Shape;114;p8"/>
          <p:cNvSpPr txBox="1">
            <a:spLocks noGrp="1"/>
          </p:cNvSpPr>
          <p:nvPr>
            <p:ph type="body" idx="2"/>
          </p:nvPr>
        </p:nvSpPr>
        <p:spPr>
          <a:xfrm>
            <a:off x="4838308" y="1204410"/>
            <a:ext cx="3560389" cy="3091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F8F4A16-1B22-755B-E256-0DC31BF9EBF4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5D54B7-F017-4AE9-87F4-F91B33D9FF6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486701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CFE09D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imagen 1">
            <a:extLst>
              <a:ext uri="{FF2B5EF4-FFF2-40B4-BE49-F238E27FC236}">
                <a16:creationId xmlns:a16="http://schemas.microsoft.com/office/drawing/2014/main" id="{9E103577-136D-3532-31C5-E32DEF668DB3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6164826" y="0"/>
            <a:ext cx="2988913" cy="5143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2E56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" name="Google Shape;50;p32">
            <a:extLst>
              <a:ext uri="{FF2B5EF4-FFF2-40B4-BE49-F238E27FC236}">
                <a16:creationId xmlns:a16="http://schemas.microsoft.com/office/drawing/2014/main" id="{3E9612EC-3A47-1C69-087F-67010A09B9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4741096" cy="8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7" name="Google Shape;51;p32">
            <a:extLst>
              <a:ext uri="{FF2B5EF4-FFF2-40B4-BE49-F238E27FC236}">
                <a16:creationId xmlns:a16="http://schemas.microsoft.com/office/drawing/2014/main" id="{E3D46A15-454C-4B2D-864E-0BD3803098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45304" y="3851046"/>
            <a:ext cx="4741096" cy="482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8" name="Marcador de posición de imagen 1">
            <a:extLst>
              <a:ext uri="{FF2B5EF4-FFF2-40B4-BE49-F238E27FC236}">
                <a16:creationId xmlns:a16="http://schemas.microsoft.com/office/drawing/2014/main" id="{B9C871E6-72C7-909B-A39D-8631E91A6753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745304" y="1668028"/>
            <a:ext cx="4741095" cy="199523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22E4F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62BB1D-F757-408D-904F-C2CF128433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339337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CFE09D"/>
        </a:solid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2"/>
          <p:cNvPicPr preferRelativeResize="0"/>
          <p:nvPr/>
        </p:nvPicPr>
        <p:blipFill rotWithShape="1">
          <a:blip r:embed="rId2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90286" y="1620653"/>
            <a:ext cx="2517188" cy="1138728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12"/>
          <p:cNvSpPr txBox="1"/>
          <p:nvPr/>
        </p:nvSpPr>
        <p:spPr>
          <a:xfrm>
            <a:off x="3342685" y="3986900"/>
            <a:ext cx="2458631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Carrer de la Llum 2-26, 08290 </a:t>
            </a:r>
            <a:endParaRPr sz="90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Cerdanyola del Vallès (Barcelona) Spain</a:t>
            </a:r>
            <a:endParaRPr sz="90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Tel: (+34) 93 592 43 00</a:t>
            </a:r>
            <a:endParaRPr sz="90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Google Shape;232;p13">
            <a:extLst>
              <a:ext uri="{FF2B5EF4-FFF2-40B4-BE49-F238E27FC236}">
                <a16:creationId xmlns:a16="http://schemas.microsoft.com/office/drawing/2014/main" id="{BF41E25A-78E3-2217-B43D-62A412A6F6BD}"/>
              </a:ext>
            </a:extLst>
          </p:cNvPr>
          <p:cNvSpPr txBox="1"/>
          <p:nvPr userDrawn="1"/>
        </p:nvSpPr>
        <p:spPr>
          <a:xfrm>
            <a:off x="3734159" y="2953483"/>
            <a:ext cx="1675682" cy="276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350" b="0" i="0" u="none" strike="noStrike" cap="none" dirty="0"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1350" b="0" i="0" u="none" strike="noStrike" cap="none" dirty="0">
              <a:solidFill>
                <a:srgbClr val="122E4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266760510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CFE09D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4FFFD4-8409-4FF4-980F-DFA2981CF34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980" y="4772543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428107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12;p28">
            <a:extLst>
              <a:ext uri="{FF2B5EF4-FFF2-40B4-BE49-F238E27FC236}">
                <a16:creationId xmlns:a16="http://schemas.microsoft.com/office/drawing/2014/main" id="{CA3E8E28-9CA6-208D-5AF1-6ACB312DDE7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E182B460-7573-A7A0-93F9-5B1F7D2A6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31" y="1884484"/>
            <a:ext cx="774143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>
              <a:defRPr lang="es-ES" sz="3600" b="0" i="0" dirty="0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Gill Sans Light" panose="020B0302020104020203" pitchFamily="34" charset="-79"/>
              </a:defRPr>
            </a:lvl1pPr>
          </a:lstStyle>
          <a:p>
            <a:pPr lvl="0">
              <a:lnSpc>
                <a:spcPct val="80000"/>
              </a:lnSpc>
              <a:buClr>
                <a:srgbClr val="F2F2F2"/>
              </a:buClr>
              <a:buSzPts val="4400"/>
              <a:buNone/>
            </a:pPr>
            <a:endParaRPr lang="es-ES" dirty="0"/>
          </a:p>
        </p:txBody>
      </p:sp>
      <p:sp>
        <p:nvSpPr>
          <p:cNvPr id="7" name="Google Shape;28;p30">
            <a:extLst>
              <a:ext uri="{FF2B5EF4-FFF2-40B4-BE49-F238E27FC236}">
                <a16:creationId xmlns:a16="http://schemas.microsoft.com/office/drawing/2014/main" id="{E22E2B4E-7BB3-6E2E-A0FF-C83FE39B62FC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0" y="2544366"/>
            <a:ext cx="9153739" cy="259913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D34526-CB53-4C54-BD28-7EF340AD1D0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9880" y="796135"/>
            <a:ext cx="2176200" cy="9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322507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35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21776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9" name="Google Shape;69;p35"/>
          <p:cNvSpPr>
            <a:spLocks noGrp="1"/>
          </p:cNvSpPr>
          <p:nvPr>
            <p:ph type="pic" idx="2"/>
          </p:nvPr>
        </p:nvSpPr>
        <p:spPr>
          <a:xfrm>
            <a:off x="4765609" y="0"/>
            <a:ext cx="4378391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D4DA8818-01B7-30EE-377C-ADCCD4D1897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5AE280-62CA-408E-A7FF-AA7CEAB970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66F4F8D-A731-48BA-9F86-4439EE8DF49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3224345"/>
            <a:ext cx="3217769" cy="10924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303898785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623B082-EE6E-74D8-CFC8-11C0E8DF2E5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645CF4-9F9F-4D38-85AD-B6B7058A662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531B7F6-B3EE-4DF4-B908-AE52D759746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2571750"/>
            <a:ext cx="3817085" cy="17450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813372236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BA02DE9F-5F83-0E32-1C00-7F6F4FFDC0A8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663C32-7E58-48F7-85D0-D7E323DD2C0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7D50063-809C-461A-8471-01485DC3D3A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204411"/>
            <a:ext cx="7643780" cy="3167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292745072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5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93" name="Google Shape;93;p15"/>
          <p:cNvSpPr txBox="1">
            <a:spLocks noGrp="1"/>
          </p:cNvSpPr>
          <p:nvPr>
            <p:ph type="body" idx="2"/>
          </p:nvPr>
        </p:nvSpPr>
        <p:spPr>
          <a:xfrm>
            <a:off x="745305" y="1204411"/>
            <a:ext cx="7653388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983B8A4B-EA6D-21DB-6B67-03EAED734397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EE2513-C109-408C-BE9E-EF4B3BD291D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6F86B9D-5436-4475-8DE2-07F0549ECB3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5" y="1814591"/>
            <a:ext cx="7653388" cy="14524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149023921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009E97"/>
        </a:solid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43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166" name="Google Shape;166;p43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4910CD85-6AA9-29D7-6676-82CEEDA34DF1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E29BAC-9870-4E37-B697-CA6418A8EE1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4AEE839-AD57-42FB-AAA9-5FA3EA229FD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794666"/>
            <a:ext cx="3672230" cy="252210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281386791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009E97"/>
        </a:solidFill>
        <a:effectLst/>
      </p:bgPr>
    </p:bg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41"/>
          <p:cNvSpPr>
            <a:spLocks noGrp="1"/>
          </p:cNvSpPr>
          <p:nvPr>
            <p:ph type="pic" idx="2"/>
          </p:nvPr>
        </p:nvSpPr>
        <p:spPr>
          <a:xfrm>
            <a:off x="5132896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152" name="Google Shape;152;p41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3681839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154" name="Google Shape;154;p41"/>
          <p:cNvSpPr txBox="1">
            <a:spLocks noGrp="1"/>
          </p:cNvSpPr>
          <p:nvPr>
            <p:ph type="body" idx="3"/>
          </p:nvPr>
        </p:nvSpPr>
        <p:spPr>
          <a:xfrm>
            <a:off x="745306" y="1767307"/>
            <a:ext cx="3681839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3709F60C-1F6E-A800-DC96-719CBE5BA4B2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6AA91D-74E9-4B5C-B4F9-D0837A218F9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F79A4C0-5D2E-4C31-804A-1808DB89FB5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2571750"/>
            <a:ext cx="3681839" cy="17450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437997290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009E97"/>
        </a:solid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47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15" name="Google Shape;215;p47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16" name="Google Shape;216;p47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6906A1B3-AED5-8147-05DA-B3F12C7F3128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EE1E96-64C6-436B-A09B-83B513E0548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F565BA9-7B2F-4BDC-A6B2-53BC06E9763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811771"/>
            <a:ext cx="4618874" cy="250499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63892857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009E97"/>
        </a:solidFill>
        <a:effectLst/>
      </p:bgPr>
    </p:bg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45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199" name="Google Shape;199;p45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00" name="Google Shape;200;p45"/>
          <p:cNvSpPr txBox="1">
            <a:spLocks noGrp="1"/>
          </p:cNvSpPr>
          <p:nvPr>
            <p:ph type="title"/>
          </p:nvPr>
        </p:nvSpPr>
        <p:spPr>
          <a:xfrm>
            <a:off x="745306" y="580942"/>
            <a:ext cx="4618874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01" name="Google Shape;201;p45"/>
          <p:cNvSpPr txBox="1">
            <a:spLocks noGrp="1"/>
          </p:cNvSpPr>
          <p:nvPr>
            <p:ph type="body" idx="1"/>
          </p:nvPr>
        </p:nvSpPr>
        <p:spPr>
          <a:xfrm>
            <a:off x="745306" y="1767307"/>
            <a:ext cx="4618874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342900" marR="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Light"/>
                <a:sym typeface="Gill Sans"/>
              </a:defRPr>
            </a:lvl1pPr>
            <a:lvl2pPr marL="685800" marR="0" lvl="1" indent="-1714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25717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3A45BF5D-0372-BA6B-BABB-26D204AEFA8A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496231-27F8-44C1-B9EA-FCDC05135AF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68C47B6-6E6B-43D5-8AED-5B039ADCCB1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2571750"/>
            <a:ext cx="4609265" cy="17450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76143726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lt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E0B8DE6D-F755-4A2C-D813-483BBFCC39C0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87023C-AABB-435A-82FA-729D567C0FD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8815648-1C72-45B0-9C98-59D789A24138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54915" y="1204410"/>
            <a:ext cx="3550778" cy="31123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FCA8F86-5D2C-4C53-89E6-196FEA87B00D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38308" y="1200506"/>
            <a:ext cx="3550778" cy="31123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  <a:lvl2pPr marL="128588" indent="-128588" defTabSz="54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2pPr>
            <a:lvl3pPr marL="128588" indent="-128588" defTabSz="27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6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4pPr>
            <a:lvl5pPr marL="297000" indent="-128588" defTabSz="270000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825233565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Diapositiva de título" preserve="1" userDrawn="1">
  <p:cSld name="7_Diapositiva de título">
    <p:bg>
      <p:bgPr>
        <a:solidFill>
          <a:srgbClr val="009E97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E0B8DE6D-F755-4A2C-D813-483BBFCC39C0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Marcador de posición de imagen 1">
            <a:extLst>
              <a:ext uri="{FF2B5EF4-FFF2-40B4-BE49-F238E27FC236}">
                <a16:creationId xmlns:a16="http://schemas.microsoft.com/office/drawing/2014/main" id="{5ADE74CA-63E0-4800-9C5A-D53C74EAD8F3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6164826" y="0"/>
            <a:ext cx="2988913" cy="5143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50;p32">
            <a:extLst>
              <a:ext uri="{FF2B5EF4-FFF2-40B4-BE49-F238E27FC236}">
                <a16:creationId xmlns:a16="http://schemas.microsoft.com/office/drawing/2014/main" id="{43FF1917-611A-DB2A-561E-C2F271B248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4741096" cy="8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" name="Google Shape;51;p32">
            <a:extLst>
              <a:ext uri="{FF2B5EF4-FFF2-40B4-BE49-F238E27FC236}">
                <a16:creationId xmlns:a16="http://schemas.microsoft.com/office/drawing/2014/main" id="{A74F6255-DE3A-460D-38C4-11DCAE9F10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45304" y="3851046"/>
            <a:ext cx="4741096" cy="482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900" lvl="0" indent="-171450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6" name="Marcador de posición de imagen 1">
            <a:extLst>
              <a:ext uri="{FF2B5EF4-FFF2-40B4-BE49-F238E27FC236}">
                <a16:creationId xmlns:a16="http://schemas.microsoft.com/office/drawing/2014/main" id="{98A0C22A-CB0A-A9B7-5D31-4F4BFCF34880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745304" y="1668028"/>
            <a:ext cx="4741095" cy="199523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839410-E17E-47BB-8FB5-FB428B45DB7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691987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Solo el título" preserve="1">
  <p:cSld name="6_Solo el título">
    <p:bg>
      <p:bgPr>
        <a:solidFill>
          <a:srgbClr val="009E97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3"/>
          <p:cNvSpPr txBox="1"/>
          <p:nvPr/>
        </p:nvSpPr>
        <p:spPr>
          <a:xfrm>
            <a:off x="3734159" y="2953483"/>
            <a:ext cx="1675682" cy="276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350" b="0" i="0" u="none" strike="noStrike" cap="none" dirty="0">
                <a:solidFill>
                  <a:schemeClr val="lt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1350" b="0" i="0" u="none" strike="noStrike" cap="none" dirty="0">
              <a:solidFill>
                <a:schemeClr val="lt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sp>
        <p:nvSpPr>
          <p:cNvPr id="2" name="Google Shape;228;p12">
            <a:extLst>
              <a:ext uri="{FF2B5EF4-FFF2-40B4-BE49-F238E27FC236}">
                <a16:creationId xmlns:a16="http://schemas.microsoft.com/office/drawing/2014/main" id="{30098F0C-FECD-450A-5B13-2A2D463DFAC2}"/>
              </a:ext>
            </a:extLst>
          </p:cNvPr>
          <p:cNvSpPr txBox="1"/>
          <p:nvPr userDrawn="1"/>
        </p:nvSpPr>
        <p:spPr>
          <a:xfrm>
            <a:off x="3342685" y="3986900"/>
            <a:ext cx="2458631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Carrer de la Llum 2-26, 08290 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Cerdanyola del Vallès (Barcelona) Spain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Tel: (+34) 93 592 43 00</a:t>
            </a:r>
            <a:endParaRPr sz="900" b="0" i="0" u="none" strike="noStrike" cap="none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41C021-C35A-4DC7-9EB3-7C977ECEB65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95968" y="1802971"/>
            <a:ext cx="2176200" cy="9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722502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Solo el título" preserve="1">
  <p:cSld name="6_Solo el título">
    <p:bg>
      <p:bgPr>
        <a:solidFill>
          <a:srgbClr val="009E97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95D6E2-B2DA-4247-8D0B-942A428B29A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23" y="4797408"/>
            <a:ext cx="1463400" cy="16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265104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8D53601-20DB-47DE-A200-88DAA90EA833}"/>
              </a:ext>
            </a:extLst>
          </p:cNvPr>
          <p:cNvSpPr txBox="1"/>
          <p:nvPr userDrawn="1"/>
        </p:nvSpPr>
        <p:spPr>
          <a:xfrm>
            <a:off x="30385" y="4839666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Marcador de fecha 3">
            <a:extLst>
              <a:ext uri="{FF2B5EF4-FFF2-40B4-BE49-F238E27FC236}">
                <a16:creationId xmlns:a16="http://schemas.microsoft.com/office/drawing/2014/main" id="{FFABDA39-AFA3-4D67-921E-630FFD33A0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869657"/>
            <a:ext cx="2057400" cy="273844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00928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76793227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>
  <p:cSld name="5_Solo el título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7949953" y="482104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342438468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Ref idx="1001">
        <a:schemeClr val="bg1"/>
      </p:bgRef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3"/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1775AFA9-22ED-C064-5A60-41470C086C66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B49C9D-9F04-4A4F-B6F2-F7F008AB60D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36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Ref idx="1001">
        <a:schemeClr val="bg1"/>
      </p:bgRef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3"/>
          <p:cNvSpPr txBox="1">
            <a:spLocks noGrp="1"/>
          </p:cNvSpPr>
          <p:nvPr>
            <p:ph type="title"/>
          </p:nvPr>
        </p:nvSpPr>
        <p:spPr>
          <a:xfrm>
            <a:off x="482347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3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B1613DBE-4D6C-7E0C-217E-A749E69E3878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0B02A7-C35B-4A41-8385-511D47B942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639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userDrawn="1">
  <p:cSld name="1_Diapositiva de título">
    <p:bg>
      <p:bgPr>
        <a:solidFill>
          <a:schemeClr val="lt1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ED6DD888-A0A8-1F41-2FB7-E3E49991A132}"/>
              </a:ext>
            </a:extLst>
          </p:cNvPr>
          <p:cNvSpPr txBox="1"/>
          <p:nvPr userDrawn="1"/>
        </p:nvSpPr>
        <p:spPr>
          <a:xfrm>
            <a:off x="7239870" y="4800722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7452FE6-04E6-41B9-AFA3-1AC558130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930" y="2575018"/>
            <a:ext cx="3831071" cy="171298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349D07-7B27-4EA5-BC5C-628AF59986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445" y="3456"/>
            <a:ext cx="1682656" cy="274637"/>
          </a:xfrm>
        </p:spPr>
        <p:txBody>
          <a:bodyPr/>
          <a:lstStyle/>
          <a:p>
            <a:pPr algn="r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45803A-C4C5-4E61-ACFF-5E7AA07BA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C5001-272E-410C-9AFE-9B4F77BE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E645B-E2C7-4388-AA53-7D79FD51B13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641743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userDrawn="1">
  <p:cSld name="2_Diapositiva de título">
    <p:bg>
      <p:bgPr>
        <a:solidFill>
          <a:schemeClr val="lt1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6EBE99D9-82AD-B68B-3E16-316B8B0D46AA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EB53C06-0943-4D14-975F-A840CA32616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1" y="2169127"/>
            <a:ext cx="7650773" cy="1454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154223994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2_Solo el título">
    <p:bg>
      <p:bgPr>
        <a:solidFill>
          <a:schemeClr val="lt1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7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7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5582A0DD-5D45-55EC-83AA-F6647925A1EA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539A833-8904-4D7C-82A2-B0CBCECADDE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5" y="1941352"/>
            <a:ext cx="3681839" cy="238932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944138431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78A0C789-485F-265D-C92E-6957BE687FDF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D5FFF05-9997-44FC-B8B7-194DF4769C9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6" y="1861151"/>
            <a:ext cx="4618874" cy="247272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905275231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3_Solo el título">
    <p:bg>
      <p:bgPr>
        <a:solidFill>
          <a:schemeClr val="lt1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5" y="1861152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A2E10E01-DDEF-8166-C50F-C013357168D2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58A0DCB-D801-4C9B-B234-3C5D7348D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03" y="2571751"/>
            <a:ext cx="4618874" cy="1762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87169213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userDrawn="1">
  <p:cSld name="6_Diapositiva de título">
    <p:bg>
      <p:bgPr>
        <a:solidFill>
          <a:schemeClr val="lt1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6" y="580943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EFCEF1BB-9B7E-0305-3CC3-5BC500E760D7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B8BEA9-D5F8-4A8F-BB45-50351B9FCE3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3" y="1639063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9DA8520-A72D-4FEB-8F27-58A37111A5AA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38308" y="1628939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729645208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>
  <p:cSld name="4_Solo el título">
    <p:bg>
      <p:bgPr>
        <a:solidFill>
          <a:schemeClr val="lt1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5" y="4007037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4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152F4E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152F4E"/>
              </a:solidFill>
              <a:latin typeface="Outfit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85C59E-62F3-44F8-B06D-E7755EC05BB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417202" y="1649259"/>
            <a:ext cx="2308500" cy="115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57477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152F4E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791EF-16B2-4B2F-9955-3F755DE377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3185" y="743484"/>
            <a:ext cx="2081700" cy="103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9208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BAF67AD8-97CA-74F7-825E-D94F456C2E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39B98-B4C9-45D3-904A-EE0FC4CFCA1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4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799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3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40;p63">
            <a:extLst>
              <a:ext uri="{FF2B5EF4-FFF2-40B4-BE49-F238E27FC236}">
                <a16:creationId xmlns:a16="http://schemas.microsoft.com/office/drawing/2014/main" id="{D7CDD5B9-1438-6450-C41C-225D1BDD71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7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C69BB1-6CE9-4049-B785-4169621C53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4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558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152F4E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7" name="Google Shape;27;p51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29498-33E8-4BE1-9ED1-5850F71B17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2E02A64-C600-4F0D-90C4-CA0DD256949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0929" y="2451735"/>
            <a:ext cx="2870024" cy="184404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170447136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152F4E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8" name="Google Shape;38;p55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245C2-FA48-489E-8A9A-0575E0D77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CACC073-5A9C-4967-89E5-1291551CF79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1917" y="2168390"/>
            <a:ext cx="7653390" cy="144349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574473327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7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7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10FFA8-09E4-4994-AC62-28B596828A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A8AA7AC-98B5-4CE7-A9B9-785889715A58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7926" y="1944547"/>
            <a:ext cx="3679219" cy="235884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206642987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8" name="Google Shape;58;p58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CE3D59-B18F-4BE0-97CF-753A2D73E2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B877142-5A77-4973-ACF6-43C443AF417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26928" y="1861154"/>
            <a:ext cx="4618874" cy="25165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228542665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6" name="Google Shape;66;p59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5" y="1861152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ABC524-6028-476A-AFF0-B0874FA8267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AD91B26-6DC9-4AED-AE6F-EC0C52C9A9E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5" y="2607826"/>
            <a:ext cx="4618874" cy="174645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76204102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152F4E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6" y="580943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F69901-1FAA-43B2-8B96-7C1D905E7A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8D22A3-53EE-4F62-90B7-9A39393BD4B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4104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FBC63D9-016D-4F11-83BB-53D1C3BE7C5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19507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71089326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152F4E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5" y="4007037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4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FBFEC6-B547-4585-92EC-40BD44792B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417215" y="1621730"/>
            <a:ext cx="2384100" cy="118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27316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D1D8E9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297C4FA2-4E85-1FDD-0369-7305884507CB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833871-426E-4C9A-BA51-C7342CA040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85585" y="799466"/>
            <a:ext cx="2016900" cy="100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42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0DA85410-610C-A5B5-AF2D-DAB92A03AD37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" name="Google Shape;140;p63">
            <a:extLst>
              <a:ext uri="{FF2B5EF4-FFF2-40B4-BE49-F238E27FC236}">
                <a16:creationId xmlns:a16="http://schemas.microsoft.com/office/drawing/2014/main" id="{C5FB56A6-9067-43C3-C0D1-5101AE363A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0ACCF0-FA20-4E8A-920E-333FAB3C4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0349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3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5BC38C54-B889-5384-4B9C-C10C6839F3C4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B101BD4F-55A1-4CEE-FD7C-13E86B8D20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7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8CCB70-9C87-4ED8-A930-7D5766E3EC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38222" y="822355"/>
            <a:ext cx="1614600" cy="80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9674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D1D8E9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C97CCA8B-F6BE-60EF-6BAB-078D78C3C197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B81554-5866-4FC2-B0CE-9C0315F3A11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7"/>
            <a:ext cx="1244700" cy="155929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6C8FA68-AE4A-4692-A18B-760ECB99B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930" y="2575018"/>
            <a:ext cx="3831071" cy="171298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610970708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D1D8E9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40EDE541-EA8C-A46A-AD1D-9741F2E254F0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6BBDA6-C914-4E88-8D2B-04CE077771C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7"/>
            <a:ext cx="1244700" cy="15592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B56DFD-4E74-4167-9F82-7A6B5689A77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7921" y="2169127"/>
            <a:ext cx="7650773" cy="14545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20010635"/>
      </p:ext>
    </p:extLst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D1D8E9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7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7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3E1B29AA-D0A7-C1DC-8351-5A131F5AEF6C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131264-5EDA-4D6E-9E67-DCC3930F28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7"/>
            <a:ext cx="1244700" cy="15592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6E2E88B-A5CB-4A63-B27B-F744A9B3E0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5" y="1941352"/>
            <a:ext cx="3681839" cy="238932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32781088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D1D8E9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01CBFC44-D4E5-932E-75C9-8A830AC788FA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03F911-6766-4A49-AFD8-88F7EB5D977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7"/>
            <a:ext cx="1244700" cy="155929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8612B37-5028-4366-AC92-25F2B8E22FE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306" y="1861151"/>
            <a:ext cx="4618874" cy="247272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278099547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D1D8E9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5" y="1861152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" name="Google Shape;11;p4">
            <a:extLst>
              <a:ext uri="{FF2B5EF4-FFF2-40B4-BE49-F238E27FC236}">
                <a16:creationId xmlns:a16="http://schemas.microsoft.com/office/drawing/2014/main" id="{A81214C4-6C5F-1520-096C-ABE730BD1CDA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DA0F90-08CD-4207-B6E1-0CD24D0522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7"/>
            <a:ext cx="1244700" cy="155929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65AFE1C-DF7F-46AD-95EB-68F9CEB9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03" y="2571751"/>
            <a:ext cx="4618874" cy="1762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565291431"/>
      </p:ext>
    </p:extLst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D1D8E9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6" y="580943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6C3B8-2D24-4B3C-9A4D-A14F384F087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7"/>
            <a:ext cx="1244700" cy="15592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3BE83A-AFDD-46CF-88B8-9A0638A1ED6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3" y="1639063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94D6B42-91EC-4026-AFEF-41BF35180E7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38308" y="1628939"/>
            <a:ext cx="3560390" cy="259083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28585" indent="-128585" defTabSz="539987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4pPr>
            <a:lvl5pPr marL="296993" indent="-128585" defTabSz="269993">
              <a:buFont typeface="Arial" panose="020B0604020202020204" pitchFamily="34" charset="0"/>
              <a:buChar char="•"/>
              <a:defRPr sz="675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735879974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D1D8E9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5" y="4007037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4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152F4E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152F4E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D89664-1652-4B56-9B2F-9E5CBBF2F1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417202" y="1649259"/>
            <a:ext cx="2308500" cy="115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373850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3858A4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7685347" y="4827744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31CD4A-07C2-4629-9AC3-E332439265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3185" y="743484"/>
            <a:ext cx="2081700" cy="103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71383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3858A4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4870" y="3147822"/>
            <a:ext cx="9153739" cy="19956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357337F3-FB3A-5D7E-5763-99EDEBD768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6" y="1834186"/>
            <a:ext cx="817930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E6C9A4-4976-45A0-8F18-921FCAACB5B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4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9293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3858A4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4305783" y="0"/>
            <a:ext cx="4847957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" name="Google Shape;140;p63">
            <a:extLst>
              <a:ext uri="{FF2B5EF4-FFF2-40B4-BE49-F238E27FC236}">
                <a16:creationId xmlns:a16="http://schemas.microsoft.com/office/drawing/2014/main" id="{13950A54-5FBA-369E-8A6E-E43B8301E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347" y="1898835"/>
            <a:ext cx="3328619" cy="2648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822BC1-A229-4A21-9D3F-EA6E6158B3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191" y="622174"/>
            <a:ext cx="1711800" cy="85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622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3858A4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7" name="Google Shape;27;p51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2D52A0-AEE7-4D7D-8F4F-53359CA4065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E1A4EAD-5C01-4739-976B-285F6E47D25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0929" y="2571751"/>
            <a:ext cx="3826694" cy="172402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875246485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3858A4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745305" y="580943"/>
            <a:ext cx="7653390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745303" y="1561027"/>
            <a:ext cx="7653390" cy="56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8" name="Google Shape;38;p55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4C7C39-27C0-4075-A4CC-101DBE0CC6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A8A60AF-CC64-4785-B725-43193F63EF7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1917" y="2168390"/>
            <a:ext cx="7653390" cy="144349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50793781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7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7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116A6-2567-4E24-86CE-9BDAF9C8356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07F03CB-7E44-4537-A852-6F5DA0A0582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7926" y="1944547"/>
            <a:ext cx="3679219" cy="235884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08161093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8" name="Google Shape;58;p58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074345-E0DC-4693-9FCB-ECB9BF290C5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E9DCA41-637F-470C-BF9E-B30863C044E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7924" y="1861154"/>
            <a:ext cx="4618874" cy="25165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0671758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6049978" y="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6049978" y="2571750"/>
            <a:ext cx="3103760" cy="25717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6" name="Google Shape;66;p59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6" y="580941"/>
            <a:ext cx="4618874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5" y="1861152"/>
            <a:ext cx="4618874" cy="64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200" b="0" i="0" u="none" strike="noStrike" cap="none">
                <a:solidFill>
                  <a:schemeClr val="bg1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685783" marR="0" lvl="1" indent="-17144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25716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A17462-EA37-4BB0-A471-278289E50B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70CB69E-EE74-4B43-A7D7-17DE1898FE7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45305" y="2607826"/>
            <a:ext cx="4618874" cy="174645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624824190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3858A4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745306" y="580943"/>
            <a:ext cx="7653391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B77B66-C851-4CE9-8E13-2C3866652D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8545" y="4759243"/>
            <a:ext cx="1269000" cy="15897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D986D75-5B45-43F2-A6A8-719FCE639E6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4104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F52A3D2-4656-48ED-8DD6-68CE419CBC52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819507" y="1639062"/>
            <a:ext cx="3560390" cy="26929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28585" indent="-128585" defTabSz="539987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2pPr>
            <a:lvl3pPr marL="128585" indent="-128585" defTabSz="269993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15995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4pPr>
            <a:lvl5pPr marL="296993" indent="-128585" defTabSz="269993">
              <a:buClr>
                <a:schemeClr val="bg1"/>
              </a:buClr>
              <a:buFont typeface="Arial" panose="020B0604020202020204" pitchFamily="34" charset="0"/>
              <a:buChar char="•"/>
              <a:defRPr sz="675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769410253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3858A4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3342685" y="4007037"/>
            <a:ext cx="2458631" cy="4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75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75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3418296" y="2953484"/>
            <a:ext cx="2307406" cy="25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" name="Google Shape;82;p62">
            <a:extLst>
              <a:ext uri="{FF2B5EF4-FFF2-40B4-BE49-F238E27FC236}">
                <a16:creationId xmlns:a16="http://schemas.microsoft.com/office/drawing/2014/main" id="{A14B647F-6BE8-AF25-1199-00605F2EF235}"/>
              </a:ext>
            </a:extLst>
          </p:cNvPr>
          <p:cNvPicPr preferRelativeResize="0"/>
          <p:nvPr userDrawn="1"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79512" y="1557679"/>
            <a:ext cx="2384975" cy="12660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5305086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40571"/>
            <a:ext cx="2949178" cy="802481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s-ES" dirty="0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1"/>
            <a:ext cx="4629150" cy="452675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2"/>
            <a:ext cx="2949178" cy="3540305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8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2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s-ES" dirty="0"/>
              <a:t>Haga clic para modificar el estilo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947260169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554240C-E018-CE40-B731-F82B2A4B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14" y="4869657"/>
            <a:ext cx="2057400" cy="273844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789A8D2-B1DC-7344-8BC7-7BF632CD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6632" y="4860015"/>
            <a:ext cx="3086100" cy="273844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30385" y="4839666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92892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>
  <p:cSld name="3_Solo el título">
    <p:bg>
      <p:bgPr>
        <a:solidFill>
          <a:schemeClr val="lt1"/>
        </a:solidFill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32"/>
          <p:cNvSpPr>
            <a:spLocks noGrp="1"/>
          </p:cNvSpPr>
          <p:nvPr>
            <p:ph type="pic" idx="2"/>
          </p:nvPr>
        </p:nvSpPr>
        <p:spPr>
          <a:xfrm>
            <a:off x="5132897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50" name="Google Shape;50;p32"/>
          <p:cNvSpPr txBox="1">
            <a:spLocks noGrp="1"/>
          </p:cNvSpPr>
          <p:nvPr>
            <p:ph type="title"/>
          </p:nvPr>
        </p:nvSpPr>
        <p:spPr>
          <a:xfrm>
            <a:off x="745307" y="580941"/>
            <a:ext cx="3681839" cy="1092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51" name="Google Shape;51;p32"/>
          <p:cNvSpPr txBox="1">
            <a:spLocks noGrp="1"/>
          </p:cNvSpPr>
          <p:nvPr>
            <p:ph type="body" idx="1"/>
          </p:nvPr>
        </p:nvSpPr>
        <p:spPr>
          <a:xfrm>
            <a:off x="745306" y="2571751"/>
            <a:ext cx="3681839" cy="176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>
                <a:solidFill>
                  <a:srgbClr val="122E4F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342892" lvl="0" indent="-171446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52" name="Google Shape;52;p32"/>
          <p:cNvSpPr txBox="1">
            <a:spLocks noGrp="1"/>
          </p:cNvSpPr>
          <p:nvPr>
            <p:ph type="body" idx="3"/>
          </p:nvPr>
        </p:nvSpPr>
        <p:spPr>
          <a:xfrm>
            <a:off x="745307" y="1767307"/>
            <a:ext cx="3681839" cy="737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>
              <a:defRPr sz="120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Light"/>
              </a:defRPr>
            </a:lvl1pPr>
          </a:lstStyle>
          <a:p>
            <a:pPr marL="342892" lvl="0" indent="-171446">
              <a:lnSpc>
                <a:spcPct val="150000"/>
              </a:lnSpc>
              <a:buClr>
                <a:schemeClr val="lt1"/>
              </a:buClr>
              <a:buSzPts val="1600"/>
              <a:buNone/>
            </a:pPr>
            <a:endParaRPr dirty="0"/>
          </a:p>
        </p:txBody>
      </p:sp>
      <p:sp>
        <p:nvSpPr>
          <p:cNvPr id="3" name="Google Shape;12;p28">
            <a:extLst>
              <a:ext uri="{FF2B5EF4-FFF2-40B4-BE49-F238E27FC236}">
                <a16:creationId xmlns:a16="http://schemas.microsoft.com/office/drawing/2014/main" id="{8BC85CF9-DB29-CA98-6AC4-61B87643DB76}"/>
              </a:ext>
            </a:extLst>
          </p:cNvPr>
          <p:cNvSpPr txBox="1"/>
          <p:nvPr userDrawn="1"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2F290C-714F-4D71-9C51-8A6158E7CF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/>
          <a:srcRect t="70876"/>
          <a:stretch/>
        </p:blipFill>
        <p:spPr>
          <a:xfrm>
            <a:off x="259980" y="4772544"/>
            <a:ext cx="1455300" cy="18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276154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userDrawn="1">
  <p:cSld name="3_Solo el título">
    <p:bg>
      <p:bgPr>
        <a:solidFill>
          <a:srgbClr val="152F4E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5132897" y="0"/>
            <a:ext cx="4020843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3" name="Google Shape;43;p56"/>
          <p:cNvSpPr txBox="1">
            <a:spLocks noGrp="1"/>
          </p:cNvSpPr>
          <p:nvPr>
            <p:ph type="body" idx="1"/>
          </p:nvPr>
        </p:nvSpPr>
        <p:spPr>
          <a:xfrm>
            <a:off x="745306" y="1944547"/>
            <a:ext cx="3681839" cy="2389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400"/>
              <a:buFont typeface="Arial" panose="020B0604020202020204" pitchFamily="34" charset="0"/>
              <a:buNone/>
              <a:defRPr sz="900" b="0" i="0" u="none" strike="noStrike" cap="none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defRPr>
            </a:lvl1pPr>
            <a:lvl2pPr marL="685783" marR="0" lvl="1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675" marR="0" lvl="2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566" marR="0" lvl="3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457" marR="0" lvl="4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348" marR="0" lvl="5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240" marR="0" lvl="6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132" marR="0" lvl="7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023" marR="0" lvl="8" indent="-17144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09373" y="185406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307" y="580942"/>
            <a:ext cx="3681839" cy="117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3" name="Imagen 2" descr="Icono&#10;&#10;Descripción generada automáticamente">
            <a:extLst>
              <a:ext uri="{FF2B5EF4-FFF2-40B4-BE49-F238E27FC236}">
                <a16:creationId xmlns:a16="http://schemas.microsoft.com/office/drawing/2014/main" id="{02D75C6B-8D8F-12F4-86B9-9390AFBD4EB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6589" y="4772609"/>
            <a:ext cx="1267532" cy="157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405943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19161" y="123931"/>
            <a:ext cx="7070271" cy="994172"/>
          </a:xfrm>
        </p:spPr>
        <p:txBody>
          <a:bodyPr/>
          <a:lstStyle>
            <a:lvl1pPr algn="l">
              <a:defRPr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4400" y="205520"/>
            <a:ext cx="457200" cy="2539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>
              <a:defRPr lang="en-US" sz="105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‹#›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8681846" y="4912670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76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7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D648D7-8526-43BD-9DED-618CF03D0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3825" y="4878501"/>
            <a:ext cx="2057400" cy="174172"/>
          </a:xfrm>
        </p:spPr>
        <p:txBody>
          <a:bodyPr/>
          <a:lstStyle/>
          <a:p>
            <a:endParaRPr lang="es-E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E4196ED-C799-4BFB-AA1C-066A726C6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47945" y="4852902"/>
            <a:ext cx="3086100" cy="225370"/>
          </a:xfrm>
        </p:spPr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06834235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 userDrawn="1"/>
        </p:nvSpPr>
        <p:spPr>
          <a:xfrm>
            <a:off x="30385" y="4839666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27DAB70A-3E7A-48BB-AEDD-1A034B0954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9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0" name="Marcador de pie de página 4">
            <a:extLst>
              <a:ext uri="{FF2B5EF4-FFF2-40B4-BE49-F238E27FC236}">
                <a16:creationId xmlns:a16="http://schemas.microsoft.com/office/drawing/2014/main" id="{39A56FE3-0853-477E-B6ED-A380EAE9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8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23285618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386766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574862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09394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089899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212094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459588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526519"/>
      </p:ext>
    </p:extLst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666854"/>
      </p:ext>
    </p:extLst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412163"/>
      </p:ext>
    </p:extLst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204252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131150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55C7-0388-4B76-B7E9-7AAD8B7E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2041F-EA1F-4C4E-B64C-18B26B385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753EB-8ED5-4EAE-8E56-CD54BEC6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072501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5385-044D-454E-98DF-99A40969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5A7C-3707-42E7-9D23-91DA7E3EC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FD49-B9FE-4E4D-B6A5-846F96A9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204495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6E08-B63C-4867-8049-E9082F75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C5698-DB78-4FFE-B99B-CB95DAF7A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251D-D4A0-4F3B-A47C-5237E2A19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962368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70329-0E37-467A-8274-5B6E6FA4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7F1-9820-4976-B7F1-976D7F1E7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5054-1909-4996-A88F-C4D1E2A0B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62229-AB8B-46A6-815B-1DA8BAEF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50801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F0E3-4FA7-42A0-BBC3-73E768D4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E2CDA-5940-42CF-A93A-271C49AD6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F4509-591B-41F9-9F5B-533637428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14A3B-D062-4281-AFF0-E1A6546F99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A0452B-757A-4F9E-941D-C2217A44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E7406-4CC0-45FC-A507-B6A464724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153813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6CD4-A906-4462-9C35-707F1990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5F54A-911D-40A6-842F-CBCBABF1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652663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CE80C-7FB2-455D-8CD2-81A75679F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600" y="4785551"/>
            <a:ext cx="2057400" cy="273844"/>
          </a:xfrm>
        </p:spPr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93288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EA4D-4401-4C63-8CFE-C0B15698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E9E37-55D4-4FEF-921A-8721054C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F8B35-AF4E-4368-8302-63E2C814C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28627-80A7-4479-997B-889DD6DA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922870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EFA3-C4BA-4629-80D4-EF8F3F98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2E0A82-1A62-43C8-8395-E25A08A90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66E9F-96BF-4179-98FC-7D03C3150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176DF-BF0F-41A1-BE20-8E719DE10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559215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9E88-A8BC-40F9-84FD-EC639C76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917C7-9361-4B6B-B7F5-23B2A3036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25615-1D99-4067-8473-EA32C18C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88686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27AE72-5B54-4B84-A2FB-D58CE76F3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1A4C-BB00-4089-8231-EAE586EEE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A2E1-E2DB-4812-A931-95343FDFC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309319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07C10-E23C-4F7A-8687-DD5788A43C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4EC05-B430-4673-B7B0-8A75F0816A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59203-9EAC-4368-B118-31DC218F0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79FAA-03D8-4C6C-8C32-9C4BDFA58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79B6A-AC04-46E1-97FB-5246BEF68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33949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2F5F3-1E00-4D97-96B1-CC0FA5C8B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65460-760D-4D9B-8BE1-65680ECB8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3A5D5-EDCD-4FC0-BBF6-FED9ECFB4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3AB55-25BD-431B-A270-F4BE66BB8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5733D-078F-46FE-8F8F-121CCE65A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518206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89539-95BE-4F9A-829E-273329041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05302-38F9-49E9-A1D2-6079E21222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08B2C-4DD0-4489-98B4-D045FB778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B7D98-4E87-4C53-B2AD-B672A3809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6522B-505F-4565-91D0-8B67968C6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144301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184A8-0C20-4487-8270-B057B490F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FAF93-2DCD-4CF7-B7DA-BF945823A1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DB9E9B-F18E-47D4-B0AA-74AB06FA96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8A566-8510-496C-9DCB-194EBF2CC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D6436-8FCB-444B-BA6F-0CB302087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1AAE4-8E1A-49B4-8026-D8F713CB8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457808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6FCA2-EC01-4AA1-9FB5-F112B39E4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36727A-535E-4D9D-80EE-A19CFDD3EE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DE940-BA54-4C2F-B3A6-72A090BC4E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A8AA74-0F3B-4278-9185-D0ABD2B3F3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D691B-70D1-4342-BD0F-337687B88D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EEF030-005E-4437-86C5-5A3326C23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0C35A7-B3F0-4FF8-A899-434585B89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22B654-D755-4FB8-80CE-6A09FCED7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038437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52032-985D-47F0-8D6C-9D675FECB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9F74F2-5EE5-4B58-9245-AD1A6064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0B6B89-8FD6-4D2F-B04A-AC5839967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8DE68B-988C-490A-8D94-998ECDC5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263765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8CFB01-EA45-4DEF-AAF1-008DBB7ED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62DDB5-5415-44EA-968A-F11AC3D79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6C34A3-8D27-476F-B0B0-BE5732FE1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82333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8F2E-CE77-4E17-A659-ADD72DEA2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251C6-E8ED-4331-A4D7-072378758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4ED040-E9EA-4799-A6B1-DD74BD4092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8948DB-2146-4791-9ADE-3AA02D1DA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52C66-E0B7-44FC-AA0A-D059A141F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F9799-AEB5-47F8-9B62-E82936981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00909"/>
      </p:ext>
    </p:extLst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8C18F-4A5A-4CED-84FB-607727381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33801A-BEC2-45F9-9F48-66DB9424D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39B512-5C31-4E9A-B8FE-376432A74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F976CE-0CE7-41E4-893C-8F306AC3D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B762D-A51A-4C67-8F9E-86E018D78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077D1-59FB-4EFA-9406-287878EC2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765145"/>
      </p:ext>
    </p:extLst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07C55-86DE-41A4-A070-AB6EEF53B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EE4529-53CC-448B-A7AD-28917D6763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AE4DE-DF3B-40CA-A820-C244BDBC8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70CC1-EE33-4122-BA2D-0F3AC7FB4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6EE20-C6B4-4A53-85E6-1E4FE118E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27454"/>
      </p:ext>
    </p:extLst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180A86-4A27-4B69-BD30-D70F1B2313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F062F1-E3DC-4839-9F24-53CA53BDEA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2B986-717F-4084-A6CE-2427DBAFA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BCB53-1360-48B4-8D7C-96CDD838E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787EE-74ED-4FE0-B415-7AA329EF8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072289"/>
      </p:ext>
    </p:extLst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userDrawn="1">
  <p:cSld name="1_Diapositiva de título">
    <p:bg>
      <p:bgPr>
        <a:solidFill>
          <a:schemeClr val="lt1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745305" y="580942"/>
            <a:ext cx="7817398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49;p57">
            <a:extLst>
              <a:ext uri="{FF2B5EF4-FFF2-40B4-BE49-F238E27FC236}">
                <a16:creationId xmlns:a16="http://schemas.microsoft.com/office/drawing/2014/main" id="{B05532D9-B8C1-6B84-39B0-64C09E99714C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745305" y="2571750"/>
            <a:ext cx="3826694" cy="1712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400"/>
              <a:buFont typeface="Arial" panose="020B0604020202020204" pitchFamily="34" charset="0"/>
              <a:buNone/>
              <a:defRPr sz="900" b="0" i="0" u="none" strike="noStrike" cap="none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defRPr>
            </a:lvl1pPr>
            <a:lvl2pPr marL="685800" marR="0" lvl="1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28700" marR="0" lvl="2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714500" marR="0" lvl="4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057400" marR="0" lvl="5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400300" marR="0" lvl="6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743200" marR="0" lvl="7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086100" marR="0" lvl="8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ED6DD888-A0A8-1F41-2FB7-E3E49991A132}"/>
              </a:ext>
            </a:extLst>
          </p:cNvPr>
          <p:cNvSpPr txBox="1"/>
          <p:nvPr userDrawn="1"/>
        </p:nvSpPr>
        <p:spPr>
          <a:xfrm>
            <a:off x="209373" y="185405"/>
            <a:ext cx="1384662" cy="207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9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9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C18D2-D122-48EB-94E5-FC7A6E749C7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9354" y="4802166"/>
            <a:ext cx="1244700" cy="15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670772"/>
      </p:ext>
    </p:extLst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 userDrawn="1"/>
        </p:nvSpPr>
        <p:spPr>
          <a:xfrm>
            <a:off x="30384" y="4839665"/>
            <a:ext cx="49047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3E8C161A-80F2-483A-8E87-083537F656BA}" type="slidenum">
              <a:rPr lang="en-US" sz="105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Marcador de fecha 3">
            <a:extLst>
              <a:ext uri="{FF2B5EF4-FFF2-40B4-BE49-F238E27FC236}">
                <a16:creationId xmlns:a16="http://schemas.microsoft.com/office/drawing/2014/main" id="{27DAB70A-3E7A-48BB-AEDD-1A034B0954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23910" y="4912668"/>
            <a:ext cx="20574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10" name="Marcador de pie de página 4">
            <a:extLst>
              <a:ext uri="{FF2B5EF4-FFF2-40B4-BE49-F238E27FC236}">
                <a16:creationId xmlns:a16="http://schemas.microsoft.com/office/drawing/2014/main" id="{39A56FE3-0853-477E-B6ED-A380EAE9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079" y="4912667"/>
            <a:ext cx="3086100" cy="230833"/>
          </a:xfrm>
          <a:prstGeom prst="rect">
            <a:avLst/>
          </a:prstGeom>
        </p:spPr>
        <p:txBody>
          <a:bodyPr/>
          <a:lstStyle>
            <a:lvl1pPr>
              <a:defRPr sz="900">
                <a:latin typeface="+mn-lt"/>
                <a:cs typeface="Arial" panose="020B0604020202020204" pitchFamily="34" charset="0"/>
              </a:defRPr>
            </a:lvl1pPr>
          </a:lstStyle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74796078"/>
      </p:ext>
    </p:extLst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1705723" y="141480"/>
            <a:ext cx="6933456" cy="4975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5"/>
          <p:cNvSpPr txBox="1">
            <a:spLocks/>
          </p:cNvSpPr>
          <p:nvPr userDrawn="1"/>
        </p:nvSpPr>
        <p:spPr>
          <a:xfrm>
            <a:off x="8681846" y="4912668"/>
            <a:ext cx="457200" cy="21929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lang="en-US" sz="1400" b="1" kern="120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93CF724-F9E0-44B8-95BD-D38D8B22F53D}" type="slidenum">
              <a:rPr kumimoji="0" lang="es-ES" sz="825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s-E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F0D8B8B-1287-4D7D-AA68-E669DCB2EF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54" y="4869656"/>
            <a:ext cx="854060" cy="229625"/>
          </a:xfrm>
          <a:prstGeom prst="rect">
            <a:avLst/>
          </a:prstGeom>
        </p:spPr>
        <p:txBody>
          <a:bodyPr/>
          <a:lstStyle>
            <a:lvl1pPr>
              <a:defRPr sz="900" i="1"/>
            </a:lvl1pPr>
          </a:lstStyle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00218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2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image" Target="../media/image11.png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microsoft.com/office/2007/relationships/hdphoto" Target="../media/hdphoto1.wdp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2" Type="http://schemas.openxmlformats.org/officeDocument/2006/relationships/slideLayout" Target="../slideLayouts/slideLayout43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3.wmf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5" Type="http://schemas.openxmlformats.org/officeDocument/2006/relationships/image" Target="../media/image15.wmf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image" Target="../media/image14.wmf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slideLayout" Target="../slideLayouts/slideLayout78.xml"/><Relationship Id="rId17" Type="http://schemas.openxmlformats.org/officeDocument/2006/relationships/image" Target="../media/image12.png"/><Relationship Id="rId2" Type="http://schemas.openxmlformats.org/officeDocument/2006/relationships/slideLayout" Target="../slideLayouts/slideLayout68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image" Target="../media/image9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13" Type="http://schemas.openxmlformats.org/officeDocument/2006/relationships/slideLayout" Target="../slideLayouts/slideLayout91.xml"/><Relationship Id="rId1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slideLayout" Target="../slideLayouts/slideLayout90.xml"/><Relationship Id="rId17" Type="http://schemas.openxmlformats.org/officeDocument/2006/relationships/slideLayout" Target="../slideLayouts/slideLayout95.xml"/><Relationship Id="rId2" Type="http://schemas.openxmlformats.org/officeDocument/2006/relationships/slideLayout" Target="../slideLayouts/slideLayout80.xml"/><Relationship Id="rId16" Type="http://schemas.openxmlformats.org/officeDocument/2006/relationships/slideLayout" Target="../slideLayouts/slideLayout94.xml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88.xml"/><Relationship Id="rId19" Type="http://schemas.openxmlformats.org/officeDocument/2006/relationships/theme" Target="../theme/theme6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Relationship Id="rId14" Type="http://schemas.openxmlformats.org/officeDocument/2006/relationships/slideLayout" Target="../slideLayouts/slideLayout9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4.xml"/><Relationship Id="rId13" Type="http://schemas.openxmlformats.org/officeDocument/2006/relationships/slideLayout" Target="../slideLayouts/slideLayout109.xml"/><Relationship Id="rId18" Type="http://schemas.openxmlformats.org/officeDocument/2006/relationships/slideLayout" Target="../slideLayouts/slideLayout114.xml"/><Relationship Id="rId3" Type="http://schemas.openxmlformats.org/officeDocument/2006/relationships/slideLayout" Target="../slideLayouts/slideLayout99.xml"/><Relationship Id="rId7" Type="http://schemas.openxmlformats.org/officeDocument/2006/relationships/slideLayout" Target="../slideLayouts/slideLayout103.xml"/><Relationship Id="rId12" Type="http://schemas.openxmlformats.org/officeDocument/2006/relationships/slideLayout" Target="../slideLayouts/slideLayout108.xml"/><Relationship Id="rId17" Type="http://schemas.openxmlformats.org/officeDocument/2006/relationships/slideLayout" Target="../slideLayouts/slideLayout113.xml"/><Relationship Id="rId2" Type="http://schemas.openxmlformats.org/officeDocument/2006/relationships/slideLayout" Target="../slideLayouts/slideLayout98.xml"/><Relationship Id="rId16" Type="http://schemas.openxmlformats.org/officeDocument/2006/relationships/slideLayout" Target="../slideLayouts/slideLayout112.xml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97.xml"/><Relationship Id="rId6" Type="http://schemas.openxmlformats.org/officeDocument/2006/relationships/slideLayout" Target="../slideLayouts/slideLayout102.xml"/><Relationship Id="rId11" Type="http://schemas.openxmlformats.org/officeDocument/2006/relationships/slideLayout" Target="../slideLayouts/slideLayout107.xml"/><Relationship Id="rId5" Type="http://schemas.openxmlformats.org/officeDocument/2006/relationships/slideLayout" Target="../slideLayouts/slideLayout101.xml"/><Relationship Id="rId15" Type="http://schemas.openxmlformats.org/officeDocument/2006/relationships/slideLayout" Target="../slideLayouts/slideLayout111.xml"/><Relationship Id="rId10" Type="http://schemas.openxmlformats.org/officeDocument/2006/relationships/slideLayout" Target="../slideLayouts/slideLayout106.xml"/><Relationship Id="rId19" Type="http://schemas.openxmlformats.org/officeDocument/2006/relationships/theme" Target="../theme/theme7.xml"/><Relationship Id="rId4" Type="http://schemas.openxmlformats.org/officeDocument/2006/relationships/slideLayout" Target="../slideLayouts/slideLayout100.xml"/><Relationship Id="rId9" Type="http://schemas.openxmlformats.org/officeDocument/2006/relationships/slideLayout" Target="../slideLayouts/slideLayout105.xml"/><Relationship Id="rId14" Type="http://schemas.openxmlformats.org/officeDocument/2006/relationships/slideLayout" Target="../slideLayouts/slideLayout11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2.xml"/><Relationship Id="rId13" Type="http://schemas.openxmlformats.org/officeDocument/2006/relationships/slideLayout" Target="../slideLayouts/slideLayout127.xml"/><Relationship Id="rId18" Type="http://schemas.openxmlformats.org/officeDocument/2006/relationships/image" Target="../media/image11.png"/><Relationship Id="rId3" Type="http://schemas.openxmlformats.org/officeDocument/2006/relationships/slideLayout" Target="../slideLayouts/slideLayout117.xml"/><Relationship Id="rId7" Type="http://schemas.openxmlformats.org/officeDocument/2006/relationships/slideLayout" Target="../slideLayouts/slideLayout121.xml"/><Relationship Id="rId12" Type="http://schemas.openxmlformats.org/officeDocument/2006/relationships/slideLayout" Target="../slideLayouts/slideLayout126.xml"/><Relationship Id="rId17" Type="http://schemas.openxmlformats.org/officeDocument/2006/relationships/theme" Target="../theme/theme8.xml"/><Relationship Id="rId2" Type="http://schemas.openxmlformats.org/officeDocument/2006/relationships/slideLayout" Target="../slideLayouts/slideLayout116.xml"/><Relationship Id="rId16" Type="http://schemas.openxmlformats.org/officeDocument/2006/relationships/slideLayout" Target="../slideLayouts/slideLayout130.xml"/><Relationship Id="rId1" Type="http://schemas.openxmlformats.org/officeDocument/2006/relationships/slideLayout" Target="../slideLayouts/slideLayout115.xml"/><Relationship Id="rId6" Type="http://schemas.openxmlformats.org/officeDocument/2006/relationships/slideLayout" Target="../slideLayouts/slideLayout120.xml"/><Relationship Id="rId11" Type="http://schemas.openxmlformats.org/officeDocument/2006/relationships/slideLayout" Target="../slideLayouts/slideLayout125.xml"/><Relationship Id="rId5" Type="http://schemas.openxmlformats.org/officeDocument/2006/relationships/slideLayout" Target="../slideLayouts/slideLayout119.xml"/><Relationship Id="rId15" Type="http://schemas.openxmlformats.org/officeDocument/2006/relationships/slideLayout" Target="../slideLayouts/slideLayout129.xml"/><Relationship Id="rId10" Type="http://schemas.openxmlformats.org/officeDocument/2006/relationships/slideLayout" Target="../slideLayouts/slideLayout124.xml"/><Relationship Id="rId4" Type="http://schemas.openxmlformats.org/officeDocument/2006/relationships/slideLayout" Target="../slideLayouts/slideLayout118.xml"/><Relationship Id="rId9" Type="http://schemas.openxmlformats.org/officeDocument/2006/relationships/slideLayout" Target="../slideLayouts/slideLayout123.xml"/><Relationship Id="rId14" Type="http://schemas.openxmlformats.org/officeDocument/2006/relationships/slideLayout" Target="../slideLayouts/slideLayout128.xml"/></Relationships>
</file>

<file path=ppt/slideMasters/_rels/slideMaster9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43.xml"/><Relationship Id="rId18" Type="http://schemas.openxmlformats.org/officeDocument/2006/relationships/slideLayout" Target="../slideLayouts/slideLayout148.xml"/><Relationship Id="rId26" Type="http://schemas.openxmlformats.org/officeDocument/2006/relationships/slideLayout" Target="../slideLayouts/slideLayout156.xml"/><Relationship Id="rId39" Type="http://schemas.openxmlformats.org/officeDocument/2006/relationships/slideLayout" Target="../slideLayouts/slideLayout169.xml"/><Relationship Id="rId21" Type="http://schemas.openxmlformats.org/officeDocument/2006/relationships/slideLayout" Target="../slideLayouts/slideLayout151.xml"/><Relationship Id="rId34" Type="http://schemas.openxmlformats.org/officeDocument/2006/relationships/slideLayout" Target="../slideLayouts/slideLayout164.xml"/><Relationship Id="rId42" Type="http://schemas.openxmlformats.org/officeDocument/2006/relationships/slideLayout" Target="../slideLayouts/slideLayout172.xml"/><Relationship Id="rId47" Type="http://schemas.openxmlformats.org/officeDocument/2006/relationships/slideLayout" Target="../slideLayouts/slideLayout177.xml"/><Relationship Id="rId7" Type="http://schemas.openxmlformats.org/officeDocument/2006/relationships/slideLayout" Target="../slideLayouts/slideLayout137.xml"/><Relationship Id="rId2" Type="http://schemas.openxmlformats.org/officeDocument/2006/relationships/slideLayout" Target="../slideLayouts/slideLayout132.xml"/><Relationship Id="rId16" Type="http://schemas.openxmlformats.org/officeDocument/2006/relationships/slideLayout" Target="../slideLayouts/slideLayout146.xml"/><Relationship Id="rId29" Type="http://schemas.openxmlformats.org/officeDocument/2006/relationships/slideLayout" Target="../slideLayouts/slideLayout159.xml"/><Relationship Id="rId11" Type="http://schemas.openxmlformats.org/officeDocument/2006/relationships/slideLayout" Target="../slideLayouts/slideLayout141.xml"/><Relationship Id="rId24" Type="http://schemas.openxmlformats.org/officeDocument/2006/relationships/slideLayout" Target="../slideLayouts/slideLayout154.xml"/><Relationship Id="rId32" Type="http://schemas.openxmlformats.org/officeDocument/2006/relationships/slideLayout" Target="../slideLayouts/slideLayout162.xml"/><Relationship Id="rId37" Type="http://schemas.openxmlformats.org/officeDocument/2006/relationships/slideLayout" Target="../slideLayouts/slideLayout167.xml"/><Relationship Id="rId40" Type="http://schemas.openxmlformats.org/officeDocument/2006/relationships/slideLayout" Target="../slideLayouts/slideLayout170.xml"/><Relationship Id="rId45" Type="http://schemas.openxmlformats.org/officeDocument/2006/relationships/slideLayout" Target="../slideLayouts/slideLayout175.xml"/><Relationship Id="rId5" Type="http://schemas.openxmlformats.org/officeDocument/2006/relationships/slideLayout" Target="../slideLayouts/slideLayout135.xml"/><Relationship Id="rId15" Type="http://schemas.openxmlformats.org/officeDocument/2006/relationships/slideLayout" Target="../slideLayouts/slideLayout145.xml"/><Relationship Id="rId23" Type="http://schemas.openxmlformats.org/officeDocument/2006/relationships/slideLayout" Target="../slideLayouts/slideLayout153.xml"/><Relationship Id="rId28" Type="http://schemas.openxmlformats.org/officeDocument/2006/relationships/slideLayout" Target="../slideLayouts/slideLayout158.xml"/><Relationship Id="rId36" Type="http://schemas.openxmlformats.org/officeDocument/2006/relationships/slideLayout" Target="../slideLayouts/slideLayout166.xml"/><Relationship Id="rId49" Type="http://schemas.openxmlformats.org/officeDocument/2006/relationships/image" Target="../media/image20.png"/><Relationship Id="rId10" Type="http://schemas.openxmlformats.org/officeDocument/2006/relationships/slideLayout" Target="../slideLayouts/slideLayout140.xml"/><Relationship Id="rId19" Type="http://schemas.openxmlformats.org/officeDocument/2006/relationships/slideLayout" Target="../slideLayouts/slideLayout149.xml"/><Relationship Id="rId31" Type="http://schemas.openxmlformats.org/officeDocument/2006/relationships/slideLayout" Target="../slideLayouts/slideLayout161.xml"/><Relationship Id="rId44" Type="http://schemas.openxmlformats.org/officeDocument/2006/relationships/slideLayout" Target="../slideLayouts/slideLayout174.xml"/><Relationship Id="rId4" Type="http://schemas.openxmlformats.org/officeDocument/2006/relationships/slideLayout" Target="../slideLayouts/slideLayout134.xml"/><Relationship Id="rId9" Type="http://schemas.openxmlformats.org/officeDocument/2006/relationships/slideLayout" Target="../slideLayouts/slideLayout139.xml"/><Relationship Id="rId14" Type="http://schemas.openxmlformats.org/officeDocument/2006/relationships/slideLayout" Target="../slideLayouts/slideLayout144.xml"/><Relationship Id="rId22" Type="http://schemas.openxmlformats.org/officeDocument/2006/relationships/slideLayout" Target="../slideLayouts/slideLayout152.xml"/><Relationship Id="rId27" Type="http://schemas.openxmlformats.org/officeDocument/2006/relationships/slideLayout" Target="../slideLayouts/slideLayout157.xml"/><Relationship Id="rId30" Type="http://schemas.openxmlformats.org/officeDocument/2006/relationships/slideLayout" Target="../slideLayouts/slideLayout160.xml"/><Relationship Id="rId35" Type="http://schemas.openxmlformats.org/officeDocument/2006/relationships/slideLayout" Target="../slideLayouts/slideLayout165.xml"/><Relationship Id="rId43" Type="http://schemas.openxmlformats.org/officeDocument/2006/relationships/slideLayout" Target="../slideLayouts/slideLayout173.xml"/><Relationship Id="rId48" Type="http://schemas.openxmlformats.org/officeDocument/2006/relationships/theme" Target="../theme/theme9.xml"/><Relationship Id="rId8" Type="http://schemas.openxmlformats.org/officeDocument/2006/relationships/slideLayout" Target="../slideLayouts/slideLayout138.xml"/><Relationship Id="rId3" Type="http://schemas.openxmlformats.org/officeDocument/2006/relationships/slideLayout" Target="../slideLayouts/slideLayout133.xml"/><Relationship Id="rId12" Type="http://schemas.openxmlformats.org/officeDocument/2006/relationships/slideLayout" Target="../slideLayouts/slideLayout142.xml"/><Relationship Id="rId17" Type="http://schemas.openxmlformats.org/officeDocument/2006/relationships/slideLayout" Target="../slideLayouts/slideLayout147.xml"/><Relationship Id="rId25" Type="http://schemas.openxmlformats.org/officeDocument/2006/relationships/slideLayout" Target="../slideLayouts/slideLayout155.xml"/><Relationship Id="rId33" Type="http://schemas.openxmlformats.org/officeDocument/2006/relationships/slideLayout" Target="../slideLayouts/slideLayout163.xml"/><Relationship Id="rId38" Type="http://schemas.openxmlformats.org/officeDocument/2006/relationships/slideLayout" Target="../slideLayouts/slideLayout168.xml"/><Relationship Id="rId46" Type="http://schemas.openxmlformats.org/officeDocument/2006/relationships/slideLayout" Target="../slideLayouts/slideLayout176.xml"/><Relationship Id="rId20" Type="http://schemas.openxmlformats.org/officeDocument/2006/relationships/slideLayout" Target="../slideLayouts/slideLayout150.xml"/><Relationship Id="rId41" Type="http://schemas.openxmlformats.org/officeDocument/2006/relationships/slideLayout" Target="../slideLayouts/slideLayout171.xml"/><Relationship Id="rId1" Type="http://schemas.openxmlformats.org/officeDocument/2006/relationships/slideLayout" Target="../slideLayouts/slideLayout131.xml"/><Relationship Id="rId6" Type="http://schemas.openxmlformats.org/officeDocument/2006/relationships/slideLayout" Target="../slideLayouts/slideLayout136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5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80.xml"/><Relationship Id="rId7" Type="http://schemas.openxmlformats.org/officeDocument/2006/relationships/slideLayout" Target="../slideLayouts/slideLayout184.xml"/><Relationship Id="rId12" Type="http://schemas.openxmlformats.org/officeDocument/2006/relationships/slideLayout" Target="../slideLayouts/slideLayout189.xml"/><Relationship Id="rId17" Type="http://schemas.openxmlformats.org/officeDocument/2006/relationships/image" Target="../media/image12.png"/><Relationship Id="rId2" Type="http://schemas.openxmlformats.org/officeDocument/2006/relationships/slideLayout" Target="../slideLayouts/slideLayout179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178.xml"/><Relationship Id="rId6" Type="http://schemas.openxmlformats.org/officeDocument/2006/relationships/slideLayout" Target="../slideLayouts/slideLayout183.xml"/><Relationship Id="rId11" Type="http://schemas.openxmlformats.org/officeDocument/2006/relationships/slideLayout" Target="../slideLayouts/slideLayout188.xml"/><Relationship Id="rId5" Type="http://schemas.openxmlformats.org/officeDocument/2006/relationships/slideLayout" Target="../slideLayouts/slideLayout182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87.xml"/><Relationship Id="rId4" Type="http://schemas.openxmlformats.org/officeDocument/2006/relationships/slideLayout" Target="../slideLayouts/slideLayout181.xml"/><Relationship Id="rId9" Type="http://schemas.openxmlformats.org/officeDocument/2006/relationships/slideLayout" Target="../slideLayouts/slideLayout186.xml"/><Relationship Id="rId14" Type="http://schemas.openxmlformats.org/officeDocument/2006/relationships/image" Target="../media/image9.png"/></Relationships>
</file>

<file path=ppt/slideMasters/_rels/slideMaster1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02.xml"/><Relationship Id="rId18" Type="http://schemas.openxmlformats.org/officeDocument/2006/relationships/slideLayout" Target="../slideLayouts/slideLayout207.xml"/><Relationship Id="rId26" Type="http://schemas.openxmlformats.org/officeDocument/2006/relationships/slideLayout" Target="../slideLayouts/slideLayout215.xml"/><Relationship Id="rId39" Type="http://schemas.openxmlformats.org/officeDocument/2006/relationships/slideLayout" Target="../slideLayouts/slideLayout228.xml"/><Relationship Id="rId21" Type="http://schemas.openxmlformats.org/officeDocument/2006/relationships/slideLayout" Target="../slideLayouts/slideLayout210.xml"/><Relationship Id="rId34" Type="http://schemas.openxmlformats.org/officeDocument/2006/relationships/slideLayout" Target="../slideLayouts/slideLayout223.xml"/><Relationship Id="rId42" Type="http://schemas.openxmlformats.org/officeDocument/2006/relationships/slideLayout" Target="../slideLayouts/slideLayout231.xml"/><Relationship Id="rId47" Type="http://schemas.openxmlformats.org/officeDocument/2006/relationships/slideLayout" Target="../slideLayouts/slideLayout236.xml"/><Relationship Id="rId50" Type="http://schemas.openxmlformats.org/officeDocument/2006/relationships/slideLayout" Target="../slideLayouts/slideLayout239.xml"/><Relationship Id="rId55" Type="http://schemas.openxmlformats.org/officeDocument/2006/relationships/theme" Target="../theme/theme11.xml"/><Relationship Id="rId7" Type="http://schemas.openxmlformats.org/officeDocument/2006/relationships/slideLayout" Target="../slideLayouts/slideLayout196.xml"/><Relationship Id="rId2" Type="http://schemas.openxmlformats.org/officeDocument/2006/relationships/slideLayout" Target="../slideLayouts/slideLayout191.xml"/><Relationship Id="rId16" Type="http://schemas.openxmlformats.org/officeDocument/2006/relationships/slideLayout" Target="../slideLayouts/slideLayout205.xml"/><Relationship Id="rId29" Type="http://schemas.openxmlformats.org/officeDocument/2006/relationships/slideLayout" Target="../slideLayouts/slideLayout218.xml"/><Relationship Id="rId11" Type="http://schemas.openxmlformats.org/officeDocument/2006/relationships/slideLayout" Target="../slideLayouts/slideLayout200.xml"/><Relationship Id="rId24" Type="http://schemas.openxmlformats.org/officeDocument/2006/relationships/slideLayout" Target="../slideLayouts/slideLayout213.xml"/><Relationship Id="rId32" Type="http://schemas.openxmlformats.org/officeDocument/2006/relationships/slideLayout" Target="../slideLayouts/slideLayout221.xml"/><Relationship Id="rId37" Type="http://schemas.openxmlformats.org/officeDocument/2006/relationships/slideLayout" Target="../slideLayouts/slideLayout226.xml"/><Relationship Id="rId40" Type="http://schemas.openxmlformats.org/officeDocument/2006/relationships/slideLayout" Target="../slideLayouts/slideLayout229.xml"/><Relationship Id="rId45" Type="http://schemas.openxmlformats.org/officeDocument/2006/relationships/slideLayout" Target="../slideLayouts/slideLayout234.xml"/><Relationship Id="rId53" Type="http://schemas.openxmlformats.org/officeDocument/2006/relationships/slideLayout" Target="../slideLayouts/slideLayout242.xml"/><Relationship Id="rId5" Type="http://schemas.openxmlformats.org/officeDocument/2006/relationships/slideLayout" Target="../slideLayouts/slideLayout194.xml"/><Relationship Id="rId10" Type="http://schemas.openxmlformats.org/officeDocument/2006/relationships/slideLayout" Target="../slideLayouts/slideLayout199.xml"/><Relationship Id="rId19" Type="http://schemas.openxmlformats.org/officeDocument/2006/relationships/slideLayout" Target="../slideLayouts/slideLayout208.xml"/><Relationship Id="rId31" Type="http://schemas.openxmlformats.org/officeDocument/2006/relationships/slideLayout" Target="../slideLayouts/slideLayout220.xml"/><Relationship Id="rId44" Type="http://schemas.openxmlformats.org/officeDocument/2006/relationships/slideLayout" Target="../slideLayouts/slideLayout233.xml"/><Relationship Id="rId52" Type="http://schemas.openxmlformats.org/officeDocument/2006/relationships/slideLayout" Target="../slideLayouts/slideLayout241.xml"/><Relationship Id="rId4" Type="http://schemas.openxmlformats.org/officeDocument/2006/relationships/slideLayout" Target="../slideLayouts/slideLayout193.xml"/><Relationship Id="rId9" Type="http://schemas.openxmlformats.org/officeDocument/2006/relationships/slideLayout" Target="../slideLayouts/slideLayout198.xml"/><Relationship Id="rId14" Type="http://schemas.openxmlformats.org/officeDocument/2006/relationships/slideLayout" Target="../slideLayouts/slideLayout203.xml"/><Relationship Id="rId22" Type="http://schemas.openxmlformats.org/officeDocument/2006/relationships/slideLayout" Target="../slideLayouts/slideLayout211.xml"/><Relationship Id="rId27" Type="http://schemas.openxmlformats.org/officeDocument/2006/relationships/slideLayout" Target="../slideLayouts/slideLayout216.xml"/><Relationship Id="rId30" Type="http://schemas.openxmlformats.org/officeDocument/2006/relationships/slideLayout" Target="../slideLayouts/slideLayout219.xml"/><Relationship Id="rId35" Type="http://schemas.openxmlformats.org/officeDocument/2006/relationships/slideLayout" Target="../slideLayouts/slideLayout224.xml"/><Relationship Id="rId43" Type="http://schemas.openxmlformats.org/officeDocument/2006/relationships/slideLayout" Target="../slideLayouts/slideLayout232.xml"/><Relationship Id="rId48" Type="http://schemas.openxmlformats.org/officeDocument/2006/relationships/slideLayout" Target="../slideLayouts/slideLayout237.xml"/><Relationship Id="rId8" Type="http://schemas.openxmlformats.org/officeDocument/2006/relationships/slideLayout" Target="../slideLayouts/slideLayout197.xml"/><Relationship Id="rId51" Type="http://schemas.openxmlformats.org/officeDocument/2006/relationships/slideLayout" Target="../slideLayouts/slideLayout240.xml"/><Relationship Id="rId3" Type="http://schemas.openxmlformats.org/officeDocument/2006/relationships/slideLayout" Target="../slideLayouts/slideLayout192.xml"/><Relationship Id="rId12" Type="http://schemas.openxmlformats.org/officeDocument/2006/relationships/slideLayout" Target="../slideLayouts/slideLayout201.xml"/><Relationship Id="rId17" Type="http://schemas.openxmlformats.org/officeDocument/2006/relationships/slideLayout" Target="../slideLayouts/slideLayout206.xml"/><Relationship Id="rId25" Type="http://schemas.openxmlformats.org/officeDocument/2006/relationships/slideLayout" Target="../slideLayouts/slideLayout214.xml"/><Relationship Id="rId33" Type="http://schemas.openxmlformats.org/officeDocument/2006/relationships/slideLayout" Target="../slideLayouts/slideLayout222.xml"/><Relationship Id="rId38" Type="http://schemas.openxmlformats.org/officeDocument/2006/relationships/slideLayout" Target="../slideLayouts/slideLayout227.xml"/><Relationship Id="rId46" Type="http://schemas.openxmlformats.org/officeDocument/2006/relationships/slideLayout" Target="../slideLayouts/slideLayout235.xml"/><Relationship Id="rId20" Type="http://schemas.openxmlformats.org/officeDocument/2006/relationships/slideLayout" Target="../slideLayouts/slideLayout209.xml"/><Relationship Id="rId41" Type="http://schemas.openxmlformats.org/officeDocument/2006/relationships/slideLayout" Target="../slideLayouts/slideLayout230.xml"/><Relationship Id="rId54" Type="http://schemas.openxmlformats.org/officeDocument/2006/relationships/slideLayout" Target="../slideLayouts/slideLayout243.xml"/><Relationship Id="rId1" Type="http://schemas.openxmlformats.org/officeDocument/2006/relationships/slideLayout" Target="../slideLayouts/slideLayout190.xml"/><Relationship Id="rId6" Type="http://schemas.openxmlformats.org/officeDocument/2006/relationships/slideLayout" Target="../slideLayouts/slideLayout195.xml"/><Relationship Id="rId15" Type="http://schemas.openxmlformats.org/officeDocument/2006/relationships/slideLayout" Target="../slideLayouts/slideLayout204.xml"/><Relationship Id="rId23" Type="http://schemas.openxmlformats.org/officeDocument/2006/relationships/slideLayout" Target="../slideLayouts/slideLayout212.xml"/><Relationship Id="rId28" Type="http://schemas.openxmlformats.org/officeDocument/2006/relationships/slideLayout" Target="../slideLayouts/slideLayout217.xml"/><Relationship Id="rId36" Type="http://schemas.openxmlformats.org/officeDocument/2006/relationships/slideLayout" Target="../slideLayouts/slideLayout225.xml"/><Relationship Id="rId49" Type="http://schemas.openxmlformats.org/officeDocument/2006/relationships/slideLayout" Target="../slideLayouts/slideLayout238.xml"/></Relationships>
</file>

<file path=ppt/slideMasters/_rels/slideMaster1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56.xml"/><Relationship Id="rId18" Type="http://schemas.openxmlformats.org/officeDocument/2006/relationships/slideLayout" Target="../slideLayouts/slideLayout261.xml"/><Relationship Id="rId26" Type="http://schemas.openxmlformats.org/officeDocument/2006/relationships/slideLayout" Target="../slideLayouts/slideLayout269.xml"/><Relationship Id="rId39" Type="http://schemas.openxmlformats.org/officeDocument/2006/relationships/slideLayout" Target="../slideLayouts/slideLayout282.xml"/><Relationship Id="rId21" Type="http://schemas.openxmlformats.org/officeDocument/2006/relationships/slideLayout" Target="../slideLayouts/slideLayout264.xml"/><Relationship Id="rId34" Type="http://schemas.openxmlformats.org/officeDocument/2006/relationships/slideLayout" Target="../slideLayouts/slideLayout277.xml"/><Relationship Id="rId42" Type="http://schemas.openxmlformats.org/officeDocument/2006/relationships/slideLayout" Target="../slideLayouts/slideLayout285.xml"/><Relationship Id="rId47" Type="http://schemas.openxmlformats.org/officeDocument/2006/relationships/theme" Target="../theme/theme12.xml"/><Relationship Id="rId7" Type="http://schemas.openxmlformats.org/officeDocument/2006/relationships/slideLayout" Target="../slideLayouts/slideLayout250.xml"/><Relationship Id="rId2" Type="http://schemas.openxmlformats.org/officeDocument/2006/relationships/slideLayout" Target="../slideLayouts/slideLayout245.xml"/><Relationship Id="rId16" Type="http://schemas.openxmlformats.org/officeDocument/2006/relationships/slideLayout" Target="../slideLayouts/slideLayout259.xml"/><Relationship Id="rId29" Type="http://schemas.openxmlformats.org/officeDocument/2006/relationships/slideLayout" Target="../slideLayouts/slideLayout272.xml"/><Relationship Id="rId1" Type="http://schemas.openxmlformats.org/officeDocument/2006/relationships/slideLayout" Target="../slideLayouts/slideLayout244.xml"/><Relationship Id="rId6" Type="http://schemas.openxmlformats.org/officeDocument/2006/relationships/slideLayout" Target="../slideLayouts/slideLayout249.xml"/><Relationship Id="rId11" Type="http://schemas.openxmlformats.org/officeDocument/2006/relationships/slideLayout" Target="../slideLayouts/slideLayout254.xml"/><Relationship Id="rId24" Type="http://schemas.openxmlformats.org/officeDocument/2006/relationships/slideLayout" Target="../slideLayouts/slideLayout267.xml"/><Relationship Id="rId32" Type="http://schemas.openxmlformats.org/officeDocument/2006/relationships/slideLayout" Target="../slideLayouts/slideLayout275.xml"/><Relationship Id="rId37" Type="http://schemas.openxmlformats.org/officeDocument/2006/relationships/slideLayout" Target="../slideLayouts/slideLayout280.xml"/><Relationship Id="rId40" Type="http://schemas.openxmlformats.org/officeDocument/2006/relationships/slideLayout" Target="../slideLayouts/slideLayout283.xml"/><Relationship Id="rId45" Type="http://schemas.openxmlformats.org/officeDocument/2006/relationships/slideLayout" Target="../slideLayouts/slideLayout288.xml"/><Relationship Id="rId5" Type="http://schemas.openxmlformats.org/officeDocument/2006/relationships/slideLayout" Target="../slideLayouts/slideLayout248.xml"/><Relationship Id="rId15" Type="http://schemas.openxmlformats.org/officeDocument/2006/relationships/slideLayout" Target="../slideLayouts/slideLayout258.xml"/><Relationship Id="rId23" Type="http://schemas.openxmlformats.org/officeDocument/2006/relationships/slideLayout" Target="../slideLayouts/slideLayout266.xml"/><Relationship Id="rId28" Type="http://schemas.openxmlformats.org/officeDocument/2006/relationships/slideLayout" Target="../slideLayouts/slideLayout271.xml"/><Relationship Id="rId36" Type="http://schemas.openxmlformats.org/officeDocument/2006/relationships/slideLayout" Target="../slideLayouts/slideLayout279.xml"/><Relationship Id="rId10" Type="http://schemas.openxmlformats.org/officeDocument/2006/relationships/slideLayout" Target="../slideLayouts/slideLayout253.xml"/><Relationship Id="rId19" Type="http://schemas.openxmlformats.org/officeDocument/2006/relationships/slideLayout" Target="../slideLayouts/slideLayout262.xml"/><Relationship Id="rId31" Type="http://schemas.openxmlformats.org/officeDocument/2006/relationships/slideLayout" Target="../slideLayouts/slideLayout274.xml"/><Relationship Id="rId44" Type="http://schemas.openxmlformats.org/officeDocument/2006/relationships/slideLayout" Target="../slideLayouts/slideLayout287.xml"/><Relationship Id="rId4" Type="http://schemas.openxmlformats.org/officeDocument/2006/relationships/slideLayout" Target="../slideLayouts/slideLayout247.xml"/><Relationship Id="rId9" Type="http://schemas.openxmlformats.org/officeDocument/2006/relationships/slideLayout" Target="../slideLayouts/slideLayout252.xml"/><Relationship Id="rId14" Type="http://schemas.openxmlformats.org/officeDocument/2006/relationships/slideLayout" Target="../slideLayouts/slideLayout257.xml"/><Relationship Id="rId22" Type="http://schemas.openxmlformats.org/officeDocument/2006/relationships/slideLayout" Target="../slideLayouts/slideLayout265.xml"/><Relationship Id="rId27" Type="http://schemas.openxmlformats.org/officeDocument/2006/relationships/slideLayout" Target="../slideLayouts/slideLayout270.xml"/><Relationship Id="rId30" Type="http://schemas.openxmlformats.org/officeDocument/2006/relationships/slideLayout" Target="../slideLayouts/slideLayout273.xml"/><Relationship Id="rId35" Type="http://schemas.openxmlformats.org/officeDocument/2006/relationships/slideLayout" Target="../slideLayouts/slideLayout278.xml"/><Relationship Id="rId43" Type="http://schemas.openxmlformats.org/officeDocument/2006/relationships/slideLayout" Target="../slideLayouts/slideLayout286.xml"/><Relationship Id="rId48" Type="http://schemas.openxmlformats.org/officeDocument/2006/relationships/image" Target="../media/image20.png"/><Relationship Id="rId8" Type="http://schemas.openxmlformats.org/officeDocument/2006/relationships/slideLayout" Target="../slideLayouts/slideLayout251.xml"/><Relationship Id="rId3" Type="http://schemas.openxmlformats.org/officeDocument/2006/relationships/slideLayout" Target="../slideLayouts/slideLayout246.xml"/><Relationship Id="rId12" Type="http://schemas.openxmlformats.org/officeDocument/2006/relationships/slideLayout" Target="../slideLayouts/slideLayout255.xml"/><Relationship Id="rId17" Type="http://schemas.openxmlformats.org/officeDocument/2006/relationships/slideLayout" Target="../slideLayouts/slideLayout260.xml"/><Relationship Id="rId25" Type="http://schemas.openxmlformats.org/officeDocument/2006/relationships/slideLayout" Target="../slideLayouts/slideLayout268.xml"/><Relationship Id="rId33" Type="http://schemas.openxmlformats.org/officeDocument/2006/relationships/slideLayout" Target="../slideLayouts/slideLayout276.xml"/><Relationship Id="rId38" Type="http://schemas.openxmlformats.org/officeDocument/2006/relationships/slideLayout" Target="../slideLayouts/slideLayout281.xml"/><Relationship Id="rId46" Type="http://schemas.openxmlformats.org/officeDocument/2006/relationships/slideLayout" Target="../slideLayouts/slideLayout289.xml"/><Relationship Id="rId20" Type="http://schemas.openxmlformats.org/officeDocument/2006/relationships/slideLayout" Target="../slideLayouts/slideLayout263.xml"/><Relationship Id="rId41" Type="http://schemas.openxmlformats.org/officeDocument/2006/relationships/slideLayout" Target="../slideLayouts/slideLayout284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292.xml"/><Relationship Id="rId7" Type="http://schemas.openxmlformats.org/officeDocument/2006/relationships/slideLayout" Target="../slideLayouts/slideLayout296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291.xml"/><Relationship Id="rId1" Type="http://schemas.openxmlformats.org/officeDocument/2006/relationships/slideLayout" Target="../slideLayouts/slideLayout290.xml"/><Relationship Id="rId6" Type="http://schemas.openxmlformats.org/officeDocument/2006/relationships/slideLayout" Target="../slideLayouts/slideLayout295.xml"/><Relationship Id="rId11" Type="http://schemas.openxmlformats.org/officeDocument/2006/relationships/slideLayout" Target="../slideLayouts/slideLayout300.xml"/><Relationship Id="rId5" Type="http://schemas.openxmlformats.org/officeDocument/2006/relationships/slideLayout" Target="../slideLayouts/slideLayout294.xml"/><Relationship Id="rId15" Type="http://schemas.openxmlformats.org/officeDocument/2006/relationships/image" Target="../media/image11.png"/><Relationship Id="rId10" Type="http://schemas.openxmlformats.org/officeDocument/2006/relationships/slideLayout" Target="../slideLayouts/slideLayout299.xml"/><Relationship Id="rId4" Type="http://schemas.openxmlformats.org/officeDocument/2006/relationships/slideLayout" Target="../slideLayouts/slideLayout293.xml"/><Relationship Id="rId9" Type="http://schemas.openxmlformats.org/officeDocument/2006/relationships/slideLayout" Target="../slideLayouts/slideLayout298.xml"/><Relationship Id="rId14" Type="http://schemas.microsoft.com/office/2007/relationships/hdphoto" Target="../media/hdphoto1.wdp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8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03.xml"/><Relationship Id="rId7" Type="http://schemas.openxmlformats.org/officeDocument/2006/relationships/slideLayout" Target="../slideLayouts/slideLayout307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02.xml"/><Relationship Id="rId1" Type="http://schemas.openxmlformats.org/officeDocument/2006/relationships/slideLayout" Target="../slideLayouts/slideLayout301.xml"/><Relationship Id="rId6" Type="http://schemas.openxmlformats.org/officeDocument/2006/relationships/slideLayout" Target="../slideLayouts/slideLayout306.xml"/><Relationship Id="rId11" Type="http://schemas.openxmlformats.org/officeDocument/2006/relationships/slideLayout" Target="../slideLayouts/slideLayout311.xml"/><Relationship Id="rId5" Type="http://schemas.openxmlformats.org/officeDocument/2006/relationships/slideLayout" Target="../slideLayouts/slideLayout305.xml"/><Relationship Id="rId10" Type="http://schemas.openxmlformats.org/officeDocument/2006/relationships/slideLayout" Target="../slideLayouts/slideLayout310.xml"/><Relationship Id="rId4" Type="http://schemas.openxmlformats.org/officeDocument/2006/relationships/slideLayout" Target="../slideLayouts/slideLayout304.xml"/><Relationship Id="rId9" Type="http://schemas.openxmlformats.org/officeDocument/2006/relationships/slideLayout" Target="../slideLayouts/slideLayout309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9.xml"/><Relationship Id="rId13" Type="http://schemas.openxmlformats.org/officeDocument/2006/relationships/slideLayout" Target="../slideLayouts/slideLayout324.xml"/><Relationship Id="rId3" Type="http://schemas.openxmlformats.org/officeDocument/2006/relationships/slideLayout" Target="../slideLayouts/slideLayout314.xml"/><Relationship Id="rId7" Type="http://schemas.openxmlformats.org/officeDocument/2006/relationships/slideLayout" Target="../slideLayouts/slideLayout318.xml"/><Relationship Id="rId12" Type="http://schemas.openxmlformats.org/officeDocument/2006/relationships/slideLayout" Target="../slideLayouts/slideLayout323.xml"/><Relationship Id="rId2" Type="http://schemas.openxmlformats.org/officeDocument/2006/relationships/slideLayout" Target="../slideLayouts/slideLayout313.xml"/><Relationship Id="rId1" Type="http://schemas.openxmlformats.org/officeDocument/2006/relationships/slideLayout" Target="../slideLayouts/slideLayout312.xml"/><Relationship Id="rId6" Type="http://schemas.openxmlformats.org/officeDocument/2006/relationships/slideLayout" Target="../slideLayouts/slideLayout317.xml"/><Relationship Id="rId11" Type="http://schemas.openxmlformats.org/officeDocument/2006/relationships/slideLayout" Target="../slideLayouts/slideLayout322.xml"/><Relationship Id="rId5" Type="http://schemas.openxmlformats.org/officeDocument/2006/relationships/slideLayout" Target="../slideLayouts/slideLayout316.xml"/><Relationship Id="rId15" Type="http://schemas.openxmlformats.org/officeDocument/2006/relationships/theme" Target="../theme/theme15.xml"/><Relationship Id="rId10" Type="http://schemas.openxmlformats.org/officeDocument/2006/relationships/slideLayout" Target="../slideLayouts/slideLayout321.xml"/><Relationship Id="rId4" Type="http://schemas.openxmlformats.org/officeDocument/2006/relationships/slideLayout" Target="../slideLayouts/slideLayout315.xml"/><Relationship Id="rId9" Type="http://schemas.openxmlformats.org/officeDocument/2006/relationships/slideLayout" Target="../slideLayouts/slideLayout320.xml"/><Relationship Id="rId14" Type="http://schemas.openxmlformats.org/officeDocument/2006/relationships/slideLayout" Target="../slideLayouts/slideLayout3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2208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3" y="133012"/>
            <a:ext cx="7070271" cy="994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/>
              <a:t>Haga clic para modificar </a:t>
            </a:r>
            <a:br>
              <a:rPr lang="es-ES" dirty="0"/>
            </a:br>
            <a:r>
              <a:rPr lang="es-ES" dirty="0"/>
              <a:t>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75657"/>
            <a:ext cx="7886700" cy="3967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dirty="0"/>
              <a:t>Haga clic para modificar el estilo de texto del patrón</a:t>
            </a:r>
          </a:p>
          <a:p>
            <a:pPr lvl="1"/>
            <a:r>
              <a:rPr lang="es-ES" dirty="0"/>
              <a:t>Segundo nivel</a:t>
            </a:r>
          </a:p>
          <a:p>
            <a:pPr lvl="2"/>
            <a:r>
              <a:rPr lang="es-ES" dirty="0"/>
              <a:t>Tercer nivel</a:t>
            </a:r>
          </a:p>
          <a:p>
            <a:pPr lvl="3"/>
            <a:r>
              <a:rPr lang="es-ES" dirty="0"/>
              <a:t>Cuarto nivel</a:t>
            </a:r>
          </a:p>
          <a:p>
            <a:pPr lvl="4"/>
            <a:r>
              <a:rPr lang="es-ES" dirty="0"/>
              <a:t>Quinto nivel</a:t>
            </a:r>
            <a:endParaRPr lang="en-US" dirty="0"/>
          </a:p>
        </p:txBody>
      </p:sp>
      <p:sp>
        <p:nvSpPr>
          <p:cNvPr id="9" name="Slide Number Placeholder 5"/>
          <p:cNvSpPr txBox="1">
            <a:spLocks/>
          </p:cNvSpPr>
          <p:nvPr userDrawn="1"/>
        </p:nvSpPr>
        <p:spPr>
          <a:xfrm>
            <a:off x="7085078" y="4869656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es-ES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026923-C7E2-45C3-B29C-32230263B074}" type="slidenum">
              <a:rPr lang="es-ES" smtClean="0"/>
              <a:pPr/>
              <a:t>‹#›</a:t>
            </a:fld>
            <a:endParaRPr lang="es-E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85078" y="4869656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9A3C1E9-1E17-4B2D-975E-2F80F7CB45F8}" type="slidenum">
              <a:rPr lang="es-ES" smtClean="0"/>
              <a:pPr/>
              <a:t>‹#›</a:t>
            </a:fld>
            <a:endParaRPr lang="es-E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416" y="4841692"/>
            <a:ext cx="3298064" cy="3134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i="1">
                <a:solidFill>
                  <a:schemeClr val="tx1">
                    <a:tint val="75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endParaRPr lang="es-E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47945" y="4852900"/>
            <a:ext cx="3086100" cy="2253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b="0" i="1">
                <a:solidFill>
                  <a:schemeClr val="tx1">
                    <a:tint val="75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fontAlgn="base"/>
            <a:r>
              <a:rPr lang="en-US">
                <a:solidFill>
                  <a:schemeClr val="accent1">
                    <a:lumMod val="50000"/>
                  </a:schemeClr>
                </a:solidFill>
              </a:rPr>
              <a:t>From ALBA to ALBA II - Tango Meeting - 8 June 2026</a:t>
            </a: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110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99" r:id="rId12"/>
    <p:sldLayoutId id="2147483849" r:id="rId13"/>
    <p:sldLayoutId id="2147483902" r:id="rId14"/>
    <p:sldLayoutId id="2147483903" r:id="rId15"/>
    <p:sldLayoutId id="2147483911" r:id="rId16"/>
    <p:sldLayoutId id="2147483912" r:id="rId17"/>
    <p:sldLayoutId id="2147483913" r:id="rId18"/>
    <p:sldLayoutId id="2147483914" r:id="rId19"/>
    <p:sldLayoutId id="2147483915" r:id="rId20"/>
    <p:sldLayoutId id="2147483916" r:id="rId21"/>
    <p:sldLayoutId id="2147483917" r:id="rId22"/>
    <p:sldLayoutId id="2147483919" r:id="rId23"/>
    <p:sldLayoutId id="2147483920" r:id="rId24"/>
    <p:sldLayoutId id="2147483921" r:id="rId25"/>
    <p:sldLayoutId id="2147483924" r:id="rId26"/>
    <p:sldLayoutId id="2147483926" r:id="rId27"/>
    <p:sldLayoutId id="2147483927" r:id="rId28"/>
    <p:sldLayoutId id="2147484087" r:id="rId29"/>
    <p:sldLayoutId id="2147484331" r:id="rId30"/>
  </p:sldLayoutIdLst>
  <p:hf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lang="en-US" sz="1800" b="0" kern="1200" dirty="0">
          <a:solidFill>
            <a:srgbClr val="323E4F"/>
          </a:solidFill>
          <a:latin typeface="Arial Black" charset="0"/>
          <a:ea typeface="+mn-ea"/>
          <a:cs typeface="+mn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0B092DD-AACD-4956-9E2E-B9174D6F7E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0" y="-465857"/>
            <a:ext cx="9272840" cy="5593276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652" y="4783923"/>
            <a:ext cx="293113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8F7049-4D5B-4BA1-867B-59B91683522B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8515350" y="82417"/>
            <a:ext cx="699546" cy="35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20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653" y="4770629"/>
            <a:ext cx="27015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82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932" r:id="rId13"/>
    <p:sldLayoutId id="2147483977" r:id="rId14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58069"/>
            <a:ext cx="912114" cy="1091963"/>
          </a:xfrm>
          <a:prstGeom prst="rect">
            <a:avLst/>
          </a:prstGeom>
        </p:spPr>
      </p:pic>
      <p:sp>
        <p:nvSpPr>
          <p:cNvPr id="14" name="Marcador de número de diapositiva 5">
            <a:extLst>
              <a:ext uri="{FF2B5EF4-FFF2-40B4-BE49-F238E27FC236}">
                <a16:creationId xmlns:a16="http://schemas.microsoft.com/office/drawing/2014/main" id="{396229D2-9F3B-7E46-8DB0-F338BB65B8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9635" y="4873591"/>
            <a:ext cx="499442" cy="167516"/>
          </a:xfrm>
          <a:prstGeom prst="rect">
            <a:avLst/>
          </a:prstGeom>
        </p:spPr>
        <p:txBody>
          <a:bodyPr/>
          <a:lstStyle>
            <a:lvl1pPr>
              <a:defRPr sz="675" b="1">
                <a:solidFill>
                  <a:schemeClr val="bg1"/>
                </a:solidFill>
                <a:latin typeface="ClanOT-Book" panose="02000503030000020004" pitchFamily="2" charset="77"/>
              </a:defRPr>
            </a:lvl1pPr>
          </a:lstStyle>
          <a:p>
            <a:fld id="{19B6D20B-0CA6-9943-86FE-91CE932E197F}" type="slidenum">
              <a:rPr lang="es-ES" smtClean="0"/>
              <a:pPr/>
              <a:t>‹#›</a:t>
            </a:fld>
            <a:endParaRPr lang="es-ES" dirty="0"/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5" y="58004"/>
            <a:ext cx="759719" cy="342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06" r="6756"/>
          <a:stretch/>
        </p:blipFill>
        <p:spPr>
          <a:xfrm>
            <a:off x="7519893" y="-6531"/>
            <a:ext cx="1630639" cy="152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36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7" r:id="rId7"/>
    <p:sldLayoutId id="2147483898" r:id="rId8"/>
    <p:sldLayoutId id="2147483899" r:id="rId9"/>
    <p:sldLayoutId id="2147483900" r:id="rId10"/>
    <p:sldLayoutId id="2147484088" r:id="rId11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B092DD-AACD-4956-9E2E-B9174D6F7E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1" y="-449776"/>
            <a:ext cx="9272840" cy="5593276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44038B1-686C-4F66-BDAF-664B1F0E845E}"/>
              </a:ext>
            </a:extLst>
          </p:cNvPr>
          <p:cNvSpPr txBox="1">
            <a:spLocks/>
          </p:cNvSpPr>
          <p:nvPr userDrawn="1"/>
        </p:nvSpPr>
        <p:spPr>
          <a:xfrm>
            <a:off x="3143250" y="4881563"/>
            <a:ext cx="3086100" cy="27384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00" dirty="0">
                <a:solidFill>
                  <a:schemeClr val="bg1">
                    <a:lumMod val="65000"/>
                  </a:schemeClr>
                </a:solidFill>
              </a:rPr>
              <a:t>ALBA II Day - Introduction</a:t>
            </a:r>
          </a:p>
        </p:txBody>
      </p:sp>
      <p:sp>
        <p:nvSpPr>
          <p:cNvPr id="10" name="Date Placeholder 1">
            <a:extLst>
              <a:ext uri="{FF2B5EF4-FFF2-40B4-BE49-F238E27FC236}">
                <a16:creationId xmlns:a16="http://schemas.microsoft.com/office/drawing/2014/main" id="{B4DF6A19-F418-4CAB-AE26-CCAB0A76BAA8}"/>
              </a:ext>
            </a:extLst>
          </p:cNvPr>
          <p:cNvSpPr txBox="1">
            <a:spLocks/>
          </p:cNvSpPr>
          <p:nvPr userDrawn="1"/>
        </p:nvSpPr>
        <p:spPr>
          <a:xfrm>
            <a:off x="742950" y="4881563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>
                <a:solidFill>
                  <a:schemeClr val="bg1">
                    <a:lumMod val="65000"/>
                  </a:schemeClr>
                </a:solidFill>
              </a:rPr>
              <a:t>30/06/2021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8F7049-4D5B-4BA1-867B-59B91683522B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8515350" y="82417"/>
            <a:ext cx="699546" cy="35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819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  <p:sldLayoutId id="2147484056" r:id="rId1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653" y="4770629"/>
            <a:ext cx="27015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141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  <p:sldLayoutId id="2147484059" r:id="rId2"/>
    <p:sldLayoutId id="2147484060" r:id="rId3"/>
    <p:sldLayoutId id="2147484061" r:id="rId4"/>
    <p:sldLayoutId id="2147484062" r:id="rId5"/>
    <p:sldLayoutId id="2147484063" r:id="rId6"/>
    <p:sldLayoutId id="2147484064" r:id="rId7"/>
    <p:sldLayoutId id="2147484065" r:id="rId8"/>
    <p:sldLayoutId id="2147484066" r:id="rId9"/>
    <p:sldLayoutId id="2147484067" r:id="rId10"/>
    <p:sldLayoutId id="2147484068" r:id="rId11"/>
    <p:sldLayoutId id="2147484069" r:id="rId12"/>
    <p:sldLayoutId id="2147484070" r:id="rId13"/>
    <p:sldLayoutId id="2147484071" r:id="rId14"/>
    <p:sldLayoutId id="2147484072" r:id="rId15"/>
    <p:sldLayoutId id="2147484073" r:id="rId16"/>
    <p:sldLayoutId id="2147484074" r:id="rId17"/>
    <p:sldLayoutId id="2147484075" r:id="rId18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653" y="4770629"/>
            <a:ext cx="27015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76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4" r:id="rId14"/>
    <p:sldLayoutId id="2147484105" r:id="rId15"/>
    <p:sldLayoutId id="2147484106" r:id="rId16"/>
    <p:sldLayoutId id="2147484107" r:id="rId17"/>
    <p:sldLayoutId id="2147484109" r:id="rId18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653" y="4770629"/>
            <a:ext cx="27015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662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  <p:sldLayoutId id="2147484122" r:id="rId12"/>
    <p:sldLayoutId id="2147484123" r:id="rId13"/>
    <p:sldLayoutId id="2147484125" r:id="rId14"/>
    <p:sldLayoutId id="2147484128" r:id="rId15"/>
    <p:sldLayoutId id="2147484541" r:id="rId16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CD9CD-AF32-4143-9151-EEDBA3AFB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6F1D9-723D-4954-ABC7-E23BBD2F7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F1A40-782E-4C42-824A-027CBB2535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035" y="36967"/>
            <a:ext cx="1682656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Open Sans"/>
                <a:cs typeface="Calibri" panose="020F0502020204030204" pitchFamily="34" charset="0"/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512472-1096-469E-861F-C901E8E9BF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3550" y="4773675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Open Sans"/>
                <a:cs typeface="Calibri" panose="020F0502020204030204" pitchFamily="34" charset="0"/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9DBEE-5C7C-4809-A95D-46DAF39D05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  <a:latin typeface="Open Sans"/>
                <a:cs typeface="Calibri" panose="020F0502020204030204" pitchFamily="34" charset="0"/>
              </a:defRPr>
            </a:lvl1pPr>
          </a:lstStyle>
          <a:p>
            <a:fld id="{EF9E645B-E2C7-4388-AA53-7D79FD51B131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AAC69B-0C7F-4EB6-83D2-FDFA2607EA3E}"/>
              </a:ext>
            </a:extLst>
          </p:cNvPr>
          <p:cNvPicPr>
            <a:picLocks noChangeAspect="1"/>
          </p:cNvPicPr>
          <p:nvPr userDrawn="1"/>
        </p:nvPicPr>
        <p:blipFill>
          <a:blip r:embed="rId49"/>
          <a:stretch>
            <a:fillRect/>
          </a:stretch>
        </p:blipFill>
        <p:spPr>
          <a:xfrm>
            <a:off x="279354" y="4833030"/>
            <a:ext cx="1244700" cy="15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8816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32" r:id="rId1"/>
    <p:sldLayoutId id="2147484133" r:id="rId2"/>
    <p:sldLayoutId id="2147484134" r:id="rId3"/>
    <p:sldLayoutId id="2147484135" r:id="rId4"/>
    <p:sldLayoutId id="2147484136" r:id="rId5"/>
    <p:sldLayoutId id="2147484137" r:id="rId6"/>
    <p:sldLayoutId id="2147484138" r:id="rId7"/>
    <p:sldLayoutId id="2147484139" r:id="rId8"/>
    <p:sldLayoutId id="2147484140" r:id="rId9"/>
    <p:sldLayoutId id="2147484142" r:id="rId10"/>
    <p:sldLayoutId id="2147484143" r:id="rId11"/>
    <p:sldLayoutId id="2147484144" r:id="rId12"/>
    <p:sldLayoutId id="2147484145" r:id="rId13"/>
    <p:sldLayoutId id="2147484146" r:id="rId14"/>
    <p:sldLayoutId id="2147484147" r:id="rId15"/>
    <p:sldLayoutId id="2147484148" r:id="rId16"/>
    <p:sldLayoutId id="2147484149" r:id="rId17"/>
    <p:sldLayoutId id="2147484150" r:id="rId18"/>
    <p:sldLayoutId id="2147484151" r:id="rId19"/>
    <p:sldLayoutId id="2147484152" r:id="rId20"/>
    <p:sldLayoutId id="2147484153" r:id="rId21"/>
    <p:sldLayoutId id="2147484154" r:id="rId22"/>
    <p:sldLayoutId id="2147484155" r:id="rId23"/>
    <p:sldLayoutId id="2147484156" r:id="rId24"/>
    <p:sldLayoutId id="2147484157" r:id="rId25"/>
    <p:sldLayoutId id="2147484158" r:id="rId26"/>
    <p:sldLayoutId id="2147484159" r:id="rId27"/>
    <p:sldLayoutId id="2147484160" r:id="rId28"/>
    <p:sldLayoutId id="2147484161" r:id="rId29"/>
    <p:sldLayoutId id="2147484162" r:id="rId30"/>
    <p:sldLayoutId id="2147484163" r:id="rId31"/>
    <p:sldLayoutId id="2147484164" r:id="rId32"/>
    <p:sldLayoutId id="2147484165" r:id="rId33"/>
    <p:sldLayoutId id="2147484166" r:id="rId34"/>
    <p:sldLayoutId id="2147484167" r:id="rId35"/>
    <p:sldLayoutId id="2147484168" r:id="rId36"/>
    <p:sldLayoutId id="2147484169" r:id="rId37"/>
    <p:sldLayoutId id="2147484170" r:id="rId38"/>
    <p:sldLayoutId id="2147484171" r:id="rId39"/>
    <p:sldLayoutId id="2147484172" r:id="rId40"/>
    <p:sldLayoutId id="2147484173" r:id="rId41"/>
    <p:sldLayoutId id="2147484175" r:id="rId42"/>
    <p:sldLayoutId id="2147484177" r:id="rId43"/>
    <p:sldLayoutId id="2147484203" r:id="rId44"/>
    <p:sldLayoutId id="2147484493" r:id="rId45"/>
    <p:sldLayoutId id="2147484494" r:id="rId46"/>
    <p:sldLayoutId id="2147484511" r:id="rId47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00" b="1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0B092DD-AACD-4956-9E2E-B9174D6F7E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-66324" y="-478971"/>
            <a:ext cx="9448021" cy="5698943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49" y="4767263"/>
            <a:ext cx="252262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8F7049-4D5B-4BA1-867B-59B91683522B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8515350" y="82417"/>
            <a:ext cx="699546" cy="35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610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1" r:id="rId1"/>
    <p:sldLayoutId id="2147484212" r:id="rId2"/>
    <p:sldLayoutId id="2147484213" r:id="rId3"/>
    <p:sldLayoutId id="2147484214" r:id="rId4"/>
    <p:sldLayoutId id="2147484215" r:id="rId5"/>
    <p:sldLayoutId id="2147484216" r:id="rId6"/>
    <p:sldLayoutId id="2147484217" r:id="rId7"/>
    <p:sldLayoutId id="2147484218" r:id="rId8"/>
    <p:sldLayoutId id="2147484219" r:id="rId9"/>
    <p:sldLayoutId id="2147484220" r:id="rId10"/>
    <p:sldLayoutId id="2147484221" r:id="rId11"/>
    <p:sldLayoutId id="2147484222" r:id="rId1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7518207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335" r:id="rId1"/>
    <p:sldLayoutId id="2147484336" r:id="rId2"/>
    <p:sldLayoutId id="2147484337" r:id="rId3"/>
    <p:sldLayoutId id="2147484338" r:id="rId4"/>
    <p:sldLayoutId id="2147484339" r:id="rId5"/>
    <p:sldLayoutId id="2147484340" r:id="rId6"/>
    <p:sldLayoutId id="2147484341" r:id="rId7"/>
    <p:sldLayoutId id="2147484342" r:id="rId8"/>
    <p:sldLayoutId id="2147484343" r:id="rId9"/>
    <p:sldLayoutId id="2147484344" r:id="rId10"/>
    <p:sldLayoutId id="2147484345" r:id="rId11"/>
    <p:sldLayoutId id="2147484346" r:id="rId12"/>
    <p:sldLayoutId id="2147484347" r:id="rId13"/>
    <p:sldLayoutId id="2147484348" r:id="rId14"/>
    <p:sldLayoutId id="2147484349" r:id="rId15"/>
    <p:sldLayoutId id="2147484350" r:id="rId16"/>
    <p:sldLayoutId id="2147484351" r:id="rId17"/>
    <p:sldLayoutId id="2147484352" r:id="rId18"/>
    <p:sldLayoutId id="2147484353" r:id="rId19"/>
    <p:sldLayoutId id="2147484354" r:id="rId20"/>
    <p:sldLayoutId id="2147484355" r:id="rId21"/>
    <p:sldLayoutId id="2147484356" r:id="rId22"/>
    <p:sldLayoutId id="2147484357" r:id="rId23"/>
    <p:sldLayoutId id="2147484358" r:id="rId24"/>
    <p:sldLayoutId id="2147484359" r:id="rId25"/>
    <p:sldLayoutId id="2147484360" r:id="rId26"/>
    <p:sldLayoutId id="2147484361" r:id="rId27"/>
    <p:sldLayoutId id="2147484362" r:id="rId28"/>
    <p:sldLayoutId id="2147484363" r:id="rId29"/>
    <p:sldLayoutId id="2147484364" r:id="rId30"/>
    <p:sldLayoutId id="2147484365" r:id="rId31"/>
    <p:sldLayoutId id="2147484366" r:id="rId32"/>
    <p:sldLayoutId id="2147484367" r:id="rId33"/>
    <p:sldLayoutId id="2147484368" r:id="rId34"/>
    <p:sldLayoutId id="2147484369" r:id="rId35"/>
    <p:sldLayoutId id="2147484370" r:id="rId36"/>
    <p:sldLayoutId id="2147484371" r:id="rId37"/>
    <p:sldLayoutId id="2147484372" r:id="rId38"/>
    <p:sldLayoutId id="2147484373" r:id="rId39"/>
    <p:sldLayoutId id="2147484374" r:id="rId40"/>
    <p:sldLayoutId id="2147484375" r:id="rId41"/>
    <p:sldLayoutId id="2147484376" r:id="rId42"/>
    <p:sldLayoutId id="2147484377" r:id="rId43"/>
    <p:sldLayoutId id="2147484378" r:id="rId44"/>
    <p:sldLayoutId id="2147484379" r:id="rId45"/>
    <p:sldLayoutId id="2147484380" r:id="rId46"/>
    <p:sldLayoutId id="2147484381" r:id="rId47"/>
    <p:sldLayoutId id="2147484382" r:id="rId48"/>
    <p:sldLayoutId id="2147484383" r:id="rId49"/>
    <p:sldLayoutId id="2147484384" r:id="rId50"/>
    <p:sldLayoutId id="2147484385" r:id="rId51"/>
    <p:sldLayoutId id="2147484386" r:id="rId52"/>
    <p:sldLayoutId id="2147484387" r:id="rId53"/>
    <p:sldLayoutId id="2147484388" r:id="rId54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CD9CD-AF32-4143-9151-EEDBA3AFB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4639"/>
            <a:ext cx="7886700" cy="993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6F1D9-723D-4954-ABC7-E23BBD2F7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F1A40-782E-4C42-824A-027CBB2535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035" y="36968"/>
            <a:ext cx="1682656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Open Sans"/>
                <a:cs typeface="Calibri" panose="020F0502020204030204" pitchFamily="34" charset="0"/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512472-1096-469E-861F-C901E8E9BF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3550" y="4773676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Open Sans"/>
                <a:cs typeface="Calibri" panose="020F0502020204030204" pitchFamily="34" charset="0"/>
              </a:defRPr>
            </a:lvl1pPr>
          </a:lstStyle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9DBEE-5C7C-4809-A95D-46DAF39D05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  <a:latin typeface="Open Sans"/>
                <a:cs typeface="Calibri" panose="020F0502020204030204" pitchFamily="34" charset="0"/>
              </a:defRPr>
            </a:lvl1pPr>
          </a:lstStyle>
          <a:p>
            <a:fld id="{EF9E645B-E2C7-4388-AA53-7D79FD51B131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AAC69B-0C7F-4EB6-83D2-FDFA2607EA3E}"/>
              </a:ext>
            </a:extLst>
          </p:cNvPr>
          <p:cNvPicPr>
            <a:picLocks noChangeAspect="1"/>
          </p:cNvPicPr>
          <p:nvPr userDrawn="1"/>
        </p:nvPicPr>
        <p:blipFill>
          <a:blip r:embed="rId48"/>
          <a:stretch>
            <a:fillRect/>
          </a:stretch>
        </p:blipFill>
        <p:spPr>
          <a:xfrm>
            <a:off x="279354" y="4833031"/>
            <a:ext cx="1244700" cy="15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66295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419" r:id="rId1"/>
    <p:sldLayoutId id="2147484420" r:id="rId2"/>
    <p:sldLayoutId id="2147484421" r:id="rId3"/>
    <p:sldLayoutId id="2147484422" r:id="rId4"/>
    <p:sldLayoutId id="2147484423" r:id="rId5"/>
    <p:sldLayoutId id="2147484424" r:id="rId6"/>
    <p:sldLayoutId id="2147484425" r:id="rId7"/>
    <p:sldLayoutId id="2147484426" r:id="rId8"/>
    <p:sldLayoutId id="2147484427" r:id="rId9"/>
    <p:sldLayoutId id="2147484428" r:id="rId10"/>
    <p:sldLayoutId id="2147484429" r:id="rId11"/>
    <p:sldLayoutId id="2147484430" r:id="rId12"/>
    <p:sldLayoutId id="2147484431" r:id="rId13"/>
    <p:sldLayoutId id="2147484432" r:id="rId14"/>
    <p:sldLayoutId id="2147484433" r:id="rId15"/>
    <p:sldLayoutId id="2147484434" r:id="rId16"/>
    <p:sldLayoutId id="2147484435" r:id="rId17"/>
    <p:sldLayoutId id="2147484436" r:id="rId18"/>
    <p:sldLayoutId id="2147484437" r:id="rId19"/>
    <p:sldLayoutId id="2147484438" r:id="rId20"/>
    <p:sldLayoutId id="2147484439" r:id="rId21"/>
    <p:sldLayoutId id="2147484440" r:id="rId22"/>
    <p:sldLayoutId id="2147484441" r:id="rId23"/>
    <p:sldLayoutId id="2147484442" r:id="rId24"/>
    <p:sldLayoutId id="2147484443" r:id="rId25"/>
    <p:sldLayoutId id="2147484444" r:id="rId26"/>
    <p:sldLayoutId id="2147484445" r:id="rId27"/>
    <p:sldLayoutId id="2147484446" r:id="rId28"/>
    <p:sldLayoutId id="2147484447" r:id="rId29"/>
    <p:sldLayoutId id="2147484448" r:id="rId30"/>
    <p:sldLayoutId id="2147484449" r:id="rId31"/>
    <p:sldLayoutId id="2147484450" r:id="rId32"/>
    <p:sldLayoutId id="2147484451" r:id="rId33"/>
    <p:sldLayoutId id="2147484452" r:id="rId34"/>
    <p:sldLayoutId id="2147484453" r:id="rId35"/>
    <p:sldLayoutId id="2147484454" r:id="rId36"/>
    <p:sldLayoutId id="2147484455" r:id="rId37"/>
    <p:sldLayoutId id="2147484456" r:id="rId38"/>
    <p:sldLayoutId id="2147484457" r:id="rId39"/>
    <p:sldLayoutId id="2147484458" r:id="rId40"/>
    <p:sldLayoutId id="2147484459" r:id="rId41"/>
    <p:sldLayoutId id="2147484460" r:id="rId42"/>
    <p:sldLayoutId id="2147484461" r:id="rId43"/>
    <p:sldLayoutId id="2147484462" r:id="rId44"/>
    <p:sldLayoutId id="2147484463" r:id="rId45"/>
    <p:sldLayoutId id="2147484464" r:id="rId46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00" b="1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Open Sans" panose="020B0606030504020204"/>
          <a:ea typeface="Open Sans" panose="020B0606030504020204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B092DD-AACD-4956-9E2E-B9174D6F7E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LightScreen trans="19000" gridSize="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" t="-6213" r="-98" b="25788"/>
          <a:stretch/>
        </p:blipFill>
        <p:spPr>
          <a:xfrm>
            <a:off x="1" y="-449776"/>
            <a:ext cx="9272840" cy="5593276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90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67" r:id="rId1"/>
    <p:sldLayoutId id="2147484468" r:id="rId2"/>
    <p:sldLayoutId id="2147484469" r:id="rId3"/>
    <p:sldLayoutId id="2147484470" r:id="rId4"/>
    <p:sldLayoutId id="2147484471" r:id="rId5"/>
    <p:sldLayoutId id="2147484472" r:id="rId6"/>
    <p:sldLayoutId id="2147484473" r:id="rId7"/>
    <p:sldLayoutId id="2147484474" r:id="rId8"/>
    <p:sldLayoutId id="2147484475" r:id="rId9"/>
    <p:sldLayoutId id="2147484476" r:id="rId10"/>
    <p:sldLayoutId id="2147484477" r:id="rId11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BDF17-3306-4B1F-83BA-AD6E5281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023D7-3AB2-4275-9013-D18AED811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EA74A-51F5-444F-90DF-E9DDC1ADB5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6A47-2DA0-4539-B45E-EEA746246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F0CE-9981-4095-B4CF-DD2BEB274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234CA-A4C3-4597-A63D-83990164B230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C7AB09-8D44-4DCA-83AA-CD7D2025E3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52"/>
          <a:stretch/>
        </p:blipFill>
        <p:spPr>
          <a:xfrm>
            <a:off x="39653" y="33110"/>
            <a:ext cx="644125" cy="360083"/>
          </a:xfrm>
          <a:prstGeom prst="rect">
            <a:avLst/>
          </a:prstGeom>
        </p:spPr>
      </p:pic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44038B1-686C-4F66-BDAF-664B1F0E845E}"/>
              </a:ext>
            </a:extLst>
          </p:cNvPr>
          <p:cNvSpPr txBox="1">
            <a:spLocks/>
          </p:cNvSpPr>
          <p:nvPr userDrawn="1"/>
        </p:nvSpPr>
        <p:spPr>
          <a:xfrm>
            <a:off x="3143250" y="4881563"/>
            <a:ext cx="3086100" cy="27384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00" dirty="0" err="1">
                <a:solidFill>
                  <a:schemeClr val="bg1">
                    <a:lumMod val="65000"/>
                  </a:schemeClr>
                </a:solidFill>
              </a:rPr>
              <a:t>Visita</a:t>
            </a:r>
            <a:r>
              <a:rPr lang="en-US" sz="900" dirty="0">
                <a:solidFill>
                  <a:schemeClr val="bg1">
                    <a:lumMod val="65000"/>
                  </a:schemeClr>
                </a:solidFill>
              </a:rPr>
              <a:t>  F. Homs</a:t>
            </a:r>
          </a:p>
        </p:txBody>
      </p:sp>
      <p:sp>
        <p:nvSpPr>
          <p:cNvPr id="10" name="Date Placeholder 1">
            <a:extLst>
              <a:ext uri="{FF2B5EF4-FFF2-40B4-BE49-F238E27FC236}">
                <a16:creationId xmlns:a16="http://schemas.microsoft.com/office/drawing/2014/main" id="{B4DF6A19-F418-4CAB-AE26-CCAB0A76BAA8}"/>
              </a:ext>
            </a:extLst>
          </p:cNvPr>
          <p:cNvSpPr txBox="1">
            <a:spLocks/>
          </p:cNvSpPr>
          <p:nvPr userDrawn="1"/>
        </p:nvSpPr>
        <p:spPr>
          <a:xfrm>
            <a:off x="742950" y="4881563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>
                <a:solidFill>
                  <a:schemeClr val="bg1">
                    <a:lumMod val="65000"/>
                  </a:schemeClr>
                </a:solidFill>
              </a:rPr>
              <a:t>11/06/2021</a:t>
            </a:r>
          </a:p>
        </p:txBody>
      </p:sp>
    </p:spTree>
    <p:extLst>
      <p:ext uri="{BB962C8B-B14F-4D97-AF65-F5344CB8AC3E}">
        <p14:creationId xmlns:p14="http://schemas.microsoft.com/office/powerpoint/2010/main" val="56559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9" r:id="rId1"/>
    <p:sldLayoutId id="2147484480" r:id="rId2"/>
    <p:sldLayoutId id="2147484481" r:id="rId3"/>
    <p:sldLayoutId id="2147484482" r:id="rId4"/>
    <p:sldLayoutId id="2147484483" r:id="rId5"/>
    <p:sldLayoutId id="2147484484" r:id="rId6"/>
    <p:sldLayoutId id="2147484485" r:id="rId7"/>
    <p:sldLayoutId id="2147484486" r:id="rId8"/>
    <p:sldLayoutId id="2147484487" r:id="rId9"/>
    <p:sldLayoutId id="2147484488" r:id="rId10"/>
    <p:sldLayoutId id="2147484489" r:id="rId11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809F8F-49BB-424F-A766-BF58B788E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811DF-06D8-4669-AC22-C5B82DD8A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9B91-BE63-4770-8257-01F9DAECD1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C51D3-4132-4CB1-8986-4A5DC148F2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From ALBA to ALBA II - Tango Meeting - 8 June 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3BA77-0921-4649-9015-BEFA83AAB3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6F152-81B8-4C42-BC7A-212776CC8A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103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27" r:id="rId1"/>
    <p:sldLayoutId id="2147484528" r:id="rId2"/>
    <p:sldLayoutId id="2147484529" r:id="rId3"/>
    <p:sldLayoutId id="2147484530" r:id="rId4"/>
    <p:sldLayoutId id="2147484531" r:id="rId5"/>
    <p:sldLayoutId id="2147484532" r:id="rId6"/>
    <p:sldLayoutId id="2147484533" r:id="rId7"/>
    <p:sldLayoutId id="2147484534" r:id="rId8"/>
    <p:sldLayoutId id="2147484535" r:id="rId9"/>
    <p:sldLayoutId id="2147484536" r:id="rId10"/>
    <p:sldLayoutId id="2147484537" r:id="rId11"/>
    <p:sldLayoutId id="2147484538" r:id="rId12"/>
    <p:sldLayoutId id="2147484539" r:id="rId13"/>
    <p:sldLayoutId id="2147484540" r:id="rId14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5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38.jpeg"/><Relationship Id="rId5" Type="http://schemas.openxmlformats.org/officeDocument/2006/relationships/diagramLayout" Target="../diagrams/layout1.xml"/><Relationship Id="rId15" Type="http://schemas.openxmlformats.org/officeDocument/2006/relationships/image" Target="../media/image42.jpeg"/><Relationship Id="rId10" Type="http://schemas.openxmlformats.org/officeDocument/2006/relationships/image" Target="../media/image37.png"/><Relationship Id="rId4" Type="http://schemas.openxmlformats.org/officeDocument/2006/relationships/diagramData" Target="../diagrams/data1.xml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74.xml"/><Relationship Id="rId4" Type="http://schemas.openxmlformats.org/officeDocument/2006/relationships/image" Target="../media/image4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44.xml"/><Relationship Id="rId6" Type="http://schemas.openxmlformats.org/officeDocument/2006/relationships/image" Target="../media/image49.emf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7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0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slideLayout" Target="../slideLayouts/slideLayout203.xml"/><Relationship Id="rId7" Type="http://schemas.openxmlformats.org/officeDocument/2006/relationships/image" Target="../media/image56.png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image" Target="../media/image55.jpe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tiff"/><Relationship Id="rId7" Type="http://schemas.openxmlformats.org/officeDocument/2006/relationships/image" Target="../media/image6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03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0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3.xml"/><Relationship Id="rId4" Type="http://schemas.openxmlformats.org/officeDocument/2006/relationships/image" Target="../media/image6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3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4.png"/><Relationship Id="rId7" Type="http://schemas.openxmlformats.org/officeDocument/2006/relationships/image" Target="../media/image76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03.xml"/><Relationship Id="rId6" Type="http://schemas.microsoft.com/office/2007/relationships/hdphoto" Target="../media/hdphoto3.wdp"/><Relationship Id="rId5" Type="http://schemas.openxmlformats.org/officeDocument/2006/relationships/image" Target="../media/image75.png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30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3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microsoft.com/office/2007/relationships/media" Target="../media/media3.avi"/><Relationship Id="rId7" Type="http://schemas.openxmlformats.org/officeDocument/2006/relationships/hyperlink" Target="http://dx.doi.org/10.2210/pdb6I9A/pdb" TargetMode="Externa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6" Type="http://schemas.openxmlformats.org/officeDocument/2006/relationships/image" Target="../media/image88.png"/><Relationship Id="rId5" Type="http://schemas.openxmlformats.org/officeDocument/2006/relationships/slideLayout" Target="../slideLayouts/slideLayout55.xml"/><Relationship Id="rId4" Type="http://schemas.openxmlformats.org/officeDocument/2006/relationships/video" Target="../media/media3.avi"/><Relationship Id="rId9" Type="http://schemas.openxmlformats.org/officeDocument/2006/relationships/image" Target="../media/image9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96.xml"/><Relationship Id="rId4" Type="http://schemas.openxmlformats.org/officeDocument/2006/relationships/image" Target="../media/image9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s41557-020-0548-7" TargetMode="External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96.xml"/><Relationship Id="rId5" Type="http://schemas.openxmlformats.org/officeDocument/2006/relationships/hyperlink" Target="https://www.nature.com/articles/s41467-024-49015-4" TargetMode="External"/><Relationship Id="rId4" Type="http://schemas.openxmlformats.org/officeDocument/2006/relationships/image" Target="../media/image9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6.xml"/><Relationship Id="rId5" Type="http://schemas.openxmlformats.org/officeDocument/2006/relationships/image" Target="../media/image97.png"/><Relationship Id="rId4" Type="http://schemas.openxmlformats.org/officeDocument/2006/relationships/hyperlink" Target="https://doi.org/10.1039/D0NR05424K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0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09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3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313.xml"/><Relationship Id="rId5" Type="http://schemas.openxmlformats.org/officeDocument/2006/relationships/image" Target="../media/image114.jpeg"/><Relationship Id="rId4" Type="http://schemas.openxmlformats.org/officeDocument/2006/relationships/image" Target="../media/image11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313.xml"/><Relationship Id="rId4" Type="http://schemas.openxmlformats.org/officeDocument/2006/relationships/image" Target="../media/image11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El Sincrotrón Alba, en Cerdanyola del Vallès | Ajuntament de Cerdanyola del Vallès">
            <a:extLst>
              <a:ext uri="{FF2B5EF4-FFF2-40B4-BE49-F238E27FC236}">
                <a16:creationId xmlns:a16="http://schemas.microsoft.com/office/drawing/2014/main" id="{595F587F-F075-4C96-BB83-8D244EDD35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5" t="-2912" r="1651" b="2912"/>
          <a:stretch/>
        </p:blipFill>
        <p:spPr bwMode="auto">
          <a:xfrm>
            <a:off x="0" y="-168441"/>
            <a:ext cx="9229514" cy="532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356A01-0C78-473F-89C8-C0545AA9B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C596CB-E7A8-49C2-A450-F57F76A83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1</a:t>
            </a:fld>
            <a:endParaRPr lang="es-E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810858-1605-4C0C-A53F-1F0A2E3F4891}"/>
              </a:ext>
            </a:extLst>
          </p:cNvPr>
          <p:cNvSpPr/>
          <p:nvPr/>
        </p:nvSpPr>
        <p:spPr>
          <a:xfrm>
            <a:off x="4516447" y="142999"/>
            <a:ext cx="3364512" cy="11387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s-ES" sz="2800" b="1" dirty="0" err="1">
                <a:solidFill>
                  <a:schemeClr val="bg1"/>
                </a:solidFill>
              </a:rPr>
              <a:t>From</a:t>
            </a:r>
            <a:r>
              <a:rPr lang="es-ES" sz="2800" b="1" dirty="0">
                <a:solidFill>
                  <a:schemeClr val="bg1"/>
                </a:solidFill>
              </a:rPr>
              <a:t> ALBA </a:t>
            </a:r>
            <a:r>
              <a:rPr lang="es-ES" sz="2800" b="1" dirty="0" err="1">
                <a:solidFill>
                  <a:schemeClr val="bg1"/>
                </a:solidFill>
              </a:rPr>
              <a:t>to</a:t>
            </a:r>
            <a:r>
              <a:rPr lang="es-ES" sz="2800" b="1" dirty="0">
                <a:solidFill>
                  <a:schemeClr val="bg1"/>
                </a:solidFill>
              </a:rPr>
              <a:t> ALBA II</a:t>
            </a:r>
          </a:p>
          <a:p>
            <a:pPr algn="r"/>
            <a:r>
              <a:rPr lang="es-ES" sz="2000" i="1" dirty="0">
                <a:solidFill>
                  <a:schemeClr val="bg1"/>
                </a:solidFill>
              </a:rPr>
              <a:t>Caterina Biscari</a:t>
            </a:r>
          </a:p>
          <a:p>
            <a:pPr algn="r"/>
            <a:r>
              <a:rPr lang="es-ES" sz="2000" i="1" dirty="0">
                <a:solidFill>
                  <a:schemeClr val="bg1"/>
                </a:solidFill>
              </a:rPr>
              <a:t>8 June 2026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19CC53-6307-49FA-BFB2-85237176D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8924" y="4896066"/>
            <a:ext cx="1020198" cy="2191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4C469F0-65B6-4CFE-99D6-FBD47E3E22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0" t="2794" b="1281"/>
          <a:stretch/>
        </p:blipFill>
        <p:spPr>
          <a:xfrm>
            <a:off x="6855370" y="4887020"/>
            <a:ext cx="1020198" cy="22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523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93AFF0CE-C57D-13A8-00A3-A771552F7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993" y="4160787"/>
            <a:ext cx="895032" cy="707170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5E504B1-3FE3-4AC2-95D7-A53BA41B4E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defTabSz="914355">
              <a:defRPr/>
            </a:pPr>
            <a:fld id="{59A3C1E9-1E17-4B2D-975E-2F80F7CB45F8}" type="slidenum">
              <a:rPr lang="es-ES">
                <a:solidFill>
                  <a:prstClr val="white"/>
                </a:solidFill>
              </a:rPr>
              <a:pPr defTabSz="914355">
                <a:defRPr/>
              </a:pPr>
              <a:t>2</a:t>
            </a:fld>
            <a:endParaRPr lang="es-ES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6947FF-90B8-44A9-9849-DBD7DC968F8A}"/>
              </a:ext>
            </a:extLst>
          </p:cNvPr>
          <p:cNvSpPr/>
          <p:nvPr/>
        </p:nvSpPr>
        <p:spPr>
          <a:xfrm>
            <a:off x="1255326" y="110249"/>
            <a:ext cx="6633347" cy="668451"/>
          </a:xfrm>
          <a:prstGeom prst="rect">
            <a:avLst/>
          </a:prstGeom>
          <a:solidFill>
            <a:srgbClr val="DDDDDD">
              <a:alpha val="6902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55">
              <a:defRPr/>
            </a:pPr>
            <a:r>
              <a:rPr lang="en-US" sz="2100" dirty="0">
                <a:solidFill>
                  <a:prstClr val="black"/>
                </a:solidFill>
                <a:latin typeface="Calibri" panose="020F0502020204030204"/>
              </a:rPr>
              <a:t>ALBA: past, present and future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4472B6-7372-49A8-A992-F3CEE3D5529F}"/>
              </a:ext>
            </a:extLst>
          </p:cNvPr>
          <p:cNvSpPr txBox="1"/>
          <p:nvPr/>
        </p:nvSpPr>
        <p:spPr>
          <a:xfrm>
            <a:off x="5140913" y="3227593"/>
            <a:ext cx="281572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55">
              <a:defRPr/>
            </a:pPr>
            <a:endParaRPr lang="en-US" sz="15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914355">
              <a:defRPr/>
            </a:pPr>
            <a:endParaRPr lang="en-US" sz="15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914355">
              <a:defRPr/>
            </a:pPr>
            <a:endParaRPr lang="en-US" sz="15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E3D153F-25AB-4401-86AF-6F1D90807367}"/>
              </a:ext>
            </a:extLst>
          </p:cNvPr>
          <p:cNvGraphicFramePr/>
          <p:nvPr>
            <p:extLst/>
          </p:nvPr>
        </p:nvGraphicFramePr>
        <p:xfrm>
          <a:off x="163775" y="1154163"/>
          <a:ext cx="8913175" cy="3796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03F0A3AB-ED0E-4F61-B3F6-04C0555981DE}"/>
              </a:ext>
            </a:extLst>
          </p:cNvPr>
          <p:cNvSpPr/>
          <p:nvPr/>
        </p:nvSpPr>
        <p:spPr>
          <a:xfrm>
            <a:off x="347666" y="1154164"/>
            <a:ext cx="2184521" cy="83099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>
            <a:spAutoFit/>
          </a:bodyPr>
          <a:lstStyle/>
          <a:p>
            <a:pPr defTabSz="914355">
              <a:defRPr/>
            </a:pPr>
            <a:r>
              <a:rPr lang="en-US" sz="1200" dirty="0">
                <a:solidFill>
                  <a:prstClr val="white"/>
                </a:solidFill>
                <a:latin typeface="Calibri" panose="020F0502020204030204"/>
              </a:rPr>
              <a:t>2003 – Creation of CELLS Consortium (Spanish Government and regional Catalan Government).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6F24F3E-3673-469E-BB7D-103463D630F3}"/>
              </a:ext>
            </a:extLst>
          </p:cNvPr>
          <p:cNvSpPr/>
          <p:nvPr/>
        </p:nvSpPr>
        <p:spPr>
          <a:xfrm>
            <a:off x="2491846" y="3531781"/>
            <a:ext cx="177696" cy="184094"/>
          </a:xfrm>
          <a:prstGeom prst="ellipse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1FFE1C-46E0-45F6-99D2-014D62D5E588}"/>
              </a:ext>
            </a:extLst>
          </p:cNvPr>
          <p:cNvSpPr txBox="1"/>
          <p:nvPr/>
        </p:nvSpPr>
        <p:spPr>
          <a:xfrm>
            <a:off x="2491846" y="3773359"/>
            <a:ext cx="1025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55">
              <a:defRPr/>
            </a:pPr>
            <a:r>
              <a:rPr lang="en-US" sz="1200" b="1" i="1" dirty="0">
                <a:solidFill>
                  <a:prstClr val="black"/>
                </a:solidFill>
                <a:latin typeface="Calibri" panose="020F0502020204030204"/>
              </a:rPr>
              <a:t>2006</a:t>
            </a:r>
          </a:p>
          <a:p>
            <a:pPr defTabSz="914355">
              <a:defRPr/>
            </a:pPr>
            <a:r>
              <a:rPr lang="en-US" sz="1200" b="1" i="1" dirty="0">
                <a:solidFill>
                  <a:prstClr val="black"/>
                </a:solidFill>
                <a:latin typeface="Calibri" panose="020F0502020204030204"/>
              </a:rPr>
              <a:t>Starting ALBA construction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F277B30-B866-4D96-80C3-5541EC94EF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69542" y="1614744"/>
            <a:ext cx="1388204" cy="766620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FE93F02-FC0B-425C-9B4E-06CC876ED00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02757" y="2189876"/>
            <a:ext cx="1379674" cy="648721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21A0C80-169A-417F-B300-9304FF727A0C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1" b="9252"/>
          <a:stretch/>
        </p:blipFill>
        <p:spPr>
          <a:xfrm>
            <a:off x="6419963" y="895520"/>
            <a:ext cx="2288349" cy="812855"/>
          </a:xfrm>
          <a:prstGeom prst="rect">
            <a:avLst/>
          </a:prstGeom>
          <a:ln w="38100">
            <a:solidFill>
              <a:srgbClr val="009999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ADC236-33D2-4883-81EC-4F2965C0ED5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057747" y="1124795"/>
            <a:ext cx="808181" cy="1149783"/>
          </a:xfrm>
          <a:prstGeom prst="rect">
            <a:avLst/>
          </a:prstGeom>
          <a:ln w="28575">
            <a:solidFill>
              <a:srgbClr val="009999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D52F50F-1019-B59B-230D-33F43587034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61408" y="3318874"/>
            <a:ext cx="2464948" cy="1642667"/>
          </a:xfrm>
          <a:prstGeom prst="rect">
            <a:avLst/>
          </a:prstGeom>
          <a:ln w="28575">
            <a:solidFill>
              <a:srgbClr val="009999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F826011-64FB-1C80-7C0D-444C8997D0E6}"/>
              </a:ext>
            </a:extLst>
          </p:cNvPr>
          <p:cNvSpPr txBox="1"/>
          <p:nvPr/>
        </p:nvSpPr>
        <p:spPr>
          <a:xfrm>
            <a:off x="7880501" y="3370239"/>
            <a:ext cx="8063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50" b="1" i="1" dirty="0">
                <a:solidFill>
                  <a:schemeClr val="bg1"/>
                </a:solidFill>
              </a:rPr>
              <a:t>9/9/2025</a:t>
            </a:r>
            <a:endParaRPr lang="es-ES" sz="1050" i="1" dirty="0">
              <a:solidFill>
                <a:schemeClr val="bg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78FD9EA-A002-E57B-87E6-85495018026E}"/>
              </a:ext>
            </a:extLst>
          </p:cNvPr>
          <p:cNvSpPr>
            <a:spLocks noChangeAspect="1"/>
          </p:cNvSpPr>
          <p:nvPr/>
        </p:nvSpPr>
        <p:spPr>
          <a:xfrm flipH="1">
            <a:off x="1431611" y="4838092"/>
            <a:ext cx="97641" cy="99775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s-ES" sz="135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F3590D4-F45C-C38B-92F3-D6A5867099DC}"/>
              </a:ext>
            </a:extLst>
          </p:cNvPr>
          <p:cNvGrpSpPr/>
          <p:nvPr/>
        </p:nvGrpSpPr>
        <p:grpSpPr>
          <a:xfrm>
            <a:off x="721739" y="4520034"/>
            <a:ext cx="2060855" cy="886103"/>
            <a:chOff x="2362164" y="4218049"/>
            <a:chExt cx="2213487" cy="118147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EEEB68D-B9DF-2A41-BA44-46DD394DDA24}"/>
                </a:ext>
              </a:extLst>
            </p:cNvPr>
            <p:cNvSpPr/>
            <p:nvPr/>
          </p:nvSpPr>
          <p:spPr>
            <a:xfrm>
              <a:off x="2362164" y="4218049"/>
              <a:ext cx="889329" cy="79328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939ED49-D5D0-ED94-21ED-0B735D855F92}"/>
                </a:ext>
              </a:extLst>
            </p:cNvPr>
            <p:cNvSpPr txBox="1"/>
            <p:nvPr/>
          </p:nvSpPr>
          <p:spPr>
            <a:xfrm>
              <a:off x="3229483" y="4606233"/>
              <a:ext cx="1346168" cy="79328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026" tIns="0" rIns="0" bIns="0" numCol="1" spcCol="1270" anchor="t" anchorCtr="0">
              <a:noAutofit/>
            </a:bodyPr>
            <a:lstStyle/>
            <a:p>
              <a:pPr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900" b="1" i="1" dirty="0"/>
                <a:t>1993   Initial concept</a:t>
              </a:r>
              <a:endParaRPr lang="en-US" sz="1050" b="1" i="1" dirty="0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1F92A6E3-CA5F-402D-BCC4-EC28713E8B9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43371" y="2824483"/>
            <a:ext cx="1361151" cy="648721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pic>
        <p:nvPicPr>
          <p:cNvPr id="26" name="Picture 25" descr="A group of men signing papers&#10;&#10;AI-generated content may be incorrect.">
            <a:extLst>
              <a:ext uri="{FF2B5EF4-FFF2-40B4-BE49-F238E27FC236}">
                <a16:creationId xmlns:a16="http://schemas.microsoft.com/office/drawing/2014/main" id="{DBDCD6B8-889C-E799-BBCB-83205B58018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58" b="14527"/>
          <a:stretch/>
        </p:blipFill>
        <p:spPr>
          <a:xfrm>
            <a:off x="935393" y="3370239"/>
            <a:ext cx="1009067" cy="766857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C92A50-B312-4A74-A6CD-0AF86425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886233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65E8BB-413E-BB49-A060-505546955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766">
              <a:defRPr/>
            </a:pPr>
            <a:fld id="{393CF724-F9E0-44B8-95BD-D38D8B22F53D}" type="slidenum">
              <a:rPr lang="es-ES">
                <a:solidFill>
                  <a:prstClr val="white"/>
                </a:solidFill>
              </a:rPr>
              <a:pPr defTabSz="685766">
                <a:defRPr/>
              </a:pPr>
              <a:t>3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4294967295"/>
          </p:nvPr>
        </p:nvSpPr>
        <p:spPr>
          <a:xfrm>
            <a:off x="885825" y="757411"/>
            <a:ext cx="7372350" cy="3200400"/>
          </a:xfrm>
        </p:spPr>
        <p:txBody>
          <a:bodyPr>
            <a:normAutofit/>
          </a:bodyPr>
          <a:lstStyle/>
          <a:p>
            <a:pPr marL="0" indent="0" algn="ctr">
              <a:spcAft>
                <a:spcPts val="1200"/>
              </a:spcAft>
              <a:buNone/>
            </a:pP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</a:t>
            </a:r>
            <a:r>
              <a:rPr lang="en-US" sz="1800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public institution with 50% Spanish + 50% Catalan 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funding: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Consortium owned by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Ministerio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de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Ciencia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Innovación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Universidades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Department de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Recerca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b="1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b="1" i="1" dirty="0" err="1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Universitats</a:t>
            </a:r>
            <a:endParaRPr lang="en-US" sz="1800" b="1" i="1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National and international (28%) staff </a:t>
            </a:r>
          </a:p>
          <a:p>
            <a:pPr marL="0" indent="0" algn="ctr">
              <a:buNone/>
            </a:pP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National and international (40%) academic users</a:t>
            </a:r>
          </a:p>
          <a:p>
            <a:pPr marL="0" indent="0" algn="ctr">
              <a:buNone/>
            </a:pP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National and international (50%) industrial users</a:t>
            </a:r>
          </a:p>
          <a:p>
            <a:pPr marL="0" indent="0" algn="ctr">
              <a:buNone/>
            </a:pP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National and international collaborations</a:t>
            </a:r>
          </a:p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579164" y="104558"/>
            <a:ext cx="5847472" cy="715962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ALBA Synchrotron Radiation Facility</a:t>
            </a: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59176"/>
            <a:ext cx="91440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399893-6142-B84A-BEF8-66ED5EB44937}"/>
              </a:ext>
            </a:extLst>
          </p:cNvPr>
          <p:cNvSpPr txBox="1"/>
          <p:nvPr/>
        </p:nvSpPr>
        <p:spPr>
          <a:xfrm>
            <a:off x="934571" y="716756"/>
            <a:ext cx="1761564" cy="439289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/>
          <a:p>
            <a:pPr defTabSz="685766">
              <a:defRPr/>
            </a:pPr>
            <a:endParaRPr lang="en-ES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84D7D3-DDE4-4A11-8D50-DB7F6AA06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921" y="4725920"/>
            <a:ext cx="1734479" cy="372669"/>
          </a:xfrm>
          <a:prstGeom prst="rect">
            <a:avLst/>
          </a:prstGeom>
        </p:spPr>
      </p:pic>
      <p:pic>
        <p:nvPicPr>
          <p:cNvPr id="1026" name="Picture 2" descr="Archivo:Logotipo del Ministerio de Ciencia, Innovación y Universidades.svg">
            <a:extLst>
              <a:ext uri="{FF2B5EF4-FFF2-40B4-BE49-F238E27FC236}">
                <a16:creationId xmlns:a16="http://schemas.microsoft.com/office/drawing/2014/main" id="{0603A12B-B8D3-4B9F-80C7-002261D83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620" y="4241320"/>
            <a:ext cx="1783080" cy="46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12C8DBE-8D9A-4C60-BCFB-E491524F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421133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LBA Synchrotron">
            <a:extLst>
              <a:ext uri="{FF2B5EF4-FFF2-40B4-BE49-F238E27FC236}">
                <a16:creationId xmlns:a16="http://schemas.microsoft.com/office/drawing/2014/main" id="{8BD3D9D0-3EC6-4532-8510-B4AB33116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291" y="1194755"/>
            <a:ext cx="3210205" cy="21387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C47D2B-1CF7-4C76-80AC-E1EB9167C30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86600" y="4786314"/>
            <a:ext cx="2057400" cy="273050"/>
          </a:xfrm>
        </p:spPr>
        <p:txBody>
          <a:bodyPr/>
          <a:lstStyle/>
          <a:p>
            <a:pPr defTabSz="914378">
              <a:defRPr/>
            </a:pPr>
            <a:fld id="{87A234CA-A4C3-4597-A63D-83990164B2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378"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AE0CFE5-F8A1-4678-B957-08A7D88F055C}"/>
              </a:ext>
            </a:extLst>
          </p:cNvPr>
          <p:cNvSpPr txBox="1">
            <a:spLocks/>
          </p:cNvSpPr>
          <p:nvPr/>
        </p:nvSpPr>
        <p:spPr>
          <a:xfrm>
            <a:off x="157800" y="449087"/>
            <a:ext cx="8497963" cy="629620"/>
          </a:xfrm>
          <a:prstGeom prst="rect">
            <a:avLst/>
          </a:prstGeom>
          <a:solidFill>
            <a:srgbClr val="0D0D0D">
              <a:alpha val="0"/>
            </a:srgbClr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514350"/>
            <a:r>
              <a:rPr lang="en-US"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Large Research Infrastructure: </a:t>
            </a:r>
            <a:r>
              <a:rPr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instrument </a:t>
            </a:r>
            <a:r>
              <a:rPr lang="en-US" sz="1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dedicated to solving questions for advancing in knowledge and innovation, at the service of society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45B780-1759-4B78-A8CD-22C78409B3F6}"/>
              </a:ext>
            </a:extLst>
          </p:cNvPr>
          <p:cNvSpPr txBox="1"/>
          <p:nvPr/>
        </p:nvSpPr>
        <p:spPr>
          <a:xfrm flipH="1">
            <a:off x="2963748" y="45121"/>
            <a:ext cx="289979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US" sz="21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</a:t>
            </a:r>
            <a:r>
              <a:rPr sz="21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ALBA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2EE351-0F19-47FF-A209-6268C09085C1}"/>
              </a:ext>
            </a:extLst>
          </p:cNvPr>
          <p:cNvSpPr/>
          <p:nvPr/>
        </p:nvSpPr>
        <p:spPr>
          <a:xfrm>
            <a:off x="296529" y="3101389"/>
            <a:ext cx="1746908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US" sz="1350" dirty="0">
                <a:solidFill>
                  <a:srgbClr val="000000"/>
                </a:solidFill>
                <a:latin typeface="Arial"/>
              </a:rPr>
              <a:t>Particle accelerator</a:t>
            </a:r>
          </a:p>
          <a:p>
            <a:pPr defTabSz="685800"/>
            <a:r>
              <a:rPr lang="en-US" sz="1350" dirty="0">
                <a:solidFill>
                  <a:srgbClr val="000000"/>
                </a:solidFill>
                <a:latin typeface="Arial"/>
              </a:rPr>
              <a:t>3 GeV electrons</a:t>
            </a:r>
          </a:p>
          <a:p>
            <a:pPr defTabSz="685800"/>
            <a:r>
              <a:rPr lang="en-US" sz="1350" dirty="0">
                <a:solidFill>
                  <a:srgbClr val="000000"/>
                </a:solidFill>
                <a:latin typeface="Arial"/>
              </a:rPr>
              <a:t>300 m </a:t>
            </a:r>
            <a:r>
              <a:rPr lang="en-US" sz="1350" dirty="0" err="1">
                <a:solidFill>
                  <a:srgbClr val="000000"/>
                </a:solidFill>
                <a:latin typeface="Arial"/>
              </a:rPr>
              <a:t>circunference</a:t>
            </a:r>
            <a:endParaRPr sz="135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63E257-AE59-47F4-A0BD-55CFBEFD1E82}"/>
              </a:ext>
            </a:extLst>
          </p:cNvPr>
          <p:cNvSpPr/>
          <p:nvPr/>
        </p:nvSpPr>
        <p:spPr>
          <a:xfrm>
            <a:off x="2159046" y="4002500"/>
            <a:ext cx="2511520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US" sz="1350" dirty="0">
                <a:solidFill>
                  <a:srgbClr val="000000"/>
                </a:solidFill>
                <a:latin typeface="Arial"/>
              </a:rPr>
              <a:t>Synchrotron light emitted by the accelerator in the storage ring</a:t>
            </a:r>
            <a:endParaRPr sz="135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19CF67-3792-4132-B2CA-1D1005A477CD}"/>
              </a:ext>
            </a:extLst>
          </p:cNvPr>
          <p:cNvSpPr/>
          <p:nvPr/>
        </p:nvSpPr>
        <p:spPr>
          <a:xfrm>
            <a:off x="4258442" y="1334397"/>
            <a:ext cx="3210205" cy="715581"/>
          </a:xfrm>
          <a:prstGeom prst="rect">
            <a:avLst/>
          </a:prstGeom>
          <a:solidFill>
            <a:srgbClr val="000066">
              <a:alpha val="43922"/>
            </a:srgbClr>
          </a:solidFill>
        </p:spPr>
        <p:txBody>
          <a:bodyPr wrap="square">
            <a:spAutoFit/>
          </a:bodyPr>
          <a:lstStyle/>
          <a:p>
            <a:pPr algn="ctr" defTabSz="685800"/>
            <a:r>
              <a:rPr lang="en-US" sz="1350" dirty="0" err="1">
                <a:solidFill>
                  <a:srgbClr val="FFFFFF"/>
                </a:solidFill>
                <a:latin typeface="Arial"/>
              </a:rPr>
              <a:t>Experimetal</a:t>
            </a:r>
            <a:r>
              <a:rPr lang="en-US" sz="1350" dirty="0">
                <a:solidFill>
                  <a:srgbClr val="FFFFFF"/>
                </a:solidFill>
                <a:latin typeface="Arial"/>
              </a:rPr>
              <a:t> beamlines for probing matter through the use of synchrotron light</a:t>
            </a:r>
            <a:endParaRPr sz="1350" dirty="0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84BA2EC4-8D04-461D-AA0F-4EEB0DEC14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913" y="1334397"/>
            <a:ext cx="2580685" cy="171981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Configuration for Windows clients - ALBA Synchrotron">
            <a:extLst>
              <a:ext uri="{FF2B5EF4-FFF2-40B4-BE49-F238E27FC236}">
                <a16:creationId xmlns:a16="http://schemas.microsoft.com/office/drawing/2014/main" id="{D3E6526B-97B7-4F30-9F7B-99A930648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682" y="3347440"/>
            <a:ext cx="2400701" cy="159755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5F4C8EC-52C6-4E2E-81B9-350F2E0C4761}"/>
              </a:ext>
            </a:extLst>
          </p:cNvPr>
          <p:cNvSpPr/>
          <p:nvPr/>
        </p:nvSpPr>
        <p:spPr>
          <a:xfrm>
            <a:off x="6242017" y="3424554"/>
            <a:ext cx="2182028" cy="715581"/>
          </a:xfrm>
          <a:prstGeom prst="rect">
            <a:avLst/>
          </a:prstGeom>
          <a:solidFill>
            <a:srgbClr val="333333">
              <a:alpha val="54118"/>
            </a:srgbClr>
          </a:solidFill>
        </p:spPr>
        <p:txBody>
          <a:bodyPr wrap="square">
            <a:spAutoFit/>
          </a:bodyPr>
          <a:lstStyle/>
          <a:p>
            <a:pPr algn="ctr" defTabSz="685800"/>
            <a:r>
              <a:rPr lang="en-US" sz="1350" dirty="0">
                <a:solidFill>
                  <a:srgbClr val="FFFFFF"/>
                </a:solidFill>
                <a:latin typeface="Arial"/>
              </a:rPr>
              <a:t>Data infrastructure and methodologies for delivering solutions</a:t>
            </a:r>
            <a:endParaRPr sz="1350" dirty="0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54" name="Picture 6" descr="https://www.cells.es/en/assets/imgs/asc_vis_0828.jpg/@@images/image-1280-4535d8b36f3cf29582d57feffc697f70.jpeg">
            <a:extLst>
              <a:ext uri="{FF2B5EF4-FFF2-40B4-BE49-F238E27FC236}">
                <a16:creationId xmlns:a16="http://schemas.microsoft.com/office/drawing/2014/main" id="{247CBA2E-06BD-40EA-9DF5-FE942E1420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73" r="34235"/>
          <a:stretch/>
        </p:blipFill>
        <p:spPr bwMode="auto">
          <a:xfrm>
            <a:off x="7855146" y="1337519"/>
            <a:ext cx="997082" cy="15975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442DE0-A45B-4566-AF2A-D2BA075F7F8B}"/>
              </a:ext>
            </a:extLst>
          </p:cNvPr>
          <p:cNvSpPr txBox="1"/>
          <p:nvPr/>
        </p:nvSpPr>
        <p:spPr>
          <a:xfrm>
            <a:off x="7752332" y="1082360"/>
            <a:ext cx="1277048" cy="116955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 defTabSz="914378"/>
            <a:r>
              <a:rPr lang="en-US" sz="1400" b="1" dirty="0">
                <a:solidFill>
                  <a:prstClr val="black"/>
                </a:solidFill>
                <a:latin typeface="Calibri" panose="020F0502020204030204"/>
              </a:rPr>
              <a:t>JEMCA </a:t>
            </a:r>
          </a:p>
          <a:p>
            <a:pPr algn="ctr" defTabSz="914378"/>
            <a:r>
              <a:rPr lang="en-US" sz="1400" b="1" dirty="0">
                <a:solidFill>
                  <a:prstClr val="black"/>
                </a:solidFill>
                <a:latin typeface="Calibri" panose="020F0502020204030204"/>
              </a:rPr>
              <a:t>Electron Microscopes</a:t>
            </a:r>
          </a:p>
          <a:p>
            <a:pPr algn="ctr" defTabSz="914378"/>
            <a:r>
              <a:rPr lang="en-US" sz="1400" b="1" dirty="0">
                <a:solidFill>
                  <a:prstClr val="black"/>
                </a:solidFill>
                <a:latin typeface="Calibri" panose="020F0502020204030204"/>
              </a:rPr>
              <a:t>With partner institutions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8A0FC6A-D0B4-4AAE-9730-93FF0172BC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9145" y="2760463"/>
            <a:ext cx="2611322" cy="1214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36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AFD109C3-3AB6-4FB5-A4B4-FC7BA2A13043}"/>
              </a:ext>
            </a:extLst>
          </p:cNvPr>
          <p:cNvSpPr/>
          <p:nvPr/>
        </p:nvSpPr>
        <p:spPr>
          <a:xfrm>
            <a:off x="176953" y="749740"/>
            <a:ext cx="4288389" cy="4036573"/>
          </a:xfrm>
          <a:prstGeom prst="ellipse">
            <a:avLst/>
          </a:prstGeom>
          <a:solidFill>
            <a:schemeClr val="bg1">
              <a:alpha val="56863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C47D2B-1CF7-4C76-80AC-E1EB9167C30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86600" y="4786313"/>
            <a:ext cx="2057400" cy="273050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A234CA-A4C3-4597-A63D-83990164B230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6A88AE-E5B2-4A1D-963F-6F10122731E9}"/>
              </a:ext>
            </a:extLst>
          </p:cNvPr>
          <p:cNvSpPr txBox="1"/>
          <p:nvPr/>
        </p:nvSpPr>
        <p:spPr>
          <a:xfrm flipH="1">
            <a:off x="4705203" y="3263988"/>
            <a:ext cx="42352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i="1" dirty="0">
                <a:solidFill>
                  <a:srgbClr val="009592"/>
                </a:solidFill>
              </a:rPr>
              <a:t>With the permanent support from Spanish and Catalan governments</a:t>
            </a:r>
          </a:p>
          <a:p>
            <a:pPr algn="r"/>
            <a:r>
              <a:rPr lang="en-US" b="1" i="1" dirty="0">
                <a:solidFill>
                  <a:srgbClr val="009592"/>
                </a:solidFill>
              </a:rPr>
              <a:t>Integrated with some ERDF  and NGEU funds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45B780-1759-4B78-A8CD-22C78409B3F6}"/>
              </a:ext>
            </a:extLst>
          </p:cNvPr>
          <p:cNvSpPr txBox="1"/>
          <p:nvPr/>
        </p:nvSpPr>
        <p:spPr>
          <a:xfrm flipH="1">
            <a:off x="2758783" y="134045"/>
            <a:ext cx="3526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200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Main players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1C4FCE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009BA6-CACC-4F13-9F1C-144F4DF716A5}"/>
              </a:ext>
            </a:extLst>
          </p:cNvPr>
          <p:cNvSpPr/>
          <p:nvPr/>
        </p:nvSpPr>
        <p:spPr>
          <a:xfrm>
            <a:off x="4678658" y="903751"/>
            <a:ext cx="428838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Balanced combination of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Scientific vision and creativity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Technical knowledge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Robustness and reliability in the RI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Spirit of service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Will and capacity of sharing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Enthusiasm for exploring new paths</a:t>
            </a:r>
            <a:r>
              <a:rPr lang="en-US" altLang="en-US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40DF020-E760-4FAB-865B-789BD216C199}"/>
              </a:ext>
            </a:extLst>
          </p:cNvPr>
          <p:cNvSpPr/>
          <p:nvPr/>
        </p:nvSpPr>
        <p:spPr>
          <a:xfrm>
            <a:off x="1960405" y="1656972"/>
            <a:ext cx="2233810" cy="212729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Users &amp; partners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C2C59EE-90B6-4A67-AC92-61E4B002DF0B}"/>
              </a:ext>
            </a:extLst>
          </p:cNvPr>
          <p:cNvSpPr/>
          <p:nvPr/>
        </p:nvSpPr>
        <p:spPr>
          <a:xfrm>
            <a:off x="1245917" y="2958676"/>
            <a:ext cx="1609116" cy="1465310"/>
          </a:xfrm>
          <a:prstGeom prst="ellipse">
            <a:avLst/>
          </a:prstGeom>
          <a:solidFill>
            <a:srgbClr val="009999">
              <a:alpha val="74118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Industry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0F20383-A861-4B6D-BE23-6D4B456624D1}"/>
              </a:ext>
            </a:extLst>
          </p:cNvPr>
          <p:cNvSpPr/>
          <p:nvPr/>
        </p:nvSpPr>
        <p:spPr>
          <a:xfrm>
            <a:off x="1081456" y="1387372"/>
            <a:ext cx="1352375" cy="1212365"/>
          </a:xfrm>
          <a:prstGeom prst="ellipse">
            <a:avLst/>
          </a:prstGeom>
          <a:solidFill>
            <a:srgbClr val="4472C4">
              <a:alpha val="5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8BF578-F6FA-4505-AB21-E0DAEBF03592}"/>
              </a:ext>
            </a:extLst>
          </p:cNvPr>
          <p:cNvSpPr txBox="1"/>
          <p:nvPr/>
        </p:nvSpPr>
        <p:spPr>
          <a:xfrm>
            <a:off x="444884" y="2653326"/>
            <a:ext cx="1390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SOCIETY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F0288D0-DA26-43F3-8E7D-D13EF7379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72207" y="4851512"/>
            <a:ext cx="3086100" cy="230833"/>
          </a:xfrm>
        </p:spPr>
        <p:txBody>
          <a:bodyPr/>
          <a:lstStyle/>
          <a:p>
            <a:pPr algn="ctr"/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235264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771F6-F5C7-49DD-ADCB-28DCFA582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3A64C-F558-462E-B832-3939919E1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E645B-E2C7-4388-AA53-7D79FD51B131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A629C3-51CC-48B2-BDD4-967E1BBA03EB}"/>
              </a:ext>
            </a:extLst>
          </p:cNvPr>
          <p:cNvSpPr txBox="1"/>
          <p:nvPr/>
        </p:nvSpPr>
        <p:spPr>
          <a:xfrm>
            <a:off x="548167" y="95188"/>
            <a:ext cx="7817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From 3rd to 4th Generation Light Sources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defRPr sz="2800" b="1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 mayor leap for science, innovation and society</a:t>
            </a:r>
            <a:endParaRPr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ounded Rectangle 4">
            <a:extLst>
              <a:ext uri="{FF2B5EF4-FFF2-40B4-BE49-F238E27FC236}">
                <a16:creationId xmlns:a16="http://schemas.microsoft.com/office/drawing/2014/main" id="{64F6BA80-B2F5-4A66-B73A-807F9BB4AF90}"/>
              </a:ext>
            </a:extLst>
          </p:cNvPr>
          <p:cNvSpPr/>
          <p:nvPr/>
        </p:nvSpPr>
        <p:spPr>
          <a:xfrm>
            <a:off x="51619" y="1261282"/>
            <a:ext cx="4100580" cy="3425017"/>
          </a:xfrm>
          <a:prstGeom prst="roundRect">
            <a:avLst/>
          </a:prstGeom>
          <a:solidFill>
            <a:srgbClr val="3333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Well proven technology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Electron emittance – 4 nm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Photon beam size – down to 5 </a:t>
            </a:r>
            <a:r>
              <a:rPr lang="en-US" sz="1400" dirty="0">
                <a:latin typeface="Symbol" panose="05050102010706020507" pitchFamily="18" charset="2"/>
                <a:cs typeface="Calibri" panose="020F0502020204030204" pitchFamily="34" charset="0"/>
              </a:rPr>
              <a:t>m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Resolution in imaging from 0.5 </a:t>
            </a:r>
            <a:r>
              <a:rPr lang="en-US" sz="1400" dirty="0">
                <a:latin typeface="Symbol" panose="05050102010706020507" pitchFamily="18" charset="2"/>
                <a:cs typeface="Calibri" panose="020F0502020204030204" pitchFamily="34" charset="0"/>
              </a:rPr>
              <a:t>m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 (volume of cm</a:t>
            </a:r>
            <a:r>
              <a:rPr lang="en-US" sz="1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) to 30 nm (volume of </a:t>
            </a:r>
            <a:r>
              <a:rPr lang="en-US" sz="1400" dirty="0">
                <a:latin typeface="Symbol" panose="05050102010706020507" pitchFamily="18" charset="2"/>
                <a:cs typeface="Calibri" panose="020F0502020204030204" pitchFamily="34" charset="0"/>
              </a:rPr>
              <a:t>m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1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Multimodal instruments set-up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Large volume data management and AI applications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Solving complex problems</a:t>
            </a: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8680A078-902C-4FF6-861C-C77D3956C0C8}"/>
              </a:ext>
            </a:extLst>
          </p:cNvPr>
          <p:cNvSpPr/>
          <p:nvPr/>
        </p:nvSpPr>
        <p:spPr>
          <a:xfrm>
            <a:off x="4249541" y="1261282"/>
            <a:ext cx="4717478" cy="3425017"/>
          </a:xfrm>
          <a:prstGeom prst="roundRect">
            <a:avLst/>
          </a:prstGeom>
          <a:solidFill>
            <a:srgbClr val="00959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920240" indent="-18288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20240" indent="-18288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2024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New accelerator and beamline technologies</a:t>
            </a:r>
          </a:p>
          <a:p>
            <a:pPr marL="192024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Electron emittance – 0.15 n</a:t>
            </a:r>
          </a:p>
          <a:p>
            <a:pPr marL="192024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Photon beam size – down to 10 </a:t>
            </a:r>
          </a:p>
          <a:p>
            <a:pPr marL="192024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Brightness up x 100 ALBA</a:t>
            </a:r>
          </a:p>
          <a:p>
            <a:pPr marL="192024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Coherent factor X 10 ALBA</a:t>
            </a:r>
          </a:p>
          <a:p>
            <a:pPr marL="28575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Resolution in imaging from 20 nm (volume of cm</a:t>
            </a:r>
            <a:r>
              <a:rPr lang="en-US" sz="1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) to 10 nm (volume of </a:t>
            </a:r>
            <a:r>
              <a:rPr lang="en-US" sz="1400" dirty="0">
                <a:latin typeface="Symbol" panose="05050102010706020507" pitchFamily="18" charset="2"/>
                <a:cs typeface="Calibri" panose="020F0502020204030204" pitchFamily="34" charset="0"/>
              </a:rPr>
              <a:t>m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1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8575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Velocity in tomograms from hours to minutes</a:t>
            </a:r>
          </a:p>
          <a:p>
            <a:pPr marL="28575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Long beamlines for ultimate resolution and coherence</a:t>
            </a:r>
          </a:p>
          <a:p>
            <a:pPr marL="28575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Multimodal instruments </a:t>
            </a:r>
          </a:p>
          <a:p>
            <a:pPr marL="28575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Large volume advanced data management and AI applications</a:t>
            </a:r>
          </a:p>
          <a:p>
            <a:pPr marL="285750" indent="-18288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Solving complex problems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6A55815-6EA2-46FC-A108-6AF97E3D3D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077" y="1406527"/>
            <a:ext cx="1906573" cy="123928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4609A1-8752-4F4B-8FB5-AA2ABAF197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0050" y="1600426"/>
            <a:ext cx="1936750" cy="129414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2D90614-E1BB-4A74-AF48-DA5C3D342AC1}"/>
              </a:ext>
            </a:extLst>
          </p:cNvPr>
          <p:cNvSpPr/>
          <p:nvPr/>
        </p:nvSpPr>
        <p:spPr>
          <a:xfrm>
            <a:off x="1037837" y="901080"/>
            <a:ext cx="207973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ALBA - 3rd Generation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C682B09-F817-4ED5-BE76-A1A85AE42176}"/>
              </a:ext>
            </a:extLst>
          </p:cNvPr>
          <p:cNvSpPr/>
          <p:nvPr/>
        </p:nvSpPr>
        <p:spPr>
          <a:xfrm>
            <a:off x="5686982" y="901080"/>
            <a:ext cx="223452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ALBA II - 4th Generation</a:t>
            </a:r>
          </a:p>
        </p:txBody>
      </p:sp>
    </p:spTree>
    <p:extLst>
      <p:ext uri="{BB962C8B-B14F-4D97-AF65-F5344CB8AC3E}">
        <p14:creationId xmlns:p14="http://schemas.microsoft.com/office/powerpoint/2010/main" val="2871650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DD0B35-D67B-4376-9CAF-DA7F674AF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51C739-9B9C-4DD5-BD73-7BDCFF8F0B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884" y="75199"/>
            <a:ext cx="6681573" cy="465505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24E89D39-6295-4CC2-9E4D-4FCFCDD887BB}"/>
              </a:ext>
            </a:extLst>
          </p:cNvPr>
          <p:cNvSpPr txBox="1">
            <a:spLocks/>
          </p:cNvSpPr>
          <p:nvPr/>
        </p:nvSpPr>
        <p:spPr>
          <a:xfrm>
            <a:off x="482448" y="225660"/>
            <a:ext cx="2137184" cy="83766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1800" b="0" kern="1200" dirty="0">
                <a:solidFill>
                  <a:srgbClr val="323E4F"/>
                </a:solidFill>
                <a:latin typeface="Arial Black" charset="0"/>
                <a:ea typeface="+mn-ea"/>
                <a:cs typeface="+mn-cs"/>
              </a:defRPr>
            </a:lvl1pPr>
          </a:lstStyle>
          <a:p>
            <a:pPr algn="ctr"/>
            <a:r>
              <a:rPr lang="en-US" sz="28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ALBA 2026</a:t>
            </a:r>
            <a:endParaRPr lang="en-US" sz="2800" b="1" i="1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05E2AA4-1186-4F89-82E1-0B9EAC60F523}"/>
              </a:ext>
            </a:extLst>
          </p:cNvPr>
          <p:cNvSpPr/>
          <p:nvPr/>
        </p:nvSpPr>
        <p:spPr>
          <a:xfrm>
            <a:off x="81605" y="3892592"/>
            <a:ext cx="2960619" cy="837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/>
              <a:t>13 operating beamlines + 1 in 2027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1400" b="1" dirty="0"/>
              <a:t>3 electron microscopes + </a:t>
            </a:r>
            <a:r>
              <a:rPr lang="en-US" sz="1400" b="1" dirty="0">
                <a:cs typeface="Arial" panose="020B0604020202020204" pitchFamily="34" charset="0"/>
              </a:rPr>
              <a:t>SPM &amp; AFM</a:t>
            </a:r>
            <a:endParaRPr lang="es-ES" sz="1400" dirty="0">
              <a:cs typeface="Arial" panose="020B0604020202020204" pitchFamily="34" charset="0"/>
            </a:endParaRPr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449149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DD0B35-D67B-4376-9CAF-DA7F674AF1F7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057900" y="4752975"/>
            <a:ext cx="3086100" cy="2301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From ALBA to ALBA II - Tango Meeting - 8 June 2026</a:t>
            </a:r>
            <a:endParaRPr kumimoji="0" lang="es-E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738848-B323-4AAE-B482-9061042E687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0"/>
            <a:ext cx="457200" cy="254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A3C1E9-1E17-4B2D-975E-2F80F7CB45F8}" type="slidenum">
              <a:rPr kumimoji="0" lang="es-ES" sz="675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lanOT-Book" panose="02000503030000020004" pitchFamily="2" charset="77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s-ES" sz="675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lanOT-Book" panose="02000503030000020004" pitchFamily="2" charset="77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51C739-9B9C-4DD5-BD73-7BDCFF8F0B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383" y="96619"/>
            <a:ext cx="6681573" cy="465505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24E89D39-6295-4CC2-9E4D-4FCFCDD887BB}"/>
              </a:ext>
            </a:extLst>
          </p:cNvPr>
          <p:cNvSpPr txBox="1">
            <a:spLocks/>
          </p:cNvSpPr>
          <p:nvPr/>
        </p:nvSpPr>
        <p:spPr>
          <a:xfrm>
            <a:off x="6138432" y="32105"/>
            <a:ext cx="2393635" cy="72786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1800" b="0" kern="1200" dirty="0">
                <a:solidFill>
                  <a:srgbClr val="323E4F"/>
                </a:solidFill>
                <a:latin typeface="Arial Black" charset="0"/>
                <a:ea typeface="+mn-ea"/>
                <a:cs typeface="+mn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ALBA II in 2032</a:t>
            </a: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05E2AA4-1186-4F89-82E1-0B9EAC60F523}"/>
              </a:ext>
            </a:extLst>
          </p:cNvPr>
          <p:cNvSpPr/>
          <p:nvPr/>
        </p:nvSpPr>
        <p:spPr>
          <a:xfrm>
            <a:off x="325724" y="3905277"/>
            <a:ext cx="2960619" cy="9464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storage ring (4</a:t>
            </a:r>
            <a:r>
              <a:rPr kumimoji="0" lang="en-US" sz="14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generation)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 operating beamlines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 electron microscopes +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SPM &amp; AFM</a:t>
            </a:r>
            <a:endParaRPr kumimoji="0" lang="es-E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E266136-4EE4-4702-B04C-5206FFD77946}"/>
              </a:ext>
            </a:extLst>
          </p:cNvPr>
          <p:cNvSpPr/>
          <p:nvPr/>
        </p:nvSpPr>
        <p:spPr>
          <a:xfrm>
            <a:off x="3160237" y="1104584"/>
            <a:ext cx="2735788" cy="2120765"/>
          </a:xfrm>
          <a:prstGeom prst="ellipse">
            <a:avLst/>
          </a:prstGeom>
          <a:noFill/>
          <a:ln w="76200">
            <a:solidFill>
              <a:srgbClr val="0FCF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8B821C8-39E5-464A-90D2-B4213DC9941B}"/>
              </a:ext>
            </a:extLst>
          </p:cNvPr>
          <p:cNvCxnSpPr>
            <a:cxnSpLocks/>
          </p:cNvCxnSpPr>
          <p:nvPr/>
        </p:nvCxnSpPr>
        <p:spPr>
          <a:xfrm>
            <a:off x="5947869" y="1998332"/>
            <a:ext cx="430413" cy="851633"/>
          </a:xfrm>
          <a:prstGeom prst="straightConnector1">
            <a:avLst/>
          </a:prstGeom>
          <a:ln w="38100">
            <a:solidFill>
              <a:srgbClr val="0FCF9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BF5AD9B-A0F8-400A-B617-04A176F6E703}"/>
              </a:ext>
            </a:extLst>
          </p:cNvPr>
          <p:cNvCxnSpPr>
            <a:cxnSpLocks/>
          </p:cNvCxnSpPr>
          <p:nvPr/>
        </p:nvCxnSpPr>
        <p:spPr>
          <a:xfrm>
            <a:off x="5330248" y="1265208"/>
            <a:ext cx="3467184" cy="1971349"/>
          </a:xfrm>
          <a:prstGeom prst="straightConnector1">
            <a:avLst/>
          </a:prstGeom>
          <a:ln w="38100">
            <a:solidFill>
              <a:srgbClr val="0FCF9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5C33322-7328-4679-BD55-8E2056073924}"/>
              </a:ext>
            </a:extLst>
          </p:cNvPr>
          <p:cNvCxnSpPr>
            <a:cxnSpLocks/>
          </p:cNvCxnSpPr>
          <p:nvPr/>
        </p:nvCxnSpPr>
        <p:spPr>
          <a:xfrm>
            <a:off x="4886213" y="1121479"/>
            <a:ext cx="3968664" cy="964882"/>
          </a:xfrm>
          <a:prstGeom prst="straightConnector1">
            <a:avLst/>
          </a:prstGeom>
          <a:ln w="38100">
            <a:solidFill>
              <a:srgbClr val="0FCF9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BFA8128-F83A-4FFB-89D0-E42475EEF55C}"/>
              </a:ext>
            </a:extLst>
          </p:cNvPr>
          <p:cNvSpPr/>
          <p:nvPr/>
        </p:nvSpPr>
        <p:spPr>
          <a:xfrm>
            <a:off x="8066036" y="2687681"/>
            <a:ext cx="590349" cy="182880"/>
          </a:xfrm>
          <a:prstGeom prst="roundRect">
            <a:avLst/>
          </a:prstGeom>
          <a:solidFill>
            <a:srgbClr val="572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CORUS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15DF051-362D-46D9-8E26-9577902DDE7C}"/>
              </a:ext>
            </a:extLst>
          </p:cNvPr>
          <p:cNvSpPr/>
          <p:nvPr/>
        </p:nvSpPr>
        <p:spPr>
          <a:xfrm>
            <a:off x="6605941" y="1652073"/>
            <a:ext cx="590349" cy="182880"/>
          </a:xfrm>
          <a:prstGeom prst="roundRect">
            <a:avLst/>
          </a:prstGeom>
          <a:solidFill>
            <a:srgbClr val="98B0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CODI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80EFEC8-5CDD-42AB-91D4-F511E20F8D68}"/>
              </a:ext>
            </a:extLst>
          </p:cNvPr>
          <p:cNvSpPr/>
          <p:nvPr/>
        </p:nvSpPr>
        <p:spPr>
          <a:xfrm>
            <a:off x="6171007" y="2548440"/>
            <a:ext cx="590349" cy="182880"/>
          </a:xfrm>
          <a:prstGeom prst="roundRect">
            <a:avLst/>
          </a:prstGeom>
          <a:solidFill>
            <a:srgbClr val="572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CALIMA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263F1F5-F6CD-41A8-9551-6391A36C1629}"/>
              </a:ext>
            </a:extLst>
          </p:cNvPr>
          <p:cNvSpPr/>
          <p:nvPr/>
        </p:nvSpPr>
        <p:spPr>
          <a:xfrm>
            <a:off x="8412214" y="3322705"/>
            <a:ext cx="825208" cy="364860"/>
          </a:xfrm>
          <a:prstGeom prst="roundRect">
            <a:avLst/>
          </a:prstGeom>
          <a:solidFill>
            <a:srgbClr val="572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Cryo-EM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A5F711D-2ED3-43D7-8433-F0A88E9B9307}"/>
              </a:ext>
            </a:extLst>
          </p:cNvPr>
          <p:cNvCxnSpPr>
            <a:cxnSpLocks/>
          </p:cNvCxnSpPr>
          <p:nvPr/>
        </p:nvCxnSpPr>
        <p:spPr>
          <a:xfrm flipV="1">
            <a:off x="3946298" y="829179"/>
            <a:ext cx="1119243" cy="342782"/>
          </a:xfrm>
          <a:prstGeom prst="straightConnector1">
            <a:avLst/>
          </a:prstGeom>
          <a:ln w="38100">
            <a:solidFill>
              <a:srgbClr val="0FCF9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7E9D32F8-8560-4B04-AD5A-FBA7CFC4F73A}"/>
              </a:ext>
            </a:extLst>
          </p:cNvPr>
          <p:cNvSpPr/>
          <p:nvPr/>
        </p:nvSpPr>
        <p:spPr>
          <a:xfrm>
            <a:off x="4870170" y="390402"/>
            <a:ext cx="590349" cy="182880"/>
          </a:xfrm>
          <a:prstGeom prst="roundRect">
            <a:avLst/>
          </a:prstGeom>
          <a:solidFill>
            <a:srgbClr val="98B0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MSPD2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0617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Example_B">
            <a:hlinkClick r:id="" action="ppaction://media"/>
            <a:extLst>
              <a:ext uri="{FF2B5EF4-FFF2-40B4-BE49-F238E27FC236}">
                <a16:creationId xmlns:a16="http://schemas.microsoft.com/office/drawing/2014/main" id="{D3B343E1-54CA-4BC4-81B2-4E3DED9B07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17695" y="2458739"/>
            <a:ext cx="1576664" cy="218109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B64F76F-4A5C-5809-FB9F-1962264028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427684"/>
              </p:ext>
            </p:extLst>
          </p:nvPr>
        </p:nvGraphicFramePr>
        <p:xfrm>
          <a:off x="210125" y="1320164"/>
          <a:ext cx="2427334" cy="2537460"/>
        </p:xfrm>
        <a:graphic>
          <a:graphicData uri="http://schemas.openxmlformats.org/drawingml/2006/table">
            <a:tbl>
              <a:tblPr firstRow="1" bandRow="1"/>
              <a:tblGrid>
                <a:gridCol w="1168439">
                  <a:extLst>
                    <a:ext uri="{9D8B030D-6E8A-4147-A177-3AD203B41FA5}">
                      <a16:colId xmlns:a16="http://schemas.microsoft.com/office/drawing/2014/main" val="1053751918"/>
                    </a:ext>
                  </a:extLst>
                </a:gridCol>
                <a:gridCol w="1258895">
                  <a:extLst>
                    <a:ext uri="{9D8B030D-6E8A-4147-A177-3AD203B41FA5}">
                      <a16:colId xmlns:a16="http://schemas.microsoft.com/office/drawing/2014/main" val="2872330892"/>
                    </a:ext>
                  </a:extLst>
                </a:gridCol>
              </a:tblGrid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ALBA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750320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b="1" noProof="0" dirty="0"/>
                        <a:t>Energy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b="1" noProof="0" dirty="0"/>
                        <a:t>3 GeV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3485586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noProof="0" dirty="0"/>
                        <a:t>Circumference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noProof="0" dirty="0"/>
                        <a:t>268.8</a:t>
                      </a:r>
                      <a:r>
                        <a:rPr lang="en-US" sz="1400" baseline="0" noProof="0" dirty="0"/>
                        <a:t> m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1407885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noProof="0" dirty="0"/>
                        <a:t>Symmetry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noProof="0" dirty="0"/>
                        <a:t>4-fold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6070662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s-ES" sz="1200" noProof="0" dirty="0" err="1"/>
                        <a:t>Lattice</a:t>
                      </a:r>
                      <a:endParaRPr lang="en-US" sz="1200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8×2-DBA </a:t>
                      </a:r>
                      <a:r>
                        <a:rPr lang="es-ES" sz="1400" noProof="0" dirty="0" err="1"/>
                        <a:t>cells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6612413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b="1" noProof="0" dirty="0"/>
                        <a:t>Emittance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l"/>
                      <a:r>
                        <a:rPr lang="en-US" sz="1400" b="1" noProof="0" dirty="0"/>
                        <a:t>4.5 </a:t>
                      </a:r>
                      <a:r>
                        <a:rPr lang="en-US" sz="1400" b="1" noProof="0" dirty="0" err="1"/>
                        <a:t>nm·rad</a:t>
                      </a:r>
                      <a:endParaRPr lang="en-US" sz="1400" b="1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517405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noProof="0" dirty="0"/>
                        <a:t>Nº of cells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noProof="0" dirty="0"/>
                        <a:t>8+8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9380073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noProof="0" dirty="0"/>
                        <a:t># of straights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noProof="0" dirty="0"/>
                        <a:t>4 /</a:t>
                      </a:r>
                      <a:r>
                        <a:rPr lang="en-US" sz="1400" baseline="0" noProof="0" dirty="0"/>
                        <a:t> 12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3040774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r>
                        <a:rPr lang="en-US" sz="1200" noProof="0" dirty="0"/>
                        <a:t>Straight length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noProof="0" dirty="0"/>
                        <a:t>7.8 / 4.0</a:t>
                      </a:r>
                    </a:p>
                  </a:txBody>
                  <a:tcPr marL="68580" marR="68580" marT="34290" marB="3429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472C4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4170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40E6ED4-0511-076E-8C7E-D75B4C97137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61" y="876794"/>
            <a:ext cx="693789" cy="3463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C1DF18-B748-2DD1-F2D6-6812507AA8C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118" y="835906"/>
            <a:ext cx="829537" cy="363187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A13404A-B211-6E0F-7463-911A34EABA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148624"/>
              </p:ext>
            </p:extLst>
          </p:nvPr>
        </p:nvGraphicFramePr>
        <p:xfrm>
          <a:off x="2658371" y="1303020"/>
          <a:ext cx="1314999" cy="2537460"/>
        </p:xfrm>
        <a:graphic>
          <a:graphicData uri="http://schemas.openxmlformats.org/drawingml/2006/table">
            <a:tbl>
              <a:tblPr firstRow="1" bandRow="1"/>
              <a:tblGrid>
                <a:gridCol w="1314999">
                  <a:extLst>
                    <a:ext uri="{9D8B030D-6E8A-4147-A177-3AD203B41FA5}">
                      <a16:colId xmlns:a16="http://schemas.microsoft.com/office/drawing/2014/main" val="3583461569"/>
                    </a:ext>
                  </a:extLst>
                </a:gridCol>
              </a:tblGrid>
              <a:tr h="264445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1" i="0" u="none" strike="noStrike" cap="none">
                          <a:solidFill>
                            <a:schemeClr val="lt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ALBA II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750320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b="1" noProof="0" dirty="0"/>
                        <a:t>3 </a:t>
                      </a:r>
                      <a:r>
                        <a:rPr lang="es-ES" sz="1400" b="1" noProof="0" dirty="0" err="1"/>
                        <a:t>GeV</a:t>
                      </a:r>
                      <a:endParaRPr lang="en-US" sz="1400" b="1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3485586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268.8 m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1407885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4-fold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6070662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400" noProof="0" dirty="0"/>
                        <a:t>16×5BA </a:t>
                      </a:r>
                      <a:r>
                        <a:rPr lang="es-ES" sz="1400" noProof="0" dirty="0" err="1"/>
                        <a:t>cells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9934225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r"/>
                      <a:r>
                        <a:rPr lang="es-ES" sz="1400" b="1" noProof="0" dirty="0"/>
                        <a:t>205 </a:t>
                      </a:r>
                      <a:r>
                        <a:rPr lang="es-ES" sz="1400" b="1" noProof="0" dirty="0" err="1"/>
                        <a:t>pm·rad</a:t>
                      </a:r>
                      <a:endParaRPr lang="en-US" sz="1400" b="1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517405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16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9380073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n-US" sz="1400" noProof="0" dirty="0"/>
                        <a:t>4 /</a:t>
                      </a:r>
                      <a:r>
                        <a:rPr lang="en-US" sz="1400" baseline="0" noProof="0" dirty="0"/>
                        <a:t> 4 / 8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3040774"/>
                  </a:ext>
                </a:extLst>
              </a:tr>
              <a:tr h="27813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400" b="0" i="0" u="none" strike="noStrike" cap="none">
                          <a:solidFill>
                            <a:schemeClr val="dk1"/>
                          </a:solidFill>
                          <a:latin typeface="Calibri" panose="020F0502020204030204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ES" sz="1400" noProof="0" dirty="0"/>
                        <a:t>5.2 / 4.4 / 3.5 m</a:t>
                      </a:r>
                      <a:endParaRPr lang="en-US" sz="1400" noProof="0" dirty="0"/>
                    </a:p>
                  </a:txBody>
                  <a:tcPr marL="68580" marR="68580" marT="34290" marB="34290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4170"/>
                  </a:ext>
                </a:extLst>
              </a:tr>
            </a:tbl>
          </a:graphicData>
        </a:graphic>
      </p:graphicFrame>
      <p:sp>
        <p:nvSpPr>
          <p:cNvPr id="10" name="Right Arrow 6802">
            <a:extLst>
              <a:ext uri="{FF2B5EF4-FFF2-40B4-BE49-F238E27FC236}">
                <a16:creationId xmlns:a16="http://schemas.microsoft.com/office/drawing/2014/main" id="{B151A2D5-08E0-9289-CBD1-ACEA57D419D6}"/>
              </a:ext>
            </a:extLst>
          </p:cNvPr>
          <p:cNvSpPr/>
          <p:nvPr/>
        </p:nvSpPr>
        <p:spPr>
          <a:xfrm>
            <a:off x="2403839" y="2620179"/>
            <a:ext cx="557036" cy="523916"/>
          </a:xfrm>
          <a:prstGeom prst="rightArrow">
            <a:avLst>
              <a:gd name="adj1" fmla="val 50000"/>
              <a:gd name="adj2" fmla="val 48704"/>
            </a:avLst>
          </a:prstGeom>
          <a:gradFill flip="none" rotWithShape="1">
            <a:gsLst>
              <a:gs pos="39000">
                <a:srgbClr val="B9E2E9"/>
              </a:gs>
              <a:gs pos="0">
                <a:srgbClr val="67DBCA"/>
              </a:gs>
              <a:gs pos="65000">
                <a:srgbClr val="A7CCEB"/>
              </a:gs>
              <a:gs pos="100000">
                <a:srgbClr val="4472C4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txBody>
          <a:bodyPr vert="horz" wrap="none" lIns="68580" tIns="34290" rIns="68580" bIns="34290" rtlCol="0" anchor="t">
            <a:noAutofit/>
          </a:bodyPr>
          <a:lstStyle/>
          <a:p>
            <a:pPr defTabSz="685800">
              <a:defRPr/>
            </a:pPr>
            <a:r>
              <a:rPr lang="en-US" sz="135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  <a:cs typeface="Arial" panose="020B0604020202020204" pitchFamily="34" charset="0"/>
                <a:sym typeface="Symbol" panose="05050102010706020507" pitchFamily="18" charset="2"/>
              </a:rPr>
              <a:t>20</a:t>
            </a:r>
            <a:endParaRPr lang="en-US" sz="1350" b="1" dirty="0">
              <a:solidFill>
                <a:srgbClr val="4472C4">
                  <a:lumMod val="50000"/>
                </a:srgbClr>
              </a:solidFill>
              <a:latin typeface="Calibri" panose="020F0502020204030204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148A0F2-3B2D-B0FD-5EF9-97D6F74EB4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3537" y="1320165"/>
            <a:ext cx="3718500" cy="780616"/>
          </a:xfrm>
          <a:prstGeom prst="rect">
            <a:avLst/>
          </a:prstGeom>
        </p:spPr>
      </p:pic>
      <p:sp>
        <p:nvSpPr>
          <p:cNvPr id="12" name="Arrow: Left-Right 7">
            <a:extLst>
              <a:ext uri="{FF2B5EF4-FFF2-40B4-BE49-F238E27FC236}">
                <a16:creationId xmlns:a16="http://schemas.microsoft.com/office/drawing/2014/main" id="{1A7A440E-18FA-491C-1A84-DC298C859082}"/>
              </a:ext>
            </a:extLst>
          </p:cNvPr>
          <p:cNvSpPr/>
          <p:nvPr/>
        </p:nvSpPr>
        <p:spPr>
          <a:xfrm>
            <a:off x="5132391" y="2266100"/>
            <a:ext cx="3718501" cy="192639"/>
          </a:xfrm>
          <a:prstGeom prst="leftRightArrow">
            <a:avLst>
              <a:gd name="adj1" fmla="val 67603"/>
              <a:gd name="adj2" fmla="val 47066"/>
            </a:avLst>
          </a:prstGeom>
          <a:solidFill>
            <a:srgbClr val="009282">
              <a:alpha val="50196"/>
            </a:srgbClr>
          </a:solidFill>
          <a:ln>
            <a:solidFill>
              <a:srgbClr val="4472C4">
                <a:alpha val="50196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12.7 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B94FBA-5EAC-21F5-B1E1-1372F65F17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3537" y="2748271"/>
            <a:ext cx="3940233" cy="6771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BFC567F-D697-5BE3-AB2C-5602706B74B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2760" y="885242"/>
            <a:ext cx="693789" cy="3463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E60642C-EF59-24AF-F3CC-2130ED11CDF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705" y="3477293"/>
            <a:ext cx="829537" cy="36318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11B7CF0-34DB-456F-993B-2B0E0F380763}"/>
              </a:ext>
            </a:extLst>
          </p:cNvPr>
          <p:cNvSpPr txBox="1"/>
          <p:nvPr/>
        </p:nvSpPr>
        <p:spPr>
          <a:xfrm flipH="1">
            <a:off x="1705437" y="134045"/>
            <a:ext cx="5400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b="1" dirty="0">
                <a:solidFill>
                  <a:srgbClr val="1C4FC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Storage ring – from DB to MB Achromat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1C4FCE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65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56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vol="0">
                <p:cTn id="20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B1F6C51-668E-B1FC-4702-E806C3C9595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100304" y="100013"/>
            <a:ext cx="4043695" cy="9937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987">
              <a:lnSpc>
                <a:spcPts val="3375"/>
              </a:lnSpc>
              <a:spcBef>
                <a:spcPts val="1800"/>
              </a:spcBef>
              <a:spcAft>
                <a:spcPts val="900"/>
              </a:spcAft>
            </a:pPr>
            <a:r>
              <a:rPr lang="en-US" sz="2000" b="1" dirty="0"/>
              <a:t>Accelerator systems</a:t>
            </a:r>
            <a:br>
              <a:rPr lang="en-US" sz="21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endParaRPr lang="en-US" sz="21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DE18027C-0667-2640-9B68-1C530645CE32}"/>
              </a:ext>
            </a:extLst>
          </p:cNvPr>
          <p:cNvSpPr txBox="1">
            <a:spLocks/>
          </p:cNvSpPr>
          <p:nvPr/>
        </p:nvSpPr>
        <p:spPr>
          <a:xfrm>
            <a:off x="7218760" y="4909730"/>
            <a:ext cx="1925240" cy="230981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200" kern="1200" smtClean="0">
                <a:solidFill>
                  <a:srgbClr val="00928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685800">
              <a:lnSpc>
                <a:spcPct val="100000"/>
              </a:lnSpc>
              <a:spcBef>
                <a:spcPts val="450"/>
              </a:spcBef>
            </a:pPr>
            <a:r>
              <a:rPr lang="es-ES" sz="825" dirty="0"/>
              <a:t>PO – 40</a:t>
            </a:r>
            <a:r>
              <a:rPr lang="es-ES" sz="825" baseline="30000" dirty="0"/>
              <a:t>th</a:t>
            </a:r>
            <a:r>
              <a:rPr lang="es-ES" sz="825" dirty="0"/>
              <a:t> SAC</a:t>
            </a:r>
          </a:p>
          <a:p>
            <a:pPr algn="r" defTabSz="685800">
              <a:lnSpc>
                <a:spcPct val="100000"/>
              </a:lnSpc>
              <a:spcBef>
                <a:spcPts val="450"/>
              </a:spcBef>
            </a:pPr>
            <a:endParaRPr lang="es-ES" sz="825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02A498B-E4DE-E152-2EA7-F941DC6BFB06}"/>
              </a:ext>
            </a:extLst>
          </p:cNvPr>
          <p:cNvGrpSpPr/>
          <p:nvPr/>
        </p:nvGrpSpPr>
        <p:grpSpPr>
          <a:xfrm>
            <a:off x="1" y="850448"/>
            <a:ext cx="9146879" cy="5145873"/>
            <a:chOff x="0" y="0"/>
            <a:chExt cx="12195838" cy="6861164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D97A6E0-688A-A72E-5DCB-6EEDFEE11B50}"/>
                </a:ext>
              </a:extLst>
            </p:cNvPr>
            <p:cNvSpPr/>
            <p:nvPr/>
          </p:nvSpPr>
          <p:spPr>
            <a:xfrm>
              <a:off x="7173" y="3165"/>
              <a:ext cx="12188665" cy="6857999"/>
            </a:xfrm>
            <a:prstGeom prst="rect">
              <a:avLst/>
            </a:prstGeom>
            <a:blipFill dpi="0" rotWithShape="1">
              <a:blip r:embed="rId2">
                <a:alphaModFix amt="57000"/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/>
              <a:endParaRPr lang="en-US" sz="1350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pic>
          <p:nvPicPr>
            <p:cNvPr id="26" name="Picture 25" descr="A circular object with different colored lines&#10;&#10;Description automatically generated with medium confidence">
              <a:extLst>
                <a:ext uri="{FF2B5EF4-FFF2-40B4-BE49-F238E27FC236}">
                  <a16:creationId xmlns:a16="http://schemas.microsoft.com/office/drawing/2014/main" id="{254121C6-3336-5EBC-9F79-581C2F68C92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39" name="Picture 38">
            <a:extLst>
              <a:ext uri="{FF2B5EF4-FFF2-40B4-BE49-F238E27FC236}">
                <a16:creationId xmlns:a16="http://schemas.microsoft.com/office/drawing/2014/main" id="{EB03ECCF-C7F3-D9D0-7AA4-9875E8A1F5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5937" y="4073620"/>
            <a:ext cx="1629031" cy="106709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7F7649DF-7875-2E15-254F-3BACA2AC7F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4770" y="4079521"/>
            <a:ext cx="1188948" cy="945698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3B672769-9AE5-915C-27BA-3C47F3AB032E}"/>
              </a:ext>
            </a:extLst>
          </p:cNvPr>
          <p:cNvGrpSpPr/>
          <p:nvPr/>
        </p:nvGrpSpPr>
        <p:grpSpPr>
          <a:xfrm>
            <a:off x="423752" y="3545907"/>
            <a:ext cx="1007625" cy="1265792"/>
            <a:chOff x="8148228" y="1779101"/>
            <a:chExt cx="4649699" cy="3884043"/>
          </a:xfrm>
        </p:grpSpPr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0A153E99-7FB3-43BE-E24E-7F50E0699C4B}"/>
                </a:ext>
              </a:extLst>
            </p:cNvPr>
            <p:cNvGrpSpPr/>
            <p:nvPr/>
          </p:nvGrpSpPr>
          <p:grpSpPr>
            <a:xfrm>
              <a:off x="8148228" y="2028175"/>
              <a:ext cx="3567985" cy="3634969"/>
              <a:chOff x="7002820" y="1610009"/>
              <a:chExt cx="3567985" cy="3634969"/>
            </a:xfrm>
          </p:grpSpPr>
          <p:pic>
            <p:nvPicPr>
              <p:cNvPr id="49" name="Picture 48">
                <a:extLst>
                  <a:ext uri="{FF2B5EF4-FFF2-40B4-BE49-F238E27FC236}">
                    <a16:creationId xmlns:a16="http://schemas.microsoft.com/office/drawing/2014/main" id="{7FDACDFF-D6D4-DC3A-6334-690298A461C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r="1355"/>
              <a:stretch/>
            </p:blipFill>
            <p:spPr>
              <a:xfrm>
                <a:off x="7002820" y="1779286"/>
                <a:ext cx="3567985" cy="2969880"/>
              </a:xfrm>
              <a:prstGeom prst="rect">
                <a:avLst/>
              </a:prstGeom>
            </p:spPr>
          </p:pic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D0BBF30B-B71B-D1B5-70B5-460FEE03A63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231879" y="3429000"/>
                <a:ext cx="0" cy="149752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D1F74D4D-3D84-9F07-22FC-612230E631E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386983" y="3429000"/>
                <a:ext cx="0" cy="1497527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Straight Arrow Connector 51">
                <a:extLst>
                  <a:ext uri="{FF2B5EF4-FFF2-40B4-BE49-F238E27FC236}">
                    <a16:creationId xmlns:a16="http://schemas.microsoft.com/office/drawing/2014/main" id="{C8A42769-32AE-1E6A-5DF2-3E06C677204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96090" y="4753062"/>
                <a:ext cx="3155105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CD546320-E6B5-7414-4EF5-3B5022F3743A}"/>
                  </a:ext>
                </a:extLst>
              </p:cNvPr>
              <p:cNvSpPr txBox="1"/>
              <p:nvPr/>
            </p:nvSpPr>
            <p:spPr>
              <a:xfrm>
                <a:off x="8002444" y="4749166"/>
                <a:ext cx="1865547" cy="4958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685783">
                  <a:defRPr/>
                </a:pPr>
                <a:r>
                  <a:rPr lang="en-US" sz="450" dirty="0">
                    <a:solidFill>
                      <a:prstClr val="black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76.5 mm</a:t>
                </a: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95CD6374-B7C1-6B26-8A0D-DBB1A791C970}"/>
                  </a:ext>
                </a:extLst>
              </p:cNvPr>
              <p:cNvSpPr txBox="1"/>
              <p:nvPr/>
            </p:nvSpPr>
            <p:spPr>
              <a:xfrm>
                <a:off x="8358025" y="1610009"/>
                <a:ext cx="1865547" cy="4958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685783">
                  <a:defRPr/>
                </a:pPr>
                <a:r>
                  <a:rPr lang="en-US" sz="450" dirty="0">
                    <a:solidFill>
                      <a:prstClr val="black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Ø63 mm</a:t>
                </a:r>
              </a:p>
            </p:txBody>
          </p:sp>
        </p:grp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297C9065-2675-8AB8-7663-E4C8062E1EC5}"/>
                </a:ext>
              </a:extLst>
            </p:cNvPr>
            <p:cNvSpPr txBox="1"/>
            <p:nvPr/>
          </p:nvSpPr>
          <p:spPr>
            <a:xfrm>
              <a:off x="8148228" y="1779101"/>
              <a:ext cx="1621438" cy="4249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/>
              <a:r>
                <a:rPr lang="en-US" sz="300" dirty="0">
                  <a:solidFill>
                    <a:prstClr val="black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Hard stop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C420F1BD-F7C0-19F8-C699-73F831ACCB17}"/>
                </a:ext>
              </a:extLst>
            </p:cNvPr>
            <p:cNvSpPr txBox="1"/>
            <p:nvPr/>
          </p:nvSpPr>
          <p:spPr>
            <a:xfrm>
              <a:off x="11028547" y="2348882"/>
              <a:ext cx="1769380" cy="4249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685800"/>
              <a:r>
                <a:rPr lang="en-US" sz="300" dirty="0">
                  <a:solidFill>
                    <a:prstClr val="black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MO flanges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CE24B13E-184B-7E52-FE68-9ED4D1573082}"/>
                </a:ext>
              </a:extLst>
            </p:cNvPr>
            <p:cNvSpPr txBox="1"/>
            <p:nvPr/>
          </p:nvSpPr>
          <p:spPr>
            <a:xfrm>
              <a:off x="10919862" y="4405253"/>
              <a:ext cx="1636233" cy="42498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defTabSz="685800"/>
              <a:r>
                <a:rPr lang="en-US" sz="300" dirty="0">
                  <a:solidFill>
                    <a:prstClr val="black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RF fingers</a:t>
              </a:r>
            </a:p>
          </p:txBody>
        </p: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17AC5ED9-1CE3-CA0A-9463-078B6CB2255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1496600" y="2636912"/>
              <a:ext cx="0" cy="360000"/>
            </a:xfrm>
            <a:prstGeom prst="straightConnector1">
              <a:avLst/>
            </a:prstGeom>
            <a:ln w="19050">
              <a:solidFill>
                <a:srgbClr val="009383"/>
              </a:solidFill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1BC7000A-25D4-6913-BB4E-5AF02EB9AA3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476776" y="3920179"/>
              <a:ext cx="551468" cy="485078"/>
            </a:xfrm>
            <a:prstGeom prst="straightConnector1">
              <a:avLst/>
            </a:prstGeom>
            <a:ln w="19050">
              <a:solidFill>
                <a:srgbClr val="009383"/>
              </a:solidFill>
              <a:tailEnd type="triangle"/>
            </a:ln>
            <a:effectLst>
              <a:glow rad="88900">
                <a:srgbClr val="F3F4F4"/>
              </a:glow>
            </a:effectLst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15843C9F-4C7E-F149-33E6-90024C25E4C9}"/>
                </a:ext>
              </a:extLst>
            </p:cNvPr>
            <p:cNvCxnSpPr>
              <a:cxnSpLocks/>
            </p:cNvCxnSpPr>
            <p:nvPr/>
          </p:nvCxnSpPr>
          <p:spPr>
            <a:xfrm>
              <a:off x="8968961" y="2037123"/>
              <a:ext cx="252000" cy="252000"/>
            </a:xfrm>
            <a:prstGeom prst="straightConnector1">
              <a:avLst/>
            </a:prstGeom>
            <a:ln w="19050">
              <a:solidFill>
                <a:srgbClr val="009383"/>
              </a:solidFill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  <p:pic>
        <p:nvPicPr>
          <p:cNvPr id="55" name="Picture 54">
            <a:extLst>
              <a:ext uri="{FF2B5EF4-FFF2-40B4-BE49-F238E27FC236}">
                <a16:creationId xmlns:a16="http://schemas.microsoft.com/office/drawing/2014/main" id="{9D0ECD37-0404-BC26-CE5E-2D2073E640D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61" r="32304"/>
          <a:stretch/>
        </p:blipFill>
        <p:spPr>
          <a:xfrm>
            <a:off x="1281842" y="3583444"/>
            <a:ext cx="726143" cy="1066670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4CF62F68-85B8-7DB4-15E6-0D825A3B2B15}"/>
              </a:ext>
            </a:extLst>
          </p:cNvPr>
          <p:cNvSpPr txBox="1"/>
          <p:nvPr/>
        </p:nvSpPr>
        <p:spPr>
          <a:xfrm>
            <a:off x="1281960" y="4536441"/>
            <a:ext cx="1390786" cy="219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AU" sz="825" dirty="0">
                <a:solidFill>
                  <a:srgbClr val="00928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Bellows with RF shielding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40ECD07-A223-E790-30F2-5F08B573323D}"/>
              </a:ext>
            </a:extLst>
          </p:cNvPr>
          <p:cNvSpPr txBox="1"/>
          <p:nvPr/>
        </p:nvSpPr>
        <p:spPr>
          <a:xfrm>
            <a:off x="7485987" y="4502458"/>
            <a:ext cx="1390786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AU" sz="825" dirty="0">
                <a:solidFill>
                  <a:srgbClr val="00928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Fundamental RF Cavities and 3HCAs</a:t>
            </a: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3D8D2D9A-6B20-B3F1-6868-5B3266DC1D2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/>
          <a:stretch/>
        </p:blipFill>
        <p:spPr>
          <a:xfrm>
            <a:off x="7323397" y="980282"/>
            <a:ext cx="1322679" cy="1016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3ECD08ED-271F-FCE3-8F4B-4F8A7969C931}"/>
              </a:ext>
            </a:extLst>
          </p:cNvPr>
          <p:cNvSpPr txBox="1"/>
          <p:nvPr/>
        </p:nvSpPr>
        <p:spPr>
          <a:xfrm>
            <a:off x="7855014" y="1869312"/>
            <a:ext cx="999142" cy="219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AU" sz="825" dirty="0">
                <a:solidFill>
                  <a:srgbClr val="00928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BPMs</a:t>
            </a: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2FB7CC70-C32A-1ACF-9CB8-25884D45BC7E}"/>
              </a:ext>
            </a:extLst>
          </p:cNvPr>
          <p:cNvSpPr/>
          <p:nvPr/>
        </p:nvSpPr>
        <p:spPr>
          <a:xfrm>
            <a:off x="4069081" y="1955959"/>
            <a:ext cx="378823" cy="91440"/>
          </a:xfrm>
          <a:prstGeom prst="ellipse">
            <a:avLst/>
          </a:prstGeom>
          <a:solidFill>
            <a:srgbClr val="D4DA9A"/>
          </a:solidFill>
          <a:ln>
            <a:solidFill>
              <a:srgbClr val="0092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s-ES" sz="1350">
              <a:solidFill>
                <a:prstClr val="white"/>
              </a:solidFill>
              <a:latin typeface="Calibri" panose="020F0502020204030204"/>
            </a:endParaRPr>
          </a:p>
        </p:txBody>
      </p: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51569FD0-3A5A-1BFC-03BB-B5B7AB4C2F72}"/>
              </a:ext>
            </a:extLst>
          </p:cNvPr>
          <p:cNvCxnSpPr>
            <a:stCxn id="64" idx="0"/>
          </p:cNvCxnSpPr>
          <p:nvPr/>
        </p:nvCxnSpPr>
        <p:spPr>
          <a:xfrm flipH="1" flipV="1">
            <a:off x="4258492" y="1433445"/>
            <a:ext cx="1" cy="522515"/>
          </a:xfrm>
          <a:prstGeom prst="straightConnector1">
            <a:avLst/>
          </a:prstGeom>
          <a:ln>
            <a:solidFill>
              <a:srgbClr val="00928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9F37EE67-09DB-1981-AA06-F7955BB1B206}"/>
              </a:ext>
            </a:extLst>
          </p:cNvPr>
          <p:cNvSpPr txBox="1"/>
          <p:nvPr/>
        </p:nvSpPr>
        <p:spPr>
          <a:xfrm>
            <a:off x="4181322" y="1390232"/>
            <a:ext cx="999142" cy="219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AU" sz="825" dirty="0">
                <a:solidFill>
                  <a:srgbClr val="009282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INJECTION</a:t>
            </a: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0717576A-CB0E-929D-24BF-76EB6F407C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93683" y="330437"/>
            <a:ext cx="1969899" cy="1067090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8AAFB243-568F-29EF-B386-4E3A57E4E934}"/>
              </a:ext>
            </a:extLst>
          </p:cNvPr>
          <p:cNvPicPr/>
          <p:nvPr/>
        </p:nvPicPr>
        <p:blipFill>
          <a:blip r:embed="rId10"/>
          <a:stretch>
            <a:fillRect/>
          </a:stretch>
        </p:blipFill>
        <p:spPr>
          <a:xfrm>
            <a:off x="1431218" y="531027"/>
            <a:ext cx="850467" cy="1249297"/>
          </a:xfrm>
          <a:prstGeom prst="rect">
            <a:avLst/>
          </a:prstGeom>
        </p:spPr>
      </p:pic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A3C27D55-3461-1D08-C2B0-0C504EFECB6D}"/>
              </a:ext>
            </a:extLst>
          </p:cNvPr>
          <p:cNvCxnSpPr>
            <a:cxnSpLocks/>
          </p:cNvCxnSpPr>
          <p:nvPr/>
        </p:nvCxnSpPr>
        <p:spPr>
          <a:xfrm>
            <a:off x="5100305" y="3767792"/>
            <a:ext cx="105245" cy="233991"/>
          </a:xfrm>
          <a:prstGeom prst="straightConnector1">
            <a:avLst/>
          </a:prstGeom>
          <a:ln>
            <a:solidFill>
              <a:srgbClr val="00928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5DB9308-2F0D-CBC2-BB35-30F29EA0C044}"/>
              </a:ext>
            </a:extLst>
          </p:cNvPr>
          <p:cNvSpPr txBox="1"/>
          <p:nvPr/>
        </p:nvSpPr>
        <p:spPr>
          <a:xfrm>
            <a:off x="555928" y="4980892"/>
            <a:ext cx="2951654" cy="159819"/>
          </a:xfrm>
          <a:prstGeom prst="rect">
            <a:avLst/>
          </a:prstGeom>
        </p:spPr>
        <p:txBody>
          <a:bodyPr vert="horz" wrap="square" lIns="68580" tIns="34290" rIns="68580" bIns="34290" rtlCol="0" anchor="t">
            <a:noAutofit/>
          </a:bodyPr>
          <a:lstStyle/>
          <a:p>
            <a:pPr defTabSz="685800"/>
            <a:r>
              <a:rPr lang="ca-ES" sz="525" i="1" dirty="0">
                <a:solidFill>
                  <a:prstClr val="white">
                    <a:lumMod val="65000"/>
                  </a:prst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J.M. Álvarez, O. Traver, L. Ribó, P. Salmerón, J. Boyer, A. Carballedo, J.R. García</a:t>
            </a:r>
            <a:endParaRPr lang="en-US" sz="525" i="1" dirty="0">
              <a:solidFill>
                <a:prstClr val="white">
                  <a:lumMod val="65000"/>
                </a:prst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AAF253-3DC2-4D3B-BE65-86DF56818F38}"/>
              </a:ext>
            </a:extLst>
          </p:cNvPr>
          <p:cNvSpPr/>
          <p:nvPr/>
        </p:nvSpPr>
        <p:spPr>
          <a:xfrm>
            <a:off x="1703679" y="2441986"/>
            <a:ext cx="63164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solidFill>
                  <a:srgbClr val="1F1F1F"/>
                </a:solidFill>
              </a:rPr>
              <a:t>Magnets, power sources, vacuum, girders, electronics, RF amplifiers and cavities… including electrical infrastructure, wiring, cooling</a:t>
            </a:r>
            <a:endParaRPr lang="en-US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485198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A59539-D5D2-473C-838F-31BD46CF235C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133331" y="4833937"/>
            <a:ext cx="3086100" cy="230187"/>
          </a:xfrm>
          <a:prstGeom prst="rect">
            <a:avLst/>
          </a:prstGeom>
        </p:spPr>
        <p:txBody>
          <a:bodyPr/>
          <a:lstStyle/>
          <a:p>
            <a:r>
              <a:rPr lang="en-US" sz="900" dirty="0">
                <a:solidFill>
                  <a:prstClr val="black">
                    <a:tint val="75000"/>
                  </a:prstClr>
                </a:solidFill>
              </a:rPr>
              <a:t>From ALBA to ALBA II - Tango Meeting - 8 June 2026</a:t>
            </a:r>
            <a:endParaRPr lang="en-GB" sz="900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F3A566-53B2-4D14-AE4A-85F51AFF82B6}"/>
              </a:ext>
            </a:extLst>
          </p:cNvPr>
          <p:cNvSpPr/>
          <p:nvPr/>
        </p:nvSpPr>
        <p:spPr>
          <a:xfrm>
            <a:off x="70292" y="3604617"/>
            <a:ext cx="9073709" cy="1131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55"/>
            <a:r>
              <a:rPr lang="en-US" sz="1350" dirty="0"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Absorption and emission spectroscopy, Soft X-ray tomography, IR microscopy, Small and Wide Angle Scattering, HR and HP Powder Diffraction, Crystalline Diffraction, Photoemission, NAPP, ARPES, Resonant Absorption and Scattering, Metrology, Macromolecular crystalline diffraction, Hard X-ray tomography, </a:t>
            </a:r>
            <a:r>
              <a:rPr lang="en-US" sz="1350" b="1" i="1" dirty="0">
                <a:solidFill>
                  <a:schemeClr val="accent5">
                    <a:lumMod val="75000"/>
                  </a:schemeClr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Surface spectroscopy and ambient pressure photoemission, </a:t>
            </a:r>
            <a:r>
              <a:rPr lang="en-US" sz="1350" b="1" i="1" dirty="0">
                <a:solidFill>
                  <a:srgbClr val="00DBD6"/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BioSAXS, Coherent Diffraction, Spectral Imaging and Tomography</a:t>
            </a:r>
            <a:r>
              <a:rPr lang="en-US" sz="1350" b="1" dirty="0">
                <a:solidFill>
                  <a:srgbClr val="00DBD6"/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 </a:t>
            </a: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		</a:t>
            </a:r>
          </a:p>
          <a:p>
            <a:pPr algn="r" defTabSz="914355"/>
            <a:r>
              <a:rPr lang="en-US" sz="1350" dirty="0"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In operation </a:t>
            </a:r>
            <a:r>
              <a:rPr lang="en-US" sz="1350" i="1" dirty="0"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– </a:t>
            </a:r>
            <a:r>
              <a:rPr lang="en-US" sz="1350" i="1" dirty="0">
                <a:solidFill>
                  <a:schemeClr val="accent5">
                    <a:lumMod val="75000"/>
                  </a:schemeClr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in commissioning </a:t>
            </a:r>
            <a:r>
              <a:rPr lang="en-US" sz="1350" i="1" dirty="0">
                <a:solidFill>
                  <a:srgbClr val="00DBD6"/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– in design phase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29BCEB-D562-4EA4-B4E9-697B659DB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663" y="639002"/>
            <a:ext cx="8617550" cy="30359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465DCA-4046-4FF0-A0E3-8197C9C48776}"/>
              </a:ext>
            </a:extLst>
          </p:cNvPr>
          <p:cNvSpPr txBox="1"/>
          <p:nvPr/>
        </p:nvSpPr>
        <p:spPr>
          <a:xfrm>
            <a:off x="0" y="0"/>
            <a:ext cx="9144000" cy="117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>
                <a:solidFill>
                  <a:srgbClr val="0066FF"/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ALBA to ALBA II</a:t>
            </a:r>
            <a:br>
              <a:rPr lang="en-US" sz="2100" b="1" dirty="0">
                <a:solidFill>
                  <a:srgbClr val="0066FF"/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</a:br>
            <a:r>
              <a:rPr lang="en-US" b="1" i="1" dirty="0">
                <a:solidFill>
                  <a:srgbClr val="0066FF"/>
                </a:solidFill>
                <a:latin typeface="Open Sans" panose="020B0604020202020204" charset="0"/>
                <a:ea typeface="Open Sans" panose="020B0604020202020204" charset="0"/>
                <a:cs typeface="Open Sans" panose="020B0604020202020204" charset="0"/>
              </a:rPr>
              <a:t>new beamlines, new methodologies, advanced data infrastructures, opening to new institutions</a:t>
            </a:r>
            <a:endParaRPr lang="en-US" sz="2100" b="1" i="1" dirty="0">
              <a:solidFill>
                <a:srgbClr val="0066FF"/>
              </a:solidFill>
              <a:latin typeface="Open Sans" panose="020B0604020202020204" charset="0"/>
              <a:ea typeface="Open Sans" panose="020B0604020202020204" charset="0"/>
              <a:cs typeface="Open Sans" panose="020B0604020202020204" charset="0"/>
            </a:endParaRPr>
          </a:p>
          <a:p>
            <a:endParaRPr lang="en-US" sz="135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25E7D0-F0FB-4DBB-940A-81BCCDBA1696}"/>
              </a:ext>
            </a:extLst>
          </p:cNvPr>
          <p:cNvSpPr/>
          <p:nvPr/>
        </p:nvSpPr>
        <p:spPr>
          <a:xfrm>
            <a:off x="1031374" y="1538883"/>
            <a:ext cx="253745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350" b="1" dirty="0"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3031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3899D95-3F42-4730-831F-DB9B65F2D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80973" y="313423"/>
            <a:ext cx="65" cy="18851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685766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s-ES" altLang="es-E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0176A0-3F86-4A89-8077-64B951BA4B57}"/>
              </a:ext>
            </a:extLst>
          </p:cNvPr>
          <p:cNvSpPr txBox="1"/>
          <p:nvPr/>
        </p:nvSpPr>
        <p:spPr>
          <a:xfrm rot="20728251">
            <a:off x="4266941" y="1687397"/>
            <a:ext cx="561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99D4BE-7375-4DC2-8E2A-8C49FF2CD7E8}"/>
              </a:ext>
            </a:extLst>
          </p:cNvPr>
          <p:cNvSpPr txBox="1"/>
          <p:nvPr/>
        </p:nvSpPr>
        <p:spPr>
          <a:xfrm rot="21229886">
            <a:off x="4866653" y="2155950"/>
            <a:ext cx="7026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020014-2259-43DE-9160-D672770D0E27}"/>
              </a:ext>
            </a:extLst>
          </p:cNvPr>
          <p:cNvSpPr txBox="1"/>
          <p:nvPr/>
        </p:nvSpPr>
        <p:spPr>
          <a:xfrm rot="20728251">
            <a:off x="4523839" y="1855022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BL03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1DC635-8D46-40FD-857A-E976DB30B8B9}"/>
              </a:ext>
            </a:extLst>
          </p:cNvPr>
          <p:cNvSpPr txBox="1"/>
          <p:nvPr/>
        </p:nvSpPr>
        <p:spPr>
          <a:xfrm rot="21229886">
            <a:off x="4872698" y="2155949"/>
            <a:ext cx="7026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CORUS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10A7ED52-BBCB-4709-AB62-75BA60FDE554}"/>
              </a:ext>
            </a:extLst>
          </p:cNvPr>
          <p:cNvSpPr txBox="1">
            <a:spLocks/>
          </p:cNvSpPr>
          <p:nvPr/>
        </p:nvSpPr>
        <p:spPr>
          <a:xfrm>
            <a:off x="943452" y="92182"/>
            <a:ext cx="7817398" cy="435681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E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122E4F"/>
                </a:solidFill>
                <a:effectLst/>
                <a:uLnTx/>
                <a:uFillTx/>
                <a:latin typeface="Outfit"/>
                <a:cs typeface="Arial"/>
                <a:sym typeface="Arial"/>
              </a:rPr>
              <a:t>Upgrades</a:t>
            </a:r>
            <a:r>
              <a:rPr kumimoji="0" lang="es-ES" sz="2400" b="1" i="0" u="none" strike="noStrike" kern="1200" cap="none" spc="0" normalizeH="0" baseline="0" noProof="0" dirty="0">
                <a:ln>
                  <a:noFill/>
                </a:ln>
                <a:solidFill>
                  <a:srgbClr val="122E4F"/>
                </a:solidFill>
                <a:effectLst/>
                <a:uLnTx/>
                <a:uFillTx/>
                <a:latin typeface="Outfit"/>
                <a:cs typeface="Arial"/>
                <a:sym typeface="Arial"/>
              </a:rPr>
              <a:t> </a:t>
            </a:r>
            <a:r>
              <a:rPr kumimoji="0" lang="es-E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122E4F"/>
                </a:solidFill>
                <a:effectLst/>
                <a:uLnTx/>
                <a:uFillTx/>
                <a:latin typeface="Outfit"/>
                <a:cs typeface="Arial"/>
                <a:sym typeface="Arial"/>
              </a:rPr>
              <a:t>of</a:t>
            </a:r>
            <a:r>
              <a:rPr kumimoji="0" lang="es-ES" sz="2400" b="1" i="0" u="none" strike="noStrike" kern="1200" cap="none" spc="0" normalizeH="0" baseline="0" noProof="0" dirty="0">
                <a:ln>
                  <a:noFill/>
                </a:ln>
                <a:solidFill>
                  <a:srgbClr val="122E4F"/>
                </a:solidFill>
                <a:effectLst/>
                <a:uLnTx/>
                <a:uFillTx/>
                <a:latin typeface="Outfit"/>
                <a:cs typeface="Arial"/>
                <a:sym typeface="Arial"/>
              </a:rPr>
              <a:t> </a:t>
            </a:r>
            <a:r>
              <a:rPr kumimoji="0" lang="es-E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122E4F"/>
                </a:solidFill>
                <a:effectLst/>
                <a:uLnTx/>
                <a:uFillTx/>
                <a:latin typeface="Outfit"/>
                <a:cs typeface="Arial"/>
                <a:sym typeface="Arial"/>
              </a:rPr>
              <a:t>existing</a:t>
            </a:r>
            <a:r>
              <a:rPr kumimoji="0" lang="es-ES" sz="2400" b="1" i="0" u="none" strike="noStrike" kern="1200" cap="none" spc="0" normalizeH="0" baseline="0" noProof="0" dirty="0">
                <a:ln>
                  <a:noFill/>
                </a:ln>
                <a:solidFill>
                  <a:srgbClr val="122E4F"/>
                </a:solidFill>
                <a:effectLst/>
                <a:uLnTx/>
                <a:uFillTx/>
                <a:latin typeface="Outfit"/>
                <a:cs typeface="Arial"/>
                <a:sym typeface="Arial"/>
              </a:rPr>
              <a:t> Beamlines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122E4F"/>
              </a:solidFill>
              <a:effectLst/>
              <a:uLnTx/>
              <a:uFillTx/>
              <a:latin typeface="Outfit"/>
              <a:cs typeface="Arial"/>
              <a:sym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01675D0-6DA6-4F9F-821B-817CFCBF3540}"/>
              </a:ext>
            </a:extLst>
          </p:cNvPr>
          <p:cNvSpPr txBox="1"/>
          <p:nvPr/>
        </p:nvSpPr>
        <p:spPr>
          <a:xfrm>
            <a:off x="539150" y="637643"/>
            <a:ext cx="8253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Hutches,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optics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,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vacuum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systems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,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diagnostics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,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mirrors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, endstations,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detectors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,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sample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 </a:t>
            </a:r>
            <a:r>
              <a:rPr kumimoji="0" lang="es-E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holders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utfit"/>
                <a:ea typeface="+mn-ea"/>
                <a:cs typeface="+mn-cs"/>
              </a:rPr>
              <a:t>, 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F1F1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infrastructure, including electrical infrastructure, wiring, cooling</a:t>
            </a:r>
            <a:endParaRPr kumimoji="0" lang="es-E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utfit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s-E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utfit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BB86EA-019B-4140-BD57-0EB1C4427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7349" y="1481443"/>
            <a:ext cx="3652434" cy="302441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2AD8E1-C73B-482E-8DC3-55B5179B68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5560"/>
          <a:stretch/>
        </p:blipFill>
        <p:spPr>
          <a:xfrm>
            <a:off x="934699" y="1481443"/>
            <a:ext cx="3736039" cy="304444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3773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 90">
            <a:extLst>
              <a:ext uri="{FF2B5EF4-FFF2-40B4-BE49-F238E27FC236}">
                <a16:creationId xmlns:a16="http://schemas.microsoft.com/office/drawing/2014/main" id="{6FDADB30-B1AA-E73F-4820-D2280311B4BE}"/>
              </a:ext>
            </a:extLst>
          </p:cNvPr>
          <p:cNvSpPr/>
          <p:nvPr/>
        </p:nvSpPr>
        <p:spPr>
          <a:xfrm>
            <a:off x="1705932" y="2434010"/>
            <a:ext cx="643525" cy="701630"/>
          </a:xfrm>
          <a:custGeom>
            <a:avLst/>
            <a:gdLst>
              <a:gd name="connsiteX0" fmla="*/ 0 w 2532993"/>
              <a:gd name="connsiteY0" fmla="*/ 0 h 4897820"/>
              <a:gd name="connsiteX1" fmla="*/ 21020 w 2532993"/>
              <a:gd name="connsiteY1" fmla="*/ 4897820 h 4897820"/>
              <a:gd name="connsiteX2" fmla="*/ 2532993 w 2532993"/>
              <a:gd name="connsiteY2" fmla="*/ 4645572 h 4897820"/>
              <a:gd name="connsiteX3" fmla="*/ 1639614 w 2532993"/>
              <a:gd name="connsiteY3" fmla="*/ 4162096 h 4897820"/>
              <a:gd name="connsiteX4" fmla="*/ 1282262 w 2532993"/>
              <a:gd name="connsiteY4" fmla="*/ 1313793 h 4897820"/>
              <a:gd name="connsiteX5" fmla="*/ 1439917 w 2532993"/>
              <a:gd name="connsiteY5" fmla="*/ 241737 h 4897820"/>
              <a:gd name="connsiteX6" fmla="*/ 0 w 2532993"/>
              <a:gd name="connsiteY6" fmla="*/ 0 h 4897820"/>
              <a:gd name="connsiteX0" fmla="*/ 833899 w 2512017"/>
              <a:gd name="connsiteY0" fmla="*/ 164228 h 4669504"/>
              <a:gd name="connsiteX1" fmla="*/ 44 w 2512017"/>
              <a:gd name="connsiteY1" fmla="*/ 4669504 h 4669504"/>
              <a:gd name="connsiteX2" fmla="*/ 2512017 w 2512017"/>
              <a:gd name="connsiteY2" fmla="*/ 4417256 h 4669504"/>
              <a:gd name="connsiteX3" fmla="*/ 1618638 w 2512017"/>
              <a:gd name="connsiteY3" fmla="*/ 3933780 h 4669504"/>
              <a:gd name="connsiteX4" fmla="*/ 1261286 w 2512017"/>
              <a:gd name="connsiteY4" fmla="*/ 1085477 h 4669504"/>
              <a:gd name="connsiteX5" fmla="*/ 1418941 w 2512017"/>
              <a:gd name="connsiteY5" fmla="*/ 13421 h 4669504"/>
              <a:gd name="connsiteX6" fmla="*/ 833899 w 2512017"/>
              <a:gd name="connsiteY6" fmla="*/ 164228 h 4669504"/>
              <a:gd name="connsiteX0" fmla="*/ 1121753 w 2799871"/>
              <a:gd name="connsiteY0" fmla="*/ 164228 h 4417256"/>
              <a:gd name="connsiteX1" fmla="*/ 32 w 2799871"/>
              <a:gd name="connsiteY1" fmla="*/ 1965309 h 4417256"/>
              <a:gd name="connsiteX2" fmla="*/ 2799871 w 2799871"/>
              <a:gd name="connsiteY2" fmla="*/ 4417256 h 4417256"/>
              <a:gd name="connsiteX3" fmla="*/ 1906492 w 2799871"/>
              <a:gd name="connsiteY3" fmla="*/ 3933780 h 4417256"/>
              <a:gd name="connsiteX4" fmla="*/ 1549140 w 2799871"/>
              <a:gd name="connsiteY4" fmla="*/ 1085477 h 4417256"/>
              <a:gd name="connsiteX5" fmla="*/ 1706795 w 2799871"/>
              <a:gd name="connsiteY5" fmla="*/ 13421 h 4417256"/>
              <a:gd name="connsiteX6" fmla="*/ 1121753 w 2799871"/>
              <a:gd name="connsiteY6" fmla="*/ 164228 h 4417256"/>
              <a:gd name="connsiteX0" fmla="*/ 1147923 w 2799871"/>
              <a:gd name="connsiteY0" fmla="*/ 1201042 h 4407285"/>
              <a:gd name="connsiteX1" fmla="*/ 32 w 2799871"/>
              <a:gd name="connsiteY1" fmla="*/ 1955338 h 4407285"/>
              <a:gd name="connsiteX2" fmla="*/ 2799871 w 2799871"/>
              <a:gd name="connsiteY2" fmla="*/ 4407285 h 4407285"/>
              <a:gd name="connsiteX3" fmla="*/ 1906492 w 2799871"/>
              <a:gd name="connsiteY3" fmla="*/ 3923809 h 4407285"/>
              <a:gd name="connsiteX4" fmla="*/ 1549140 w 2799871"/>
              <a:gd name="connsiteY4" fmla="*/ 1075506 h 4407285"/>
              <a:gd name="connsiteX5" fmla="*/ 1706795 w 2799871"/>
              <a:gd name="connsiteY5" fmla="*/ 3450 h 4407285"/>
              <a:gd name="connsiteX6" fmla="*/ 1147923 w 2799871"/>
              <a:gd name="connsiteY6" fmla="*/ 1201042 h 4407285"/>
              <a:gd name="connsiteX0" fmla="*/ 1147891 w 2799839"/>
              <a:gd name="connsiteY0" fmla="*/ 1201042 h 4407285"/>
              <a:gd name="connsiteX1" fmla="*/ 0 w 2799839"/>
              <a:gd name="connsiteY1" fmla="*/ 1955338 h 4407285"/>
              <a:gd name="connsiteX2" fmla="*/ 2799839 w 2799839"/>
              <a:gd name="connsiteY2" fmla="*/ 4407285 h 4407285"/>
              <a:gd name="connsiteX3" fmla="*/ 1906460 w 2799839"/>
              <a:gd name="connsiteY3" fmla="*/ 3923809 h 4407285"/>
              <a:gd name="connsiteX4" fmla="*/ 1549108 w 2799839"/>
              <a:gd name="connsiteY4" fmla="*/ 1075506 h 4407285"/>
              <a:gd name="connsiteX5" fmla="*/ 1706763 w 2799839"/>
              <a:gd name="connsiteY5" fmla="*/ 3450 h 4407285"/>
              <a:gd name="connsiteX6" fmla="*/ 1147891 w 2799839"/>
              <a:gd name="connsiteY6" fmla="*/ 1201042 h 4407285"/>
              <a:gd name="connsiteX0" fmla="*/ 1147891 w 2799839"/>
              <a:gd name="connsiteY0" fmla="*/ 1201042 h 4407285"/>
              <a:gd name="connsiteX1" fmla="*/ 0 w 2799839"/>
              <a:gd name="connsiteY1" fmla="*/ 1955338 h 4407285"/>
              <a:gd name="connsiteX2" fmla="*/ 2799839 w 2799839"/>
              <a:gd name="connsiteY2" fmla="*/ 4407285 h 4407285"/>
              <a:gd name="connsiteX3" fmla="*/ 1906460 w 2799839"/>
              <a:gd name="connsiteY3" fmla="*/ 3923809 h 4407285"/>
              <a:gd name="connsiteX4" fmla="*/ 1549108 w 2799839"/>
              <a:gd name="connsiteY4" fmla="*/ 1075506 h 4407285"/>
              <a:gd name="connsiteX5" fmla="*/ 1706763 w 2799839"/>
              <a:gd name="connsiteY5" fmla="*/ 3450 h 4407285"/>
              <a:gd name="connsiteX6" fmla="*/ 1147891 w 2799839"/>
              <a:gd name="connsiteY6" fmla="*/ 1201042 h 4407285"/>
              <a:gd name="connsiteX0" fmla="*/ 1086829 w 2799839"/>
              <a:gd name="connsiteY0" fmla="*/ 1166235 h 4407371"/>
              <a:gd name="connsiteX1" fmla="*/ 0 w 2799839"/>
              <a:gd name="connsiteY1" fmla="*/ 1955424 h 4407371"/>
              <a:gd name="connsiteX2" fmla="*/ 2799839 w 2799839"/>
              <a:gd name="connsiteY2" fmla="*/ 4407371 h 4407371"/>
              <a:gd name="connsiteX3" fmla="*/ 1906460 w 2799839"/>
              <a:gd name="connsiteY3" fmla="*/ 3923895 h 4407371"/>
              <a:gd name="connsiteX4" fmla="*/ 1549108 w 2799839"/>
              <a:gd name="connsiteY4" fmla="*/ 1075592 h 4407371"/>
              <a:gd name="connsiteX5" fmla="*/ 1706763 w 2799839"/>
              <a:gd name="connsiteY5" fmla="*/ 3536 h 4407371"/>
              <a:gd name="connsiteX6" fmla="*/ 1086829 w 2799839"/>
              <a:gd name="connsiteY6" fmla="*/ 1166235 h 4407371"/>
              <a:gd name="connsiteX0" fmla="*/ 1086829 w 2799839"/>
              <a:gd name="connsiteY0" fmla="*/ 1166235 h 4407371"/>
              <a:gd name="connsiteX1" fmla="*/ 0 w 2799839"/>
              <a:gd name="connsiteY1" fmla="*/ 1955424 h 4407371"/>
              <a:gd name="connsiteX2" fmla="*/ 2799839 w 2799839"/>
              <a:gd name="connsiteY2" fmla="*/ 4407371 h 4407371"/>
              <a:gd name="connsiteX3" fmla="*/ 1906460 w 2799839"/>
              <a:gd name="connsiteY3" fmla="*/ 3923895 h 4407371"/>
              <a:gd name="connsiteX4" fmla="*/ 1549108 w 2799839"/>
              <a:gd name="connsiteY4" fmla="*/ 1075592 h 4407371"/>
              <a:gd name="connsiteX5" fmla="*/ 1706763 w 2799839"/>
              <a:gd name="connsiteY5" fmla="*/ 3536 h 4407371"/>
              <a:gd name="connsiteX6" fmla="*/ 1086829 w 2799839"/>
              <a:gd name="connsiteY6" fmla="*/ 1166235 h 4407371"/>
              <a:gd name="connsiteX0" fmla="*/ 1086829 w 2799839"/>
              <a:gd name="connsiteY0" fmla="*/ 1166235 h 4407371"/>
              <a:gd name="connsiteX1" fmla="*/ 0 w 2799839"/>
              <a:gd name="connsiteY1" fmla="*/ 1955424 h 4407371"/>
              <a:gd name="connsiteX2" fmla="*/ 2799839 w 2799839"/>
              <a:gd name="connsiteY2" fmla="*/ 4407371 h 4407371"/>
              <a:gd name="connsiteX3" fmla="*/ 1906460 w 2799839"/>
              <a:gd name="connsiteY3" fmla="*/ 3923895 h 4407371"/>
              <a:gd name="connsiteX4" fmla="*/ 1549108 w 2799839"/>
              <a:gd name="connsiteY4" fmla="*/ 1075592 h 4407371"/>
              <a:gd name="connsiteX5" fmla="*/ 1706763 w 2799839"/>
              <a:gd name="connsiteY5" fmla="*/ 3536 h 4407371"/>
              <a:gd name="connsiteX6" fmla="*/ 1086829 w 2799839"/>
              <a:gd name="connsiteY6" fmla="*/ 1166235 h 4407371"/>
              <a:gd name="connsiteX0" fmla="*/ 798963 w 2511973"/>
              <a:gd name="connsiteY0" fmla="*/ 1166235 h 4407371"/>
              <a:gd name="connsiteX1" fmla="*/ 0 w 2511973"/>
              <a:gd name="connsiteY1" fmla="*/ 1842022 h 4407371"/>
              <a:gd name="connsiteX2" fmla="*/ 2511973 w 2511973"/>
              <a:gd name="connsiteY2" fmla="*/ 4407371 h 4407371"/>
              <a:gd name="connsiteX3" fmla="*/ 1618594 w 2511973"/>
              <a:gd name="connsiteY3" fmla="*/ 3923895 h 4407371"/>
              <a:gd name="connsiteX4" fmla="*/ 1261242 w 2511973"/>
              <a:gd name="connsiteY4" fmla="*/ 1075592 h 4407371"/>
              <a:gd name="connsiteX5" fmla="*/ 1418897 w 2511973"/>
              <a:gd name="connsiteY5" fmla="*/ 3536 h 4407371"/>
              <a:gd name="connsiteX6" fmla="*/ 798963 w 2511973"/>
              <a:gd name="connsiteY6" fmla="*/ 1166235 h 4407371"/>
              <a:gd name="connsiteX0" fmla="*/ 825132 w 2538142"/>
              <a:gd name="connsiteY0" fmla="*/ 1166235 h 4407371"/>
              <a:gd name="connsiteX1" fmla="*/ 0 w 2538142"/>
              <a:gd name="connsiteY1" fmla="*/ 1807130 h 4407371"/>
              <a:gd name="connsiteX2" fmla="*/ 2538142 w 2538142"/>
              <a:gd name="connsiteY2" fmla="*/ 4407371 h 4407371"/>
              <a:gd name="connsiteX3" fmla="*/ 1644763 w 2538142"/>
              <a:gd name="connsiteY3" fmla="*/ 3923895 h 4407371"/>
              <a:gd name="connsiteX4" fmla="*/ 1287411 w 2538142"/>
              <a:gd name="connsiteY4" fmla="*/ 1075592 h 4407371"/>
              <a:gd name="connsiteX5" fmla="*/ 1445066 w 2538142"/>
              <a:gd name="connsiteY5" fmla="*/ 3536 h 4407371"/>
              <a:gd name="connsiteX6" fmla="*/ 825132 w 2538142"/>
              <a:gd name="connsiteY6" fmla="*/ 1166235 h 4407371"/>
              <a:gd name="connsiteX0" fmla="*/ 790239 w 2538142"/>
              <a:gd name="connsiteY0" fmla="*/ 1201042 h 4407285"/>
              <a:gd name="connsiteX1" fmla="*/ 0 w 2538142"/>
              <a:gd name="connsiteY1" fmla="*/ 1807044 h 4407285"/>
              <a:gd name="connsiteX2" fmla="*/ 2538142 w 2538142"/>
              <a:gd name="connsiteY2" fmla="*/ 4407285 h 4407285"/>
              <a:gd name="connsiteX3" fmla="*/ 1644763 w 2538142"/>
              <a:gd name="connsiteY3" fmla="*/ 3923809 h 4407285"/>
              <a:gd name="connsiteX4" fmla="*/ 1287411 w 2538142"/>
              <a:gd name="connsiteY4" fmla="*/ 1075506 h 4407285"/>
              <a:gd name="connsiteX5" fmla="*/ 1445066 w 2538142"/>
              <a:gd name="connsiteY5" fmla="*/ 3450 h 4407285"/>
              <a:gd name="connsiteX6" fmla="*/ 790239 w 2538142"/>
              <a:gd name="connsiteY6" fmla="*/ 1201042 h 4407285"/>
              <a:gd name="connsiteX0" fmla="*/ 790239 w 2538142"/>
              <a:gd name="connsiteY0" fmla="*/ 125536 h 3331779"/>
              <a:gd name="connsiteX1" fmla="*/ 0 w 2538142"/>
              <a:gd name="connsiteY1" fmla="*/ 731538 h 3331779"/>
              <a:gd name="connsiteX2" fmla="*/ 2538142 w 2538142"/>
              <a:gd name="connsiteY2" fmla="*/ 3331779 h 3331779"/>
              <a:gd name="connsiteX3" fmla="*/ 1644763 w 2538142"/>
              <a:gd name="connsiteY3" fmla="*/ 2848303 h 3331779"/>
              <a:gd name="connsiteX4" fmla="*/ 1287411 w 2538142"/>
              <a:gd name="connsiteY4" fmla="*/ 0 h 3331779"/>
              <a:gd name="connsiteX5" fmla="*/ 790239 w 2538142"/>
              <a:gd name="connsiteY5" fmla="*/ 125536 h 3331779"/>
              <a:gd name="connsiteX0" fmla="*/ 790239 w 2538142"/>
              <a:gd name="connsiteY0" fmla="*/ 125536 h 3331779"/>
              <a:gd name="connsiteX1" fmla="*/ 0 w 2538142"/>
              <a:gd name="connsiteY1" fmla="*/ 731538 h 3331779"/>
              <a:gd name="connsiteX2" fmla="*/ 2538142 w 2538142"/>
              <a:gd name="connsiteY2" fmla="*/ 3331779 h 3331779"/>
              <a:gd name="connsiteX3" fmla="*/ 981799 w 2538142"/>
              <a:gd name="connsiteY3" fmla="*/ 737286 h 3331779"/>
              <a:gd name="connsiteX4" fmla="*/ 1287411 w 2538142"/>
              <a:gd name="connsiteY4" fmla="*/ 0 h 3331779"/>
              <a:gd name="connsiteX5" fmla="*/ 790239 w 2538142"/>
              <a:gd name="connsiteY5" fmla="*/ 125536 h 3331779"/>
              <a:gd name="connsiteX0" fmla="*/ 790239 w 1287411"/>
              <a:gd name="connsiteY0" fmla="*/ 125536 h 1002682"/>
              <a:gd name="connsiteX1" fmla="*/ 0 w 1287411"/>
              <a:gd name="connsiteY1" fmla="*/ 731538 h 1002682"/>
              <a:gd name="connsiteX2" fmla="*/ 17134 w 1287411"/>
              <a:gd name="connsiteY2" fmla="*/ 1002682 h 1002682"/>
              <a:gd name="connsiteX3" fmla="*/ 981799 w 1287411"/>
              <a:gd name="connsiteY3" fmla="*/ 737286 h 1002682"/>
              <a:gd name="connsiteX4" fmla="*/ 1287411 w 1287411"/>
              <a:gd name="connsiteY4" fmla="*/ 0 h 1002682"/>
              <a:gd name="connsiteX5" fmla="*/ 790239 w 1287411"/>
              <a:gd name="connsiteY5" fmla="*/ 125536 h 1002682"/>
              <a:gd name="connsiteX0" fmla="*/ 790239 w 1287411"/>
              <a:gd name="connsiteY0" fmla="*/ 125536 h 1002682"/>
              <a:gd name="connsiteX1" fmla="*/ 0 w 1287411"/>
              <a:gd name="connsiteY1" fmla="*/ 731538 h 1002682"/>
              <a:gd name="connsiteX2" fmla="*/ 17134 w 1287411"/>
              <a:gd name="connsiteY2" fmla="*/ 1002682 h 1002682"/>
              <a:gd name="connsiteX3" fmla="*/ 781165 w 1287411"/>
              <a:gd name="connsiteY3" fmla="*/ 807072 h 1002682"/>
              <a:gd name="connsiteX4" fmla="*/ 1287411 w 1287411"/>
              <a:gd name="connsiteY4" fmla="*/ 0 h 1002682"/>
              <a:gd name="connsiteX5" fmla="*/ 790239 w 1287411"/>
              <a:gd name="connsiteY5" fmla="*/ 125536 h 1002682"/>
              <a:gd name="connsiteX0" fmla="*/ 790239 w 807634"/>
              <a:gd name="connsiteY0" fmla="*/ 3411 h 880557"/>
              <a:gd name="connsiteX1" fmla="*/ 0 w 807634"/>
              <a:gd name="connsiteY1" fmla="*/ 609413 h 880557"/>
              <a:gd name="connsiteX2" fmla="*/ 17134 w 807634"/>
              <a:gd name="connsiteY2" fmla="*/ 880557 h 880557"/>
              <a:gd name="connsiteX3" fmla="*/ 781165 w 807634"/>
              <a:gd name="connsiteY3" fmla="*/ 684947 h 880557"/>
              <a:gd name="connsiteX4" fmla="*/ 807634 w 807634"/>
              <a:gd name="connsiteY4" fmla="*/ 0 h 880557"/>
              <a:gd name="connsiteX5" fmla="*/ 790239 w 807634"/>
              <a:gd name="connsiteY5" fmla="*/ 3411 h 880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7634" h="880557">
                <a:moveTo>
                  <a:pt x="790239" y="3411"/>
                </a:moveTo>
                <a:cubicBezTo>
                  <a:pt x="657675" y="222858"/>
                  <a:pt x="437876" y="529537"/>
                  <a:pt x="0" y="609413"/>
                </a:cubicBezTo>
                <a:lnTo>
                  <a:pt x="17134" y="880557"/>
                </a:lnTo>
                <a:lnTo>
                  <a:pt x="781165" y="684947"/>
                </a:lnTo>
                <a:lnTo>
                  <a:pt x="807634" y="0"/>
                </a:lnTo>
                <a:lnTo>
                  <a:pt x="790239" y="3411"/>
                </a:ln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10000"/>
                  <a:lumOff val="90000"/>
                  <a:alpha val="0"/>
                </a:schemeClr>
              </a:gs>
              <a:gs pos="50000">
                <a:schemeClr val="tx1">
                  <a:lumMod val="10000"/>
                  <a:lumOff val="90000"/>
                </a:schemeClr>
              </a:gs>
              <a:gs pos="100000">
                <a:schemeClr val="tx1">
                  <a:lumMod val="10000"/>
                  <a:lumOff val="90000"/>
                  <a:shade val="100000"/>
                  <a:satMod val="115000"/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3" name="CuadroTexto 4">
            <a:extLst>
              <a:ext uri="{FF2B5EF4-FFF2-40B4-BE49-F238E27FC236}">
                <a16:creationId xmlns:a16="http://schemas.microsoft.com/office/drawing/2014/main" id="{1069F73A-2820-11AB-4179-4051CFA4CCBD}"/>
              </a:ext>
            </a:extLst>
          </p:cNvPr>
          <p:cNvSpPr txBox="1"/>
          <p:nvPr/>
        </p:nvSpPr>
        <p:spPr>
          <a:xfrm>
            <a:off x="1393254" y="145691"/>
            <a:ext cx="6148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 err="1">
                <a:solidFill>
                  <a:srgbClr val="092F56"/>
                </a:solidFill>
                <a:cs typeface="Arial" panose="020B0604020202020204" pitchFamily="34" charset="0"/>
              </a:rPr>
              <a:t>The</a:t>
            </a:r>
            <a:r>
              <a:rPr lang="es-ES" b="1" dirty="0">
                <a:solidFill>
                  <a:srgbClr val="092F56"/>
                </a:solidFill>
                <a:cs typeface="Arial" panose="020B0604020202020204" pitchFamily="34" charset="0"/>
              </a:rPr>
              <a:t> </a:t>
            </a:r>
            <a:r>
              <a:rPr lang="es-ES" b="1" dirty="0" err="1">
                <a:solidFill>
                  <a:srgbClr val="092F56"/>
                </a:solidFill>
                <a:cs typeface="Arial" panose="020B0604020202020204" pitchFamily="34" charset="0"/>
              </a:rPr>
              <a:t>first</a:t>
            </a:r>
            <a:r>
              <a:rPr lang="es-ES" b="1" dirty="0">
                <a:solidFill>
                  <a:srgbClr val="092F56"/>
                </a:solidFill>
                <a:cs typeface="Arial" panose="020B0604020202020204" pitchFamily="34" charset="0"/>
              </a:rPr>
              <a:t> </a:t>
            </a:r>
            <a:r>
              <a:rPr lang="es-ES" b="1" dirty="0" err="1">
                <a:solidFill>
                  <a:srgbClr val="092F56"/>
                </a:solidFill>
                <a:cs typeface="Arial" panose="020B0604020202020204" pitchFamily="34" charset="0"/>
              </a:rPr>
              <a:t>two</a:t>
            </a:r>
            <a:r>
              <a:rPr lang="es-ES" b="1" dirty="0">
                <a:solidFill>
                  <a:srgbClr val="092F56"/>
                </a:solidFill>
                <a:cs typeface="Arial" panose="020B0604020202020204" pitchFamily="34" charset="0"/>
              </a:rPr>
              <a:t> Long Beamlines: CODI and CORUS </a:t>
            </a:r>
          </a:p>
        </p:txBody>
      </p: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00846AF5-B52C-1CC4-2D5A-A8013B5A4E37}"/>
              </a:ext>
            </a:extLst>
          </p:cNvPr>
          <p:cNvGrpSpPr/>
          <p:nvPr/>
        </p:nvGrpSpPr>
        <p:grpSpPr>
          <a:xfrm>
            <a:off x="372715" y="620452"/>
            <a:ext cx="4712480" cy="3902595"/>
            <a:chOff x="633999" y="1723697"/>
            <a:chExt cx="5914240" cy="4897820"/>
          </a:xfrm>
        </p:grpSpPr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4D4074F5-4EBB-9BBD-79CA-56F8489E2864}"/>
                </a:ext>
              </a:extLst>
            </p:cNvPr>
            <p:cNvSpPr/>
            <p:nvPr/>
          </p:nvSpPr>
          <p:spPr>
            <a:xfrm>
              <a:off x="3132083" y="1723697"/>
              <a:ext cx="2532993" cy="4897820"/>
            </a:xfrm>
            <a:custGeom>
              <a:avLst/>
              <a:gdLst>
                <a:gd name="connsiteX0" fmla="*/ 0 w 2532993"/>
                <a:gd name="connsiteY0" fmla="*/ 0 h 4897820"/>
                <a:gd name="connsiteX1" fmla="*/ 21020 w 2532993"/>
                <a:gd name="connsiteY1" fmla="*/ 4897820 h 4897820"/>
                <a:gd name="connsiteX2" fmla="*/ 2532993 w 2532993"/>
                <a:gd name="connsiteY2" fmla="*/ 4645572 h 4897820"/>
                <a:gd name="connsiteX3" fmla="*/ 1639614 w 2532993"/>
                <a:gd name="connsiteY3" fmla="*/ 4162096 h 4897820"/>
                <a:gd name="connsiteX4" fmla="*/ 1282262 w 2532993"/>
                <a:gd name="connsiteY4" fmla="*/ 1313793 h 4897820"/>
                <a:gd name="connsiteX5" fmla="*/ 1439917 w 2532993"/>
                <a:gd name="connsiteY5" fmla="*/ 241737 h 4897820"/>
                <a:gd name="connsiteX6" fmla="*/ 0 w 2532993"/>
                <a:gd name="connsiteY6" fmla="*/ 0 h 489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2993" h="4897820">
                  <a:moveTo>
                    <a:pt x="0" y="0"/>
                  </a:moveTo>
                  <a:cubicBezTo>
                    <a:pt x="7007" y="1632607"/>
                    <a:pt x="14013" y="3265213"/>
                    <a:pt x="21020" y="4897820"/>
                  </a:cubicBezTo>
                  <a:lnTo>
                    <a:pt x="2532993" y="4645572"/>
                  </a:lnTo>
                  <a:lnTo>
                    <a:pt x="1639614" y="4162096"/>
                  </a:lnTo>
                  <a:lnTo>
                    <a:pt x="1282262" y="1313793"/>
                  </a:lnTo>
                  <a:lnTo>
                    <a:pt x="1439917" y="241737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lumMod val="10000"/>
                    <a:lumOff val="90000"/>
                    <a:alpha val="0"/>
                  </a:schemeClr>
                </a:gs>
                <a:gs pos="50000">
                  <a:schemeClr val="tx1">
                    <a:lumMod val="10000"/>
                    <a:lumOff val="90000"/>
                  </a:schemeClr>
                </a:gs>
                <a:gs pos="100000">
                  <a:schemeClr val="tx1">
                    <a:lumMod val="10000"/>
                    <a:lumOff val="90000"/>
                    <a:shade val="100000"/>
                    <a:satMod val="115000"/>
                    <a:alpha val="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BE1B6A1-5E98-52F7-0737-C2C66B8E10F8}"/>
                </a:ext>
              </a:extLst>
            </p:cNvPr>
            <p:cNvGrpSpPr/>
            <p:nvPr/>
          </p:nvGrpSpPr>
          <p:grpSpPr>
            <a:xfrm>
              <a:off x="633999" y="2112579"/>
              <a:ext cx="5914240" cy="3731213"/>
              <a:chOff x="2097810" y="1015115"/>
              <a:chExt cx="14206753" cy="8962847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FA4B333D-9314-E84E-BD8E-1CF5B917B720}"/>
                  </a:ext>
                </a:extLst>
              </p:cNvPr>
              <p:cNvGrpSpPr/>
              <p:nvPr/>
            </p:nvGrpSpPr>
            <p:grpSpPr>
              <a:xfrm>
                <a:off x="2097810" y="1015115"/>
                <a:ext cx="14206753" cy="5596088"/>
                <a:chOff x="1401013" y="934514"/>
                <a:chExt cx="8970831" cy="3533640"/>
              </a:xfrm>
            </p:grpSpPr>
            <p:sp>
              <p:nvSpPr>
                <p:cNvPr id="7" name="Oval 6">
                  <a:extLst>
                    <a:ext uri="{FF2B5EF4-FFF2-40B4-BE49-F238E27FC236}">
                      <a16:creationId xmlns:a16="http://schemas.microsoft.com/office/drawing/2014/main" id="{BA785A9D-BB17-0A4A-A273-B2E8247E1510}"/>
                    </a:ext>
                  </a:extLst>
                </p:cNvPr>
                <p:cNvSpPr/>
                <p:nvPr/>
              </p:nvSpPr>
              <p:spPr>
                <a:xfrm>
                  <a:off x="1509666" y="1052065"/>
                  <a:ext cx="3276044" cy="3276044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88">
                    <a:solidFill>
                      <a:srgbClr val="122D4F"/>
                    </a:solidFill>
                  </a:endParaRPr>
                </a:p>
              </p:txBody>
            </p:sp>
            <p:grpSp>
              <p:nvGrpSpPr>
                <p:cNvPr id="8" name="Group 7">
                  <a:extLst>
                    <a:ext uri="{FF2B5EF4-FFF2-40B4-BE49-F238E27FC236}">
                      <a16:creationId xmlns:a16="http://schemas.microsoft.com/office/drawing/2014/main" id="{DC787538-F75E-284D-A5D1-59EE4C4C4DA7}"/>
                    </a:ext>
                  </a:extLst>
                </p:cNvPr>
                <p:cNvGrpSpPr/>
                <p:nvPr/>
              </p:nvGrpSpPr>
              <p:grpSpPr>
                <a:xfrm>
                  <a:off x="1401013" y="934514"/>
                  <a:ext cx="8970831" cy="3533640"/>
                  <a:chOff x="1431615" y="446748"/>
                  <a:chExt cx="14866204" cy="5855846"/>
                </a:xfrm>
              </p:grpSpPr>
              <p:sp>
                <p:nvSpPr>
                  <p:cNvPr id="9" name="Freeform 8">
                    <a:extLst>
                      <a:ext uri="{FF2B5EF4-FFF2-40B4-BE49-F238E27FC236}">
                        <a16:creationId xmlns:a16="http://schemas.microsoft.com/office/drawing/2014/main" id="{E5B48CF9-0E8E-FD45-BBAF-A10FF0B70652}"/>
                      </a:ext>
                    </a:extLst>
                  </p:cNvPr>
                  <p:cNvSpPr/>
                  <p:nvPr/>
                </p:nvSpPr>
                <p:spPr>
                  <a:xfrm>
                    <a:off x="4185579" y="5214758"/>
                    <a:ext cx="1033004" cy="830229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033004" h="830229">
                        <a:moveTo>
                          <a:pt x="967963" y="0"/>
                        </a:moveTo>
                        <a:lnTo>
                          <a:pt x="661888" y="179819"/>
                        </a:lnTo>
                        <a:lnTo>
                          <a:pt x="505024" y="313727"/>
                        </a:lnTo>
                        <a:lnTo>
                          <a:pt x="0" y="822578"/>
                        </a:lnTo>
                        <a:lnTo>
                          <a:pt x="179819" y="830229"/>
                        </a:lnTo>
                        <a:lnTo>
                          <a:pt x="459113" y="811100"/>
                        </a:lnTo>
                        <a:lnTo>
                          <a:pt x="746058" y="757537"/>
                        </a:lnTo>
                        <a:lnTo>
                          <a:pt x="1017700" y="684844"/>
                        </a:lnTo>
                        <a:lnTo>
                          <a:pt x="742233" y="374943"/>
                        </a:lnTo>
                        <a:lnTo>
                          <a:pt x="1033004" y="61215"/>
                        </a:lnTo>
                        <a:lnTo>
                          <a:pt x="967963" y="0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0" name="Freeform 9">
                    <a:extLst>
                      <a:ext uri="{FF2B5EF4-FFF2-40B4-BE49-F238E27FC236}">
                        <a16:creationId xmlns:a16="http://schemas.microsoft.com/office/drawing/2014/main" id="{156DA7B6-42F0-3E43-9F55-622AE5275DFA}"/>
                      </a:ext>
                    </a:extLst>
                  </p:cNvPr>
                  <p:cNvSpPr/>
                  <p:nvPr/>
                </p:nvSpPr>
                <p:spPr>
                  <a:xfrm>
                    <a:off x="5210293" y="4743014"/>
                    <a:ext cx="753711" cy="1163086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753711" h="1163086">
                        <a:moveTo>
                          <a:pt x="566240" y="0"/>
                        </a:moveTo>
                        <a:lnTo>
                          <a:pt x="306075" y="313727"/>
                        </a:lnTo>
                        <a:lnTo>
                          <a:pt x="0" y="1163086"/>
                        </a:lnTo>
                        <a:lnTo>
                          <a:pt x="202775" y="1059785"/>
                        </a:lnTo>
                        <a:lnTo>
                          <a:pt x="302250" y="1021527"/>
                        </a:lnTo>
                        <a:lnTo>
                          <a:pt x="543283" y="887619"/>
                        </a:lnTo>
                        <a:lnTo>
                          <a:pt x="688671" y="757425"/>
                        </a:lnTo>
                        <a:lnTo>
                          <a:pt x="753711" y="53562"/>
                        </a:lnTo>
                        <a:lnTo>
                          <a:pt x="566240" y="0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1" name="Freeform 10">
                    <a:extLst>
                      <a:ext uri="{FF2B5EF4-FFF2-40B4-BE49-F238E27FC236}">
                        <a16:creationId xmlns:a16="http://schemas.microsoft.com/office/drawing/2014/main" id="{3B965324-0B6B-5D4D-8C8E-CB2194484B9A}"/>
                      </a:ext>
                    </a:extLst>
                  </p:cNvPr>
                  <p:cNvSpPr/>
                  <p:nvPr/>
                </p:nvSpPr>
                <p:spPr>
                  <a:xfrm>
                    <a:off x="5898325" y="4265924"/>
                    <a:ext cx="284422" cy="1247257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214253 w 753711"/>
                      <a:gd name="connsiteY0" fmla="*/ 0 h 1779062"/>
                      <a:gd name="connsiteX1" fmla="*/ 306075 w 753711"/>
                      <a:gd name="connsiteY1" fmla="*/ 929703 h 1779062"/>
                      <a:gd name="connsiteX2" fmla="*/ 0 w 753711"/>
                      <a:gd name="connsiteY2" fmla="*/ 1779062 h 1779062"/>
                      <a:gd name="connsiteX3" fmla="*/ 202775 w 753711"/>
                      <a:gd name="connsiteY3" fmla="*/ 1675761 h 1779062"/>
                      <a:gd name="connsiteX4" fmla="*/ 302250 w 753711"/>
                      <a:gd name="connsiteY4" fmla="*/ 1637503 h 1779062"/>
                      <a:gd name="connsiteX5" fmla="*/ 543283 w 753711"/>
                      <a:gd name="connsiteY5" fmla="*/ 1503595 h 1779062"/>
                      <a:gd name="connsiteX6" fmla="*/ 688671 w 753711"/>
                      <a:gd name="connsiteY6" fmla="*/ 1400295 h 1779062"/>
                      <a:gd name="connsiteX7" fmla="*/ 753711 w 753711"/>
                      <a:gd name="connsiteY7" fmla="*/ 669538 h 1779062"/>
                      <a:gd name="connsiteX8" fmla="*/ 214253 w 753711"/>
                      <a:gd name="connsiteY8" fmla="*/ 0 h 1779062"/>
                      <a:gd name="connsiteX0" fmla="*/ 214253 w 688671"/>
                      <a:gd name="connsiteY0" fmla="*/ 0 h 1779062"/>
                      <a:gd name="connsiteX1" fmla="*/ 306075 w 688671"/>
                      <a:gd name="connsiteY1" fmla="*/ 929703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14253 w 688671"/>
                      <a:gd name="connsiteY0" fmla="*/ 0 h 1779062"/>
                      <a:gd name="connsiteX1" fmla="*/ 42085 w 688671"/>
                      <a:gd name="connsiteY1" fmla="*/ 535631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33383 w 707801"/>
                      <a:gd name="connsiteY0" fmla="*/ 0 h 1675761"/>
                      <a:gd name="connsiteX1" fmla="*/ 61215 w 707801"/>
                      <a:gd name="connsiteY1" fmla="*/ 535631 h 1675761"/>
                      <a:gd name="connsiteX2" fmla="*/ 0 w 707801"/>
                      <a:gd name="connsiteY2" fmla="*/ 1247257 h 1675761"/>
                      <a:gd name="connsiteX3" fmla="*/ 221905 w 707801"/>
                      <a:gd name="connsiteY3" fmla="*/ 1675761 h 1675761"/>
                      <a:gd name="connsiteX4" fmla="*/ 321380 w 707801"/>
                      <a:gd name="connsiteY4" fmla="*/ 1637503 h 1675761"/>
                      <a:gd name="connsiteX5" fmla="*/ 562413 w 707801"/>
                      <a:gd name="connsiteY5" fmla="*/ 1503595 h 1675761"/>
                      <a:gd name="connsiteX6" fmla="*/ 707801 w 707801"/>
                      <a:gd name="connsiteY6" fmla="*/ 1400295 h 1675761"/>
                      <a:gd name="connsiteX7" fmla="*/ 290772 w 707801"/>
                      <a:gd name="connsiteY7" fmla="*/ 22954 h 1675761"/>
                      <a:gd name="connsiteX8" fmla="*/ 233383 w 707801"/>
                      <a:gd name="connsiteY8" fmla="*/ 0 h 1675761"/>
                      <a:gd name="connsiteX0" fmla="*/ 233383 w 707801"/>
                      <a:gd name="connsiteY0" fmla="*/ 0 h 1637503"/>
                      <a:gd name="connsiteX1" fmla="*/ 61215 w 707801"/>
                      <a:gd name="connsiteY1" fmla="*/ 535631 h 1637503"/>
                      <a:gd name="connsiteX2" fmla="*/ 0 w 707801"/>
                      <a:gd name="connsiteY2" fmla="*/ 1247257 h 1637503"/>
                      <a:gd name="connsiteX3" fmla="*/ 321380 w 707801"/>
                      <a:gd name="connsiteY3" fmla="*/ 1637503 h 1637503"/>
                      <a:gd name="connsiteX4" fmla="*/ 562413 w 707801"/>
                      <a:gd name="connsiteY4" fmla="*/ 1503595 h 1637503"/>
                      <a:gd name="connsiteX5" fmla="*/ 707801 w 707801"/>
                      <a:gd name="connsiteY5" fmla="*/ 1400295 h 1637503"/>
                      <a:gd name="connsiteX6" fmla="*/ 290772 w 707801"/>
                      <a:gd name="connsiteY6" fmla="*/ 22954 h 1637503"/>
                      <a:gd name="connsiteX7" fmla="*/ 233383 w 707801"/>
                      <a:gd name="connsiteY7" fmla="*/ 0 h 1637503"/>
                      <a:gd name="connsiteX0" fmla="*/ 233383 w 707801"/>
                      <a:gd name="connsiteY0" fmla="*/ 0 h 1503595"/>
                      <a:gd name="connsiteX1" fmla="*/ 61215 w 707801"/>
                      <a:gd name="connsiteY1" fmla="*/ 535631 h 1503595"/>
                      <a:gd name="connsiteX2" fmla="*/ 0 w 707801"/>
                      <a:gd name="connsiteY2" fmla="*/ 1247257 h 1503595"/>
                      <a:gd name="connsiteX3" fmla="*/ 562413 w 707801"/>
                      <a:gd name="connsiteY3" fmla="*/ 1503595 h 1503595"/>
                      <a:gd name="connsiteX4" fmla="*/ 707801 w 707801"/>
                      <a:gd name="connsiteY4" fmla="*/ 1400295 h 1503595"/>
                      <a:gd name="connsiteX5" fmla="*/ 290772 w 707801"/>
                      <a:gd name="connsiteY5" fmla="*/ 22954 h 1503595"/>
                      <a:gd name="connsiteX6" fmla="*/ 233383 w 707801"/>
                      <a:gd name="connsiteY6" fmla="*/ 0 h 1503595"/>
                      <a:gd name="connsiteX0" fmla="*/ 233383 w 707801"/>
                      <a:gd name="connsiteY0" fmla="*/ 0 h 1400295"/>
                      <a:gd name="connsiteX1" fmla="*/ 61215 w 707801"/>
                      <a:gd name="connsiteY1" fmla="*/ 535631 h 1400295"/>
                      <a:gd name="connsiteX2" fmla="*/ 0 w 707801"/>
                      <a:gd name="connsiteY2" fmla="*/ 1247257 h 1400295"/>
                      <a:gd name="connsiteX3" fmla="*/ 237208 w 707801"/>
                      <a:gd name="connsiteY3" fmla="*/ 1078915 h 1400295"/>
                      <a:gd name="connsiteX4" fmla="*/ 707801 w 707801"/>
                      <a:gd name="connsiteY4" fmla="*/ 1400295 h 1400295"/>
                      <a:gd name="connsiteX5" fmla="*/ 290772 w 707801"/>
                      <a:gd name="connsiteY5" fmla="*/ 22954 h 1400295"/>
                      <a:gd name="connsiteX6" fmla="*/ 233383 w 707801"/>
                      <a:gd name="connsiteY6" fmla="*/ 0 h 1400295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25732 w 290772"/>
                      <a:gd name="connsiteY4" fmla="*/ 688670 h 1247257"/>
                      <a:gd name="connsiteX5" fmla="*/ 290772 w 290772"/>
                      <a:gd name="connsiteY5" fmla="*/ 22954 h 1247257"/>
                      <a:gd name="connsiteX6" fmla="*/ 233383 w 290772"/>
                      <a:gd name="connsiteY6" fmla="*/ 0 h 1247257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65267 w 290772"/>
                      <a:gd name="connsiteY4" fmla="*/ 696322 h 1247257"/>
                      <a:gd name="connsiteX5" fmla="*/ 225732 w 290772"/>
                      <a:gd name="connsiteY5" fmla="*/ 688670 h 1247257"/>
                      <a:gd name="connsiteX6" fmla="*/ 290772 w 290772"/>
                      <a:gd name="connsiteY6" fmla="*/ 22954 h 1247257"/>
                      <a:gd name="connsiteX7" fmla="*/ 233383 w 29077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25732 w 284422"/>
                      <a:gd name="connsiteY5" fmla="*/ 6886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46217 w 284422"/>
                      <a:gd name="connsiteY4" fmla="*/ 9122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284422" h="1247257">
                        <a:moveTo>
                          <a:pt x="233383" y="0"/>
                        </a:moveTo>
                        <a:lnTo>
                          <a:pt x="61215" y="535631"/>
                        </a:lnTo>
                        <a:lnTo>
                          <a:pt x="0" y="1247257"/>
                        </a:lnTo>
                        <a:lnTo>
                          <a:pt x="237208" y="1078915"/>
                        </a:lnTo>
                        <a:cubicBezTo>
                          <a:pt x="237634" y="1030453"/>
                          <a:pt x="245791" y="960684"/>
                          <a:pt x="246217" y="912222"/>
                        </a:cubicBezTo>
                        <a:lnTo>
                          <a:pt x="219382" y="904570"/>
                        </a:lnTo>
                        <a:lnTo>
                          <a:pt x="284422" y="10254"/>
                        </a:lnTo>
                        <a:lnTo>
                          <a:pt x="233383" y="0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2" name="Freeform 11">
                    <a:extLst>
                      <a:ext uri="{FF2B5EF4-FFF2-40B4-BE49-F238E27FC236}">
                        <a16:creationId xmlns:a16="http://schemas.microsoft.com/office/drawing/2014/main" id="{D58C570C-D46F-0545-8A71-DD8F3D4D4330}"/>
                      </a:ext>
                    </a:extLst>
                  </p:cNvPr>
                  <p:cNvSpPr/>
                  <p:nvPr/>
                </p:nvSpPr>
                <p:spPr>
                  <a:xfrm>
                    <a:off x="6365715" y="3352253"/>
                    <a:ext cx="635134" cy="871452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214253 w 753711"/>
                      <a:gd name="connsiteY0" fmla="*/ 0 h 1779062"/>
                      <a:gd name="connsiteX1" fmla="*/ 306075 w 753711"/>
                      <a:gd name="connsiteY1" fmla="*/ 929703 h 1779062"/>
                      <a:gd name="connsiteX2" fmla="*/ 0 w 753711"/>
                      <a:gd name="connsiteY2" fmla="*/ 1779062 h 1779062"/>
                      <a:gd name="connsiteX3" fmla="*/ 202775 w 753711"/>
                      <a:gd name="connsiteY3" fmla="*/ 1675761 h 1779062"/>
                      <a:gd name="connsiteX4" fmla="*/ 302250 w 753711"/>
                      <a:gd name="connsiteY4" fmla="*/ 1637503 h 1779062"/>
                      <a:gd name="connsiteX5" fmla="*/ 543283 w 753711"/>
                      <a:gd name="connsiteY5" fmla="*/ 1503595 h 1779062"/>
                      <a:gd name="connsiteX6" fmla="*/ 688671 w 753711"/>
                      <a:gd name="connsiteY6" fmla="*/ 1400295 h 1779062"/>
                      <a:gd name="connsiteX7" fmla="*/ 753711 w 753711"/>
                      <a:gd name="connsiteY7" fmla="*/ 669538 h 1779062"/>
                      <a:gd name="connsiteX8" fmla="*/ 214253 w 753711"/>
                      <a:gd name="connsiteY8" fmla="*/ 0 h 1779062"/>
                      <a:gd name="connsiteX0" fmla="*/ 214253 w 688671"/>
                      <a:gd name="connsiteY0" fmla="*/ 0 h 1779062"/>
                      <a:gd name="connsiteX1" fmla="*/ 306075 w 688671"/>
                      <a:gd name="connsiteY1" fmla="*/ 929703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14253 w 688671"/>
                      <a:gd name="connsiteY0" fmla="*/ 0 h 1779062"/>
                      <a:gd name="connsiteX1" fmla="*/ 42085 w 688671"/>
                      <a:gd name="connsiteY1" fmla="*/ 535631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33383 w 707801"/>
                      <a:gd name="connsiteY0" fmla="*/ 0 h 1675761"/>
                      <a:gd name="connsiteX1" fmla="*/ 61215 w 707801"/>
                      <a:gd name="connsiteY1" fmla="*/ 535631 h 1675761"/>
                      <a:gd name="connsiteX2" fmla="*/ 0 w 707801"/>
                      <a:gd name="connsiteY2" fmla="*/ 1247257 h 1675761"/>
                      <a:gd name="connsiteX3" fmla="*/ 221905 w 707801"/>
                      <a:gd name="connsiteY3" fmla="*/ 1675761 h 1675761"/>
                      <a:gd name="connsiteX4" fmla="*/ 321380 w 707801"/>
                      <a:gd name="connsiteY4" fmla="*/ 1637503 h 1675761"/>
                      <a:gd name="connsiteX5" fmla="*/ 562413 w 707801"/>
                      <a:gd name="connsiteY5" fmla="*/ 1503595 h 1675761"/>
                      <a:gd name="connsiteX6" fmla="*/ 707801 w 707801"/>
                      <a:gd name="connsiteY6" fmla="*/ 1400295 h 1675761"/>
                      <a:gd name="connsiteX7" fmla="*/ 290772 w 707801"/>
                      <a:gd name="connsiteY7" fmla="*/ 22954 h 1675761"/>
                      <a:gd name="connsiteX8" fmla="*/ 233383 w 707801"/>
                      <a:gd name="connsiteY8" fmla="*/ 0 h 1675761"/>
                      <a:gd name="connsiteX0" fmla="*/ 233383 w 707801"/>
                      <a:gd name="connsiteY0" fmla="*/ 0 h 1637503"/>
                      <a:gd name="connsiteX1" fmla="*/ 61215 w 707801"/>
                      <a:gd name="connsiteY1" fmla="*/ 535631 h 1637503"/>
                      <a:gd name="connsiteX2" fmla="*/ 0 w 707801"/>
                      <a:gd name="connsiteY2" fmla="*/ 1247257 h 1637503"/>
                      <a:gd name="connsiteX3" fmla="*/ 321380 w 707801"/>
                      <a:gd name="connsiteY3" fmla="*/ 1637503 h 1637503"/>
                      <a:gd name="connsiteX4" fmla="*/ 562413 w 707801"/>
                      <a:gd name="connsiteY4" fmla="*/ 1503595 h 1637503"/>
                      <a:gd name="connsiteX5" fmla="*/ 707801 w 707801"/>
                      <a:gd name="connsiteY5" fmla="*/ 1400295 h 1637503"/>
                      <a:gd name="connsiteX6" fmla="*/ 290772 w 707801"/>
                      <a:gd name="connsiteY6" fmla="*/ 22954 h 1637503"/>
                      <a:gd name="connsiteX7" fmla="*/ 233383 w 707801"/>
                      <a:gd name="connsiteY7" fmla="*/ 0 h 1637503"/>
                      <a:gd name="connsiteX0" fmla="*/ 233383 w 707801"/>
                      <a:gd name="connsiteY0" fmla="*/ 0 h 1503595"/>
                      <a:gd name="connsiteX1" fmla="*/ 61215 w 707801"/>
                      <a:gd name="connsiteY1" fmla="*/ 535631 h 1503595"/>
                      <a:gd name="connsiteX2" fmla="*/ 0 w 707801"/>
                      <a:gd name="connsiteY2" fmla="*/ 1247257 h 1503595"/>
                      <a:gd name="connsiteX3" fmla="*/ 562413 w 707801"/>
                      <a:gd name="connsiteY3" fmla="*/ 1503595 h 1503595"/>
                      <a:gd name="connsiteX4" fmla="*/ 707801 w 707801"/>
                      <a:gd name="connsiteY4" fmla="*/ 1400295 h 1503595"/>
                      <a:gd name="connsiteX5" fmla="*/ 290772 w 707801"/>
                      <a:gd name="connsiteY5" fmla="*/ 22954 h 1503595"/>
                      <a:gd name="connsiteX6" fmla="*/ 233383 w 707801"/>
                      <a:gd name="connsiteY6" fmla="*/ 0 h 1503595"/>
                      <a:gd name="connsiteX0" fmla="*/ 233383 w 707801"/>
                      <a:gd name="connsiteY0" fmla="*/ 0 h 1400295"/>
                      <a:gd name="connsiteX1" fmla="*/ 61215 w 707801"/>
                      <a:gd name="connsiteY1" fmla="*/ 535631 h 1400295"/>
                      <a:gd name="connsiteX2" fmla="*/ 0 w 707801"/>
                      <a:gd name="connsiteY2" fmla="*/ 1247257 h 1400295"/>
                      <a:gd name="connsiteX3" fmla="*/ 237208 w 707801"/>
                      <a:gd name="connsiteY3" fmla="*/ 1078915 h 1400295"/>
                      <a:gd name="connsiteX4" fmla="*/ 707801 w 707801"/>
                      <a:gd name="connsiteY4" fmla="*/ 1400295 h 1400295"/>
                      <a:gd name="connsiteX5" fmla="*/ 290772 w 707801"/>
                      <a:gd name="connsiteY5" fmla="*/ 22954 h 1400295"/>
                      <a:gd name="connsiteX6" fmla="*/ 233383 w 707801"/>
                      <a:gd name="connsiteY6" fmla="*/ 0 h 1400295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25732 w 290772"/>
                      <a:gd name="connsiteY4" fmla="*/ 688670 h 1247257"/>
                      <a:gd name="connsiteX5" fmla="*/ 290772 w 290772"/>
                      <a:gd name="connsiteY5" fmla="*/ 22954 h 1247257"/>
                      <a:gd name="connsiteX6" fmla="*/ 233383 w 290772"/>
                      <a:gd name="connsiteY6" fmla="*/ 0 h 1247257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65267 w 290772"/>
                      <a:gd name="connsiteY4" fmla="*/ 696322 h 1247257"/>
                      <a:gd name="connsiteX5" fmla="*/ 225732 w 290772"/>
                      <a:gd name="connsiteY5" fmla="*/ 688670 h 1247257"/>
                      <a:gd name="connsiteX6" fmla="*/ 290772 w 290772"/>
                      <a:gd name="connsiteY6" fmla="*/ 22954 h 1247257"/>
                      <a:gd name="connsiteX7" fmla="*/ 233383 w 29077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25732 w 284422"/>
                      <a:gd name="connsiteY5" fmla="*/ 6886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46217 w 284422"/>
                      <a:gd name="connsiteY4" fmla="*/ 9122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0 w 505064"/>
                      <a:gd name="connsiteY0" fmla="*/ 0 h 1602857"/>
                      <a:gd name="connsiteX1" fmla="*/ 281857 w 505064"/>
                      <a:gd name="connsiteY1" fmla="*/ 891231 h 1602857"/>
                      <a:gd name="connsiteX2" fmla="*/ 220642 w 505064"/>
                      <a:gd name="connsiteY2" fmla="*/ 1602857 h 1602857"/>
                      <a:gd name="connsiteX3" fmla="*/ 457850 w 505064"/>
                      <a:gd name="connsiteY3" fmla="*/ 1434515 h 1602857"/>
                      <a:gd name="connsiteX4" fmla="*/ 466859 w 505064"/>
                      <a:gd name="connsiteY4" fmla="*/ 1267822 h 1602857"/>
                      <a:gd name="connsiteX5" fmla="*/ 440024 w 505064"/>
                      <a:gd name="connsiteY5" fmla="*/ 1260170 h 1602857"/>
                      <a:gd name="connsiteX6" fmla="*/ 505064 w 505064"/>
                      <a:gd name="connsiteY6" fmla="*/ 365854 h 1602857"/>
                      <a:gd name="connsiteX7" fmla="*/ 0 w 505064"/>
                      <a:gd name="connsiteY7" fmla="*/ 0 h 1602857"/>
                      <a:gd name="connsiteX0" fmla="*/ 0 w 466859"/>
                      <a:gd name="connsiteY0" fmla="*/ 40546 h 1643403"/>
                      <a:gd name="connsiteX1" fmla="*/ 281857 w 466859"/>
                      <a:gd name="connsiteY1" fmla="*/ 931777 h 1643403"/>
                      <a:gd name="connsiteX2" fmla="*/ 220642 w 466859"/>
                      <a:gd name="connsiteY2" fmla="*/ 1643403 h 1643403"/>
                      <a:gd name="connsiteX3" fmla="*/ 457850 w 466859"/>
                      <a:gd name="connsiteY3" fmla="*/ 1475061 h 1643403"/>
                      <a:gd name="connsiteX4" fmla="*/ 466859 w 466859"/>
                      <a:gd name="connsiteY4" fmla="*/ 1308368 h 1643403"/>
                      <a:gd name="connsiteX5" fmla="*/ 440024 w 466859"/>
                      <a:gd name="connsiteY5" fmla="*/ 1300716 h 1643403"/>
                      <a:gd name="connsiteX6" fmla="*/ 117714 w 466859"/>
                      <a:gd name="connsiteY6" fmla="*/ 0 h 1643403"/>
                      <a:gd name="connsiteX7" fmla="*/ 0 w 466859"/>
                      <a:gd name="connsiteY7" fmla="*/ 40546 h 1643403"/>
                      <a:gd name="connsiteX0" fmla="*/ 0 w 466859"/>
                      <a:gd name="connsiteY0" fmla="*/ 40546 h 1643403"/>
                      <a:gd name="connsiteX1" fmla="*/ 281857 w 466859"/>
                      <a:gd name="connsiteY1" fmla="*/ 931777 h 1643403"/>
                      <a:gd name="connsiteX2" fmla="*/ 220642 w 466859"/>
                      <a:gd name="connsiteY2" fmla="*/ 1643403 h 1643403"/>
                      <a:gd name="connsiteX3" fmla="*/ 457850 w 466859"/>
                      <a:gd name="connsiteY3" fmla="*/ 1475061 h 1643403"/>
                      <a:gd name="connsiteX4" fmla="*/ 466859 w 466859"/>
                      <a:gd name="connsiteY4" fmla="*/ 1308368 h 1643403"/>
                      <a:gd name="connsiteX5" fmla="*/ 271749 w 466859"/>
                      <a:gd name="connsiteY5" fmla="*/ 341866 h 1643403"/>
                      <a:gd name="connsiteX6" fmla="*/ 117714 w 466859"/>
                      <a:gd name="connsiteY6" fmla="*/ 0 h 1643403"/>
                      <a:gd name="connsiteX7" fmla="*/ 0 w 466859"/>
                      <a:gd name="connsiteY7" fmla="*/ 40546 h 1643403"/>
                      <a:gd name="connsiteX0" fmla="*/ 0 w 647834"/>
                      <a:gd name="connsiteY0" fmla="*/ 40546 h 1643403"/>
                      <a:gd name="connsiteX1" fmla="*/ 281857 w 647834"/>
                      <a:gd name="connsiteY1" fmla="*/ 931777 h 1643403"/>
                      <a:gd name="connsiteX2" fmla="*/ 220642 w 647834"/>
                      <a:gd name="connsiteY2" fmla="*/ 1643403 h 1643403"/>
                      <a:gd name="connsiteX3" fmla="*/ 457850 w 647834"/>
                      <a:gd name="connsiteY3" fmla="*/ 1475061 h 1643403"/>
                      <a:gd name="connsiteX4" fmla="*/ 647834 w 647834"/>
                      <a:gd name="connsiteY4" fmla="*/ 206643 h 1643403"/>
                      <a:gd name="connsiteX5" fmla="*/ 271749 w 647834"/>
                      <a:gd name="connsiteY5" fmla="*/ 341866 h 1643403"/>
                      <a:gd name="connsiteX6" fmla="*/ 117714 w 647834"/>
                      <a:gd name="connsiteY6" fmla="*/ 0 h 1643403"/>
                      <a:gd name="connsiteX7" fmla="*/ 0 w 647834"/>
                      <a:gd name="connsiteY7" fmla="*/ 40546 h 1643403"/>
                      <a:gd name="connsiteX0" fmla="*/ 0 w 647834"/>
                      <a:gd name="connsiteY0" fmla="*/ 40546 h 1643403"/>
                      <a:gd name="connsiteX1" fmla="*/ 281857 w 647834"/>
                      <a:gd name="connsiteY1" fmla="*/ 931777 h 1643403"/>
                      <a:gd name="connsiteX2" fmla="*/ 220642 w 647834"/>
                      <a:gd name="connsiteY2" fmla="*/ 1643403 h 1643403"/>
                      <a:gd name="connsiteX3" fmla="*/ 594375 w 647834"/>
                      <a:gd name="connsiteY3" fmla="*/ 544786 h 1643403"/>
                      <a:gd name="connsiteX4" fmla="*/ 647834 w 647834"/>
                      <a:gd name="connsiteY4" fmla="*/ 206643 h 1643403"/>
                      <a:gd name="connsiteX5" fmla="*/ 271749 w 647834"/>
                      <a:gd name="connsiteY5" fmla="*/ 341866 h 1643403"/>
                      <a:gd name="connsiteX6" fmla="*/ 117714 w 647834"/>
                      <a:gd name="connsiteY6" fmla="*/ 0 h 1643403"/>
                      <a:gd name="connsiteX7" fmla="*/ 0 w 647834"/>
                      <a:gd name="connsiteY7" fmla="*/ 40546 h 1643403"/>
                      <a:gd name="connsiteX0" fmla="*/ 0 w 647834"/>
                      <a:gd name="connsiteY0" fmla="*/ 40546 h 931777"/>
                      <a:gd name="connsiteX1" fmla="*/ 281857 w 647834"/>
                      <a:gd name="connsiteY1" fmla="*/ 931777 h 931777"/>
                      <a:gd name="connsiteX2" fmla="*/ 506392 w 647834"/>
                      <a:gd name="connsiteY2" fmla="*/ 789328 h 931777"/>
                      <a:gd name="connsiteX3" fmla="*/ 594375 w 647834"/>
                      <a:gd name="connsiteY3" fmla="*/ 544786 h 931777"/>
                      <a:gd name="connsiteX4" fmla="*/ 647834 w 647834"/>
                      <a:gd name="connsiteY4" fmla="*/ 206643 h 931777"/>
                      <a:gd name="connsiteX5" fmla="*/ 271749 w 647834"/>
                      <a:gd name="connsiteY5" fmla="*/ 341866 h 931777"/>
                      <a:gd name="connsiteX6" fmla="*/ 117714 w 647834"/>
                      <a:gd name="connsiteY6" fmla="*/ 0 h 931777"/>
                      <a:gd name="connsiteX7" fmla="*/ 0 w 647834"/>
                      <a:gd name="connsiteY7" fmla="*/ 40546 h 931777"/>
                      <a:gd name="connsiteX0" fmla="*/ 0 w 647834"/>
                      <a:gd name="connsiteY0" fmla="*/ 40546 h 871452"/>
                      <a:gd name="connsiteX1" fmla="*/ 294557 w 647834"/>
                      <a:gd name="connsiteY1" fmla="*/ 871452 h 871452"/>
                      <a:gd name="connsiteX2" fmla="*/ 506392 w 647834"/>
                      <a:gd name="connsiteY2" fmla="*/ 789328 h 871452"/>
                      <a:gd name="connsiteX3" fmla="*/ 594375 w 647834"/>
                      <a:gd name="connsiteY3" fmla="*/ 544786 h 871452"/>
                      <a:gd name="connsiteX4" fmla="*/ 647834 w 647834"/>
                      <a:gd name="connsiteY4" fmla="*/ 206643 h 871452"/>
                      <a:gd name="connsiteX5" fmla="*/ 271749 w 647834"/>
                      <a:gd name="connsiteY5" fmla="*/ 341866 h 871452"/>
                      <a:gd name="connsiteX6" fmla="*/ 117714 w 647834"/>
                      <a:gd name="connsiteY6" fmla="*/ 0 h 871452"/>
                      <a:gd name="connsiteX7" fmla="*/ 0 w 647834"/>
                      <a:gd name="connsiteY7" fmla="*/ 40546 h 871452"/>
                      <a:gd name="connsiteX0" fmla="*/ 0 w 647834"/>
                      <a:gd name="connsiteY0" fmla="*/ 40546 h 871452"/>
                      <a:gd name="connsiteX1" fmla="*/ 294557 w 647834"/>
                      <a:gd name="connsiteY1" fmla="*/ 871452 h 871452"/>
                      <a:gd name="connsiteX2" fmla="*/ 528617 w 647834"/>
                      <a:gd name="connsiteY2" fmla="*/ 802028 h 871452"/>
                      <a:gd name="connsiteX3" fmla="*/ 594375 w 647834"/>
                      <a:gd name="connsiteY3" fmla="*/ 544786 h 871452"/>
                      <a:gd name="connsiteX4" fmla="*/ 647834 w 647834"/>
                      <a:gd name="connsiteY4" fmla="*/ 206643 h 871452"/>
                      <a:gd name="connsiteX5" fmla="*/ 271749 w 647834"/>
                      <a:gd name="connsiteY5" fmla="*/ 341866 h 871452"/>
                      <a:gd name="connsiteX6" fmla="*/ 117714 w 647834"/>
                      <a:gd name="connsiteY6" fmla="*/ 0 h 871452"/>
                      <a:gd name="connsiteX7" fmla="*/ 0 w 647834"/>
                      <a:gd name="connsiteY7" fmla="*/ 40546 h 871452"/>
                      <a:gd name="connsiteX0" fmla="*/ 0 w 635134"/>
                      <a:gd name="connsiteY0" fmla="*/ 40546 h 871452"/>
                      <a:gd name="connsiteX1" fmla="*/ 294557 w 635134"/>
                      <a:gd name="connsiteY1" fmla="*/ 871452 h 871452"/>
                      <a:gd name="connsiteX2" fmla="*/ 528617 w 635134"/>
                      <a:gd name="connsiteY2" fmla="*/ 802028 h 871452"/>
                      <a:gd name="connsiteX3" fmla="*/ 594375 w 635134"/>
                      <a:gd name="connsiteY3" fmla="*/ 544786 h 871452"/>
                      <a:gd name="connsiteX4" fmla="*/ 635134 w 635134"/>
                      <a:gd name="connsiteY4" fmla="*/ 200293 h 871452"/>
                      <a:gd name="connsiteX5" fmla="*/ 271749 w 635134"/>
                      <a:gd name="connsiteY5" fmla="*/ 341866 h 871452"/>
                      <a:gd name="connsiteX6" fmla="*/ 117714 w 635134"/>
                      <a:gd name="connsiteY6" fmla="*/ 0 h 871452"/>
                      <a:gd name="connsiteX7" fmla="*/ 0 w 635134"/>
                      <a:gd name="connsiteY7" fmla="*/ 40546 h 8714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35134" h="871452">
                        <a:moveTo>
                          <a:pt x="0" y="40546"/>
                        </a:moveTo>
                        <a:lnTo>
                          <a:pt x="294557" y="871452"/>
                        </a:lnTo>
                        <a:lnTo>
                          <a:pt x="528617" y="802028"/>
                        </a:lnTo>
                        <a:lnTo>
                          <a:pt x="594375" y="544786"/>
                        </a:lnTo>
                        <a:cubicBezTo>
                          <a:pt x="594801" y="496324"/>
                          <a:pt x="634708" y="248755"/>
                          <a:pt x="635134" y="200293"/>
                        </a:cubicBezTo>
                        <a:lnTo>
                          <a:pt x="271749" y="341866"/>
                        </a:lnTo>
                        <a:lnTo>
                          <a:pt x="117714" y="0"/>
                        </a:lnTo>
                        <a:lnTo>
                          <a:pt x="0" y="40546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12700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3" name="Freeform 12">
                    <a:extLst>
                      <a:ext uri="{FF2B5EF4-FFF2-40B4-BE49-F238E27FC236}">
                        <a16:creationId xmlns:a16="http://schemas.microsoft.com/office/drawing/2014/main" id="{F594934A-D5A9-D245-B2B9-032598E02947}"/>
                      </a:ext>
                    </a:extLst>
                  </p:cNvPr>
                  <p:cNvSpPr/>
                  <p:nvPr/>
                </p:nvSpPr>
                <p:spPr>
                  <a:xfrm>
                    <a:off x="6195447" y="2500398"/>
                    <a:ext cx="808017" cy="922678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214253 w 753711"/>
                      <a:gd name="connsiteY0" fmla="*/ 0 h 1779062"/>
                      <a:gd name="connsiteX1" fmla="*/ 306075 w 753711"/>
                      <a:gd name="connsiteY1" fmla="*/ 929703 h 1779062"/>
                      <a:gd name="connsiteX2" fmla="*/ 0 w 753711"/>
                      <a:gd name="connsiteY2" fmla="*/ 1779062 h 1779062"/>
                      <a:gd name="connsiteX3" fmla="*/ 202775 w 753711"/>
                      <a:gd name="connsiteY3" fmla="*/ 1675761 h 1779062"/>
                      <a:gd name="connsiteX4" fmla="*/ 302250 w 753711"/>
                      <a:gd name="connsiteY4" fmla="*/ 1637503 h 1779062"/>
                      <a:gd name="connsiteX5" fmla="*/ 543283 w 753711"/>
                      <a:gd name="connsiteY5" fmla="*/ 1503595 h 1779062"/>
                      <a:gd name="connsiteX6" fmla="*/ 688671 w 753711"/>
                      <a:gd name="connsiteY6" fmla="*/ 1400295 h 1779062"/>
                      <a:gd name="connsiteX7" fmla="*/ 753711 w 753711"/>
                      <a:gd name="connsiteY7" fmla="*/ 669538 h 1779062"/>
                      <a:gd name="connsiteX8" fmla="*/ 214253 w 753711"/>
                      <a:gd name="connsiteY8" fmla="*/ 0 h 1779062"/>
                      <a:gd name="connsiteX0" fmla="*/ 214253 w 688671"/>
                      <a:gd name="connsiteY0" fmla="*/ 0 h 1779062"/>
                      <a:gd name="connsiteX1" fmla="*/ 306075 w 688671"/>
                      <a:gd name="connsiteY1" fmla="*/ 929703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14253 w 688671"/>
                      <a:gd name="connsiteY0" fmla="*/ 0 h 1779062"/>
                      <a:gd name="connsiteX1" fmla="*/ 42085 w 688671"/>
                      <a:gd name="connsiteY1" fmla="*/ 535631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33383 w 707801"/>
                      <a:gd name="connsiteY0" fmla="*/ 0 h 1675761"/>
                      <a:gd name="connsiteX1" fmla="*/ 61215 w 707801"/>
                      <a:gd name="connsiteY1" fmla="*/ 535631 h 1675761"/>
                      <a:gd name="connsiteX2" fmla="*/ 0 w 707801"/>
                      <a:gd name="connsiteY2" fmla="*/ 1247257 h 1675761"/>
                      <a:gd name="connsiteX3" fmla="*/ 221905 w 707801"/>
                      <a:gd name="connsiteY3" fmla="*/ 1675761 h 1675761"/>
                      <a:gd name="connsiteX4" fmla="*/ 321380 w 707801"/>
                      <a:gd name="connsiteY4" fmla="*/ 1637503 h 1675761"/>
                      <a:gd name="connsiteX5" fmla="*/ 562413 w 707801"/>
                      <a:gd name="connsiteY5" fmla="*/ 1503595 h 1675761"/>
                      <a:gd name="connsiteX6" fmla="*/ 707801 w 707801"/>
                      <a:gd name="connsiteY6" fmla="*/ 1400295 h 1675761"/>
                      <a:gd name="connsiteX7" fmla="*/ 290772 w 707801"/>
                      <a:gd name="connsiteY7" fmla="*/ 22954 h 1675761"/>
                      <a:gd name="connsiteX8" fmla="*/ 233383 w 707801"/>
                      <a:gd name="connsiteY8" fmla="*/ 0 h 1675761"/>
                      <a:gd name="connsiteX0" fmla="*/ 233383 w 707801"/>
                      <a:gd name="connsiteY0" fmla="*/ 0 h 1637503"/>
                      <a:gd name="connsiteX1" fmla="*/ 61215 w 707801"/>
                      <a:gd name="connsiteY1" fmla="*/ 535631 h 1637503"/>
                      <a:gd name="connsiteX2" fmla="*/ 0 w 707801"/>
                      <a:gd name="connsiteY2" fmla="*/ 1247257 h 1637503"/>
                      <a:gd name="connsiteX3" fmla="*/ 321380 w 707801"/>
                      <a:gd name="connsiteY3" fmla="*/ 1637503 h 1637503"/>
                      <a:gd name="connsiteX4" fmla="*/ 562413 w 707801"/>
                      <a:gd name="connsiteY4" fmla="*/ 1503595 h 1637503"/>
                      <a:gd name="connsiteX5" fmla="*/ 707801 w 707801"/>
                      <a:gd name="connsiteY5" fmla="*/ 1400295 h 1637503"/>
                      <a:gd name="connsiteX6" fmla="*/ 290772 w 707801"/>
                      <a:gd name="connsiteY6" fmla="*/ 22954 h 1637503"/>
                      <a:gd name="connsiteX7" fmla="*/ 233383 w 707801"/>
                      <a:gd name="connsiteY7" fmla="*/ 0 h 1637503"/>
                      <a:gd name="connsiteX0" fmla="*/ 233383 w 707801"/>
                      <a:gd name="connsiteY0" fmla="*/ 0 h 1503595"/>
                      <a:gd name="connsiteX1" fmla="*/ 61215 w 707801"/>
                      <a:gd name="connsiteY1" fmla="*/ 535631 h 1503595"/>
                      <a:gd name="connsiteX2" fmla="*/ 0 w 707801"/>
                      <a:gd name="connsiteY2" fmla="*/ 1247257 h 1503595"/>
                      <a:gd name="connsiteX3" fmla="*/ 562413 w 707801"/>
                      <a:gd name="connsiteY3" fmla="*/ 1503595 h 1503595"/>
                      <a:gd name="connsiteX4" fmla="*/ 707801 w 707801"/>
                      <a:gd name="connsiteY4" fmla="*/ 1400295 h 1503595"/>
                      <a:gd name="connsiteX5" fmla="*/ 290772 w 707801"/>
                      <a:gd name="connsiteY5" fmla="*/ 22954 h 1503595"/>
                      <a:gd name="connsiteX6" fmla="*/ 233383 w 707801"/>
                      <a:gd name="connsiteY6" fmla="*/ 0 h 1503595"/>
                      <a:gd name="connsiteX0" fmla="*/ 233383 w 707801"/>
                      <a:gd name="connsiteY0" fmla="*/ 0 h 1400295"/>
                      <a:gd name="connsiteX1" fmla="*/ 61215 w 707801"/>
                      <a:gd name="connsiteY1" fmla="*/ 535631 h 1400295"/>
                      <a:gd name="connsiteX2" fmla="*/ 0 w 707801"/>
                      <a:gd name="connsiteY2" fmla="*/ 1247257 h 1400295"/>
                      <a:gd name="connsiteX3" fmla="*/ 237208 w 707801"/>
                      <a:gd name="connsiteY3" fmla="*/ 1078915 h 1400295"/>
                      <a:gd name="connsiteX4" fmla="*/ 707801 w 707801"/>
                      <a:gd name="connsiteY4" fmla="*/ 1400295 h 1400295"/>
                      <a:gd name="connsiteX5" fmla="*/ 290772 w 707801"/>
                      <a:gd name="connsiteY5" fmla="*/ 22954 h 1400295"/>
                      <a:gd name="connsiteX6" fmla="*/ 233383 w 707801"/>
                      <a:gd name="connsiteY6" fmla="*/ 0 h 1400295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25732 w 290772"/>
                      <a:gd name="connsiteY4" fmla="*/ 688670 h 1247257"/>
                      <a:gd name="connsiteX5" fmla="*/ 290772 w 290772"/>
                      <a:gd name="connsiteY5" fmla="*/ 22954 h 1247257"/>
                      <a:gd name="connsiteX6" fmla="*/ 233383 w 290772"/>
                      <a:gd name="connsiteY6" fmla="*/ 0 h 1247257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65267 w 290772"/>
                      <a:gd name="connsiteY4" fmla="*/ 696322 h 1247257"/>
                      <a:gd name="connsiteX5" fmla="*/ 225732 w 290772"/>
                      <a:gd name="connsiteY5" fmla="*/ 688670 h 1247257"/>
                      <a:gd name="connsiteX6" fmla="*/ 290772 w 290772"/>
                      <a:gd name="connsiteY6" fmla="*/ 22954 h 1247257"/>
                      <a:gd name="connsiteX7" fmla="*/ 233383 w 29077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25732 w 284422"/>
                      <a:gd name="connsiteY5" fmla="*/ 6886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46217 w 284422"/>
                      <a:gd name="connsiteY4" fmla="*/ 9122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0 w 505064"/>
                      <a:gd name="connsiteY0" fmla="*/ 0 h 1602857"/>
                      <a:gd name="connsiteX1" fmla="*/ 281857 w 505064"/>
                      <a:gd name="connsiteY1" fmla="*/ 891231 h 1602857"/>
                      <a:gd name="connsiteX2" fmla="*/ 220642 w 505064"/>
                      <a:gd name="connsiteY2" fmla="*/ 1602857 h 1602857"/>
                      <a:gd name="connsiteX3" fmla="*/ 457850 w 505064"/>
                      <a:gd name="connsiteY3" fmla="*/ 1434515 h 1602857"/>
                      <a:gd name="connsiteX4" fmla="*/ 466859 w 505064"/>
                      <a:gd name="connsiteY4" fmla="*/ 1267822 h 1602857"/>
                      <a:gd name="connsiteX5" fmla="*/ 440024 w 505064"/>
                      <a:gd name="connsiteY5" fmla="*/ 1260170 h 1602857"/>
                      <a:gd name="connsiteX6" fmla="*/ 505064 w 505064"/>
                      <a:gd name="connsiteY6" fmla="*/ 365854 h 1602857"/>
                      <a:gd name="connsiteX7" fmla="*/ 0 w 505064"/>
                      <a:gd name="connsiteY7" fmla="*/ 0 h 1602857"/>
                      <a:gd name="connsiteX0" fmla="*/ 0 w 466859"/>
                      <a:gd name="connsiteY0" fmla="*/ 40546 h 1643403"/>
                      <a:gd name="connsiteX1" fmla="*/ 281857 w 466859"/>
                      <a:gd name="connsiteY1" fmla="*/ 931777 h 1643403"/>
                      <a:gd name="connsiteX2" fmla="*/ 220642 w 466859"/>
                      <a:gd name="connsiteY2" fmla="*/ 1643403 h 1643403"/>
                      <a:gd name="connsiteX3" fmla="*/ 457850 w 466859"/>
                      <a:gd name="connsiteY3" fmla="*/ 1475061 h 1643403"/>
                      <a:gd name="connsiteX4" fmla="*/ 466859 w 466859"/>
                      <a:gd name="connsiteY4" fmla="*/ 1308368 h 1643403"/>
                      <a:gd name="connsiteX5" fmla="*/ 440024 w 466859"/>
                      <a:gd name="connsiteY5" fmla="*/ 1300716 h 1643403"/>
                      <a:gd name="connsiteX6" fmla="*/ 117714 w 466859"/>
                      <a:gd name="connsiteY6" fmla="*/ 0 h 1643403"/>
                      <a:gd name="connsiteX7" fmla="*/ 0 w 466859"/>
                      <a:gd name="connsiteY7" fmla="*/ 40546 h 1643403"/>
                      <a:gd name="connsiteX0" fmla="*/ 0 w 466859"/>
                      <a:gd name="connsiteY0" fmla="*/ 40546 h 1643403"/>
                      <a:gd name="connsiteX1" fmla="*/ 281857 w 466859"/>
                      <a:gd name="connsiteY1" fmla="*/ 931777 h 1643403"/>
                      <a:gd name="connsiteX2" fmla="*/ 220642 w 466859"/>
                      <a:gd name="connsiteY2" fmla="*/ 1643403 h 1643403"/>
                      <a:gd name="connsiteX3" fmla="*/ 457850 w 466859"/>
                      <a:gd name="connsiteY3" fmla="*/ 1475061 h 1643403"/>
                      <a:gd name="connsiteX4" fmla="*/ 466859 w 466859"/>
                      <a:gd name="connsiteY4" fmla="*/ 1308368 h 1643403"/>
                      <a:gd name="connsiteX5" fmla="*/ 271749 w 466859"/>
                      <a:gd name="connsiteY5" fmla="*/ 341866 h 1643403"/>
                      <a:gd name="connsiteX6" fmla="*/ 117714 w 466859"/>
                      <a:gd name="connsiteY6" fmla="*/ 0 h 1643403"/>
                      <a:gd name="connsiteX7" fmla="*/ 0 w 466859"/>
                      <a:gd name="connsiteY7" fmla="*/ 40546 h 1643403"/>
                      <a:gd name="connsiteX0" fmla="*/ 0 w 647834"/>
                      <a:gd name="connsiteY0" fmla="*/ 40546 h 1643403"/>
                      <a:gd name="connsiteX1" fmla="*/ 281857 w 647834"/>
                      <a:gd name="connsiteY1" fmla="*/ 931777 h 1643403"/>
                      <a:gd name="connsiteX2" fmla="*/ 220642 w 647834"/>
                      <a:gd name="connsiteY2" fmla="*/ 1643403 h 1643403"/>
                      <a:gd name="connsiteX3" fmla="*/ 457850 w 647834"/>
                      <a:gd name="connsiteY3" fmla="*/ 1475061 h 1643403"/>
                      <a:gd name="connsiteX4" fmla="*/ 647834 w 647834"/>
                      <a:gd name="connsiteY4" fmla="*/ 206643 h 1643403"/>
                      <a:gd name="connsiteX5" fmla="*/ 271749 w 647834"/>
                      <a:gd name="connsiteY5" fmla="*/ 341866 h 1643403"/>
                      <a:gd name="connsiteX6" fmla="*/ 117714 w 647834"/>
                      <a:gd name="connsiteY6" fmla="*/ 0 h 1643403"/>
                      <a:gd name="connsiteX7" fmla="*/ 0 w 647834"/>
                      <a:gd name="connsiteY7" fmla="*/ 40546 h 1643403"/>
                      <a:gd name="connsiteX0" fmla="*/ 0 w 647834"/>
                      <a:gd name="connsiteY0" fmla="*/ 40546 h 1643403"/>
                      <a:gd name="connsiteX1" fmla="*/ 281857 w 647834"/>
                      <a:gd name="connsiteY1" fmla="*/ 931777 h 1643403"/>
                      <a:gd name="connsiteX2" fmla="*/ 220642 w 647834"/>
                      <a:gd name="connsiteY2" fmla="*/ 1643403 h 1643403"/>
                      <a:gd name="connsiteX3" fmla="*/ 594375 w 647834"/>
                      <a:gd name="connsiteY3" fmla="*/ 544786 h 1643403"/>
                      <a:gd name="connsiteX4" fmla="*/ 647834 w 647834"/>
                      <a:gd name="connsiteY4" fmla="*/ 206643 h 1643403"/>
                      <a:gd name="connsiteX5" fmla="*/ 271749 w 647834"/>
                      <a:gd name="connsiteY5" fmla="*/ 341866 h 1643403"/>
                      <a:gd name="connsiteX6" fmla="*/ 117714 w 647834"/>
                      <a:gd name="connsiteY6" fmla="*/ 0 h 1643403"/>
                      <a:gd name="connsiteX7" fmla="*/ 0 w 647834"/>
                      <a:gd name="connsiteY7" fmla="*/ 40546 h 1643403"/>
                      <a:gd name="connsiteX0" fmla="*/ 0 w 647834"/>
                      <a:gd name="connsiteY0" fmla="*/ 40546 h 931777"/>
                      <a:gd name="connsiteX1" fmla="*/ 281857 w 647834"/>
                      <a:gd name="connsiteY1" fmla="*/ 931777 h 931777"/>
                      <a:gd name="connsiteX2" fmla="*/ 506392 w 647834"/>
                      <a:gd name="connsiteY2" fmla="*/ 789328 h 931777"/>
                      <a:gd name="connsiteX3" fmla="*/ 594375 w 647834"/>
                      <a:gd name="connsiteY3" fmla="*/ 544786 h 931777"/>
                      <a:gd name="connsiteX4" fmla="*/ 647834 w 647834"/>
                      <a:gd name="connsiteY4" fmla="*/ 206643 h 931777"/>
                      <a:gd name="connsiteX5" fmla="*/ 271749 w 647834"/>
                      <a:gd name="connsiteY5" fmla="*/ 341866 h 931777"/>
                      <a:gd name="connsiteX6" fmla="*/ 117714 w 647834"/>
                      <a:gd name="connsiteY6" fmla="*/ 0 h 931777"/>
                      <a:gd name="connsiteX7" fmla="*/ 0 w 647834"/>
                      <a:gd name="connsiteY7" fmla="*/ 40546 h 931777"/>
                      <a:gd name="connsiteX0" fmla="*/ 0 w 647834"/>
                      <a:gd name="connsiteY0" fmla="*/ 40546 h 871452"/>
                      <a:gd name="connsiteX1" fmla="*/ 294557 w 647834"/>
                      <a:gd name="connsiteY1" fmla="*/ 871452 h 871452"/>
                      <a:gd name="connsiteX2" fmla="*/ 506392 w 647834"/>
                      <a:gd name="connsiteY2" fmla="*/ 789328 h 871452"/>
                      <a:gd name="connsiteX3" fmla="*/ 594375 w 647834"/>
                      <a:gd name="connsiteY3" fmla="*/ 544786 h 871452"/>
                      <a:gd name="connsiteX4" fmla="*/ 647834 w 647834"/>
                      <a:gd name="connsiteY4" fmla="*/ 206643 h 871452"/>
                      <a:gd name="connsiteX5" fmla="*/ 271749 w 647834"/>
                      <a:gd name="connsiteY5" fmla="*/ 341866 h 871452"/>
                      <a:gd name="connsiteX6" fmla="*/ 117714 w 647834"/>
                      <a:gd name="connsiteY6" fmla="*/ 0 h 871452"/>
                      <a:gd name="connsiteX7" fmla="*/ 0 w 647834"/>
                      <a:gd name="connsiteY7" fmla="*/ 40546 h 871452"/>
                      <a:gd name="connsiteX0" fmla="*/ 0 w 647834"/>
                      <a:gd name="connsiteY0" fmla="*/ 40546 h 871452"/>
                      <a:gd name="connsiteX1" fmla="*/ 294557 w 647834"/>
                      <a:gd name="connsiteY1" fmla="*/ 871452 h 871452"/>
                      <a:gd name="connsiteX2" fmla="*/ 528617 w 647834"/>
                      <a:gd name="connsiteY2" fmla="*/ 802028 h 871452"/>
                      <a:gd name="connsiteX3" fmla="*/ 594375 w 647834"/>
                      <a:gd name="connsiteY3" fmla="*/ 544786 h 871452"/>
                      <a:gd name="connsiteX4" fmla="*/ 647834 w 647834"/>
                      <a:gd name="connsiteY4" fmla="*/ 206643 h 871452"/>
                      <a:gd name="connsiteX5" fmla="*/ 271749 w 647834"/>
                      <a:gd name="connsiteY5" fmla="*/ 341866 h 871452"/>
                      <a:gd name="connsiteX6" fmla="*/ 117714 w 647834"/>
                      <a:gd name="connsiteY6" fmla="*/ 0 h 871452"/>
                      <a:gd name="connsiteX7" fmla="*/ 0 w 647834"/>
                      <a:gd name="connsiteY7" fmla="*/ 40546 h 871452"/>
                      <a:gd name="connsiteX0" fmla="*/ 0 w 635134"/>
                      <a:gd name="connsiteY0" fmla="*/ 40546 h 871452"/>
                      <a:gd name="connsiteX1" fmla="*/ 294557 w 635134"/>
                      <a:gd name="connsiteY1" fmla="*/ 871452 h 871452"/>
                      <a:gd name="connsiteX2" fmla="*/ 528617 w 635134"/>
                      <a:gd name="connsiteY2" fmla="*/ 802028 h 871452"/>
                      <a:gd name="connsiteX3" fmla="*/ 594375 w 635134"/>
                      <a:gd name="connsiteY3" fmla="*/ 544786 h 871452"/>
                      <a:gd name="connsiteX4" fmla="*/ 635134 w 635134"/>
                      <a:gd name="connsiteY4" fmla="*/ 200293 h 871452"/>
                      <a:gd name="connsiteX5" fmla="*/ 271749 w 635134"/>
                      <a:gd name="connsiteY5" fmla="*/ 341866 h 871452"/>
                      <a:gd name="connsiteX6" fmla="*/ 117714 w 635134"/>
                      <a:gd name="connsiteY6" fmla="*/ 0 h 871452"/>
                      <a:gd name="connsiteX7" fmla="*/ 0 w 635134"/>
                      <a:gd name="connsiteY7" fmla="*/ 40546 h 871452"/>
                      <a:gd name="connsiteX0" fmla="*/ 0 w 635134"/>
                      <a:gd name="connsiteY0" fmla="*/ 97696 h 928602"/>
                      <a:gd name="connsiteX1" fmla="*/ 294557 w 635134"/>
                      <a:gd name="connsiteY1" fmla="*/ 928602 h 928602"/>
                      <a:gd name="connsiteX2" fmla="*/ 528617 w 635134"/>
                      <a:gd name="connsiteY2" fmla="*/ 859178 h 928602"/>
                      <a:gd name="connsiteX3" fmla="*/ 594375 w 635134"/>
                      <a:gd name="connsiteY3" fmla="*/ 601936 h 928602"/>
                      <a:gd name="connsiteX4" fmla="*/ 635134 w 635134"/>
                      <a:gd name="connsiteY4" fmla="*/ 257443 h 928602"/>
                      <a:gd name="connsiteX5" fmla="*/ 271749 w 635134"/>
                      <a:gd name="connsiteY5" fmla="*/ 399016 h 928602"/>
                      <a:gd name="connsiteX6" fmla="*/ 101839 w 635134"/>
                      <a:gd name="connsiteY6" fmla="*/ 0 h 928602"/>
                      <a:gd name="connsiteX7" fmla="*/ 0 w 635134"/>
                      <a:gd name="connsiteY7" fmla="*/ 97696 h 928602"/>
                      <a:gd name="connsiteX0" fmla="*/ 0 w 622434"/>
                      <a:gd name="connsiteY0" fmla="*/ 81821 h 928602"/>
                      <a:gd name="connsiteX1" fmla="*/ 281857 w 622434"/>
                      <a:gd name="connsiteY1" fmla="*/ 928602 h 928602"/>
                      <a:gd name="connsiteX2" fmla="*/ 515917 w 622434"/>
                      <a:gd name="connsiteY2" fmla="*/ 859178 h 928602"/>
                      <a:gd name="connsiteX3" fmla="*/ 581675 w 622434"/>
                      <a:gd name="connsiteY3" fmla="*/ 601936 h 928602"/>
                      <a:gd name="connsiteX4" fmla="*/ 622434 w 622434"/>
                      <a:gd name="connsiteY4" fmla="*/ 257443 h 928602"/>
                      <a:gd name="connsiteX5" fmla="*/ 259049 w 622434"/>
                      <a:gd name="connsiteY5" fmla="*/ 399016 h 928602"/>
                      <a:gd name="connsiteX6" fmla="*/ 89139 w 622434"/>
                      <a:gd name="connsiteY6" fmla="*/ 0 h 928602"/>
                      <a:gd name="connsiteX7" fmla="*/ 0 w 622434"/>
                      <a:gd name="connsiteY7" fmla="*/ 81821 h 928602"/>
                      <a:gd name="connsiteX0" fmla="*/ 0 w 622434"/>
                      <a:gd name="connsiteY0" fmla="*/ 81821 h 928602"/>
                      <a:gd name="connsiteX1" fmla="*/ 281857 w 622434"/>
                      <a:gd name="connsiteY1" fmla="*/ 928602 h 928602"/>
                      <a:gd name="connsiteX2" fmla="*/ 515917 w 622434"/>
                      <a:gd name="connsiteY2" fmla="*/ 859178 h 928602"/>
                      <a:gd name="connsiteX3" fmla="*/ 581675 w 622434"/>
                      <a:gd name="connsiteY3" fmla="*/ 601936 h 928602"/>
                      <a:gd name="connsiteX4" fmla="*/ 622434 w 622434"/>
                      <a:gd name="connsiteY4" fmla="*/ 257443 h 928602"/>
                      <a:gd name="connsiteX5" fmla="*/ 309849 w 622434"/>
                      <a:gd name="connsiteY5" fmla="*/ 173591 h 928602"/>
                      <a:gd name="connsiteX6" fmla="*/ 89139 w 622434"/>
                      <a:gd name="connsiteY6" fmla="*/ 0 h 928602"/>
                      <a:gd name="connsiteX7" fmla="*/ 0 w 622434"/>
                      <a:gd name="connsiteY7" fmla="*/ 81821 h 928602"/>
                      <a:gd name="connsiteX0" fmla="*/ 0 w 790709"/>
                      <a:gd name="connsiteY0" fmla="*/ 81821 h 928602"/>
                      <a:gd name="connsiteX1" fmla="*/ 281857 w 790709"/>
                      <a:gd name="connsiteY1" fmla="*/ 928602 h 928602"/>
                      <a:gd name="connsiteX2" fmla="*/ 515917 w 790709"/>
                      <a:gd name="connsiteY2" fmla="*/ 859178 h 928602"/>
                      <a:gd name="connsiteX3" fmla="*/ 581675 w 790709"/>
                      <a:gd name="connsiteY3" fmla="*/ 601936 h 928602"/>
                      <a:gd name="connsiteX4" fmla="*/ 790709 w 790709"/>
                      <a:gd name="connsiteY4" fmla="*/ 486043 h 928602"/>
                      <a:gd name="connsiteX5" fmla="*/ 309849 w 790709"/>
                      <a:gd name="connsiteY5" fmla="*/ 173591 h 928602"/>
                      <a:gd name="connsiteX6" fmla="*/ 89139 w 790709"/>
                      <a:gd name="connsiteY6" fmla="*/ 0 h 928602"/>
                      <a:gd name="connsiteX7" fmla="*/ 0 w 790709"/>
                      <a:gd name="connsiteY7" fmla="*/ 81821 h 928602"/>
                      <a:gd name="connsiteX0" fmla="*/ 0 w 790709"/>
                      <a:gd name="connsiteY0" fmla="*/ 81821 h 928602"/>
                      <a:gd name="connsiteX1" fmla="*/ 281857 w 790709"/>
                      <a:gd name="connsiteY1" fmla="*/ 928602 h 928602"/>
                      <a:gd name="connsiteX2" fmla="*/ 515917 w 790709"/>
                      <a:gd name="connsiteY2" fmla="*/ 859178 h 928602"/>
                      <a:gd name="connsiteX3" fmla="*/ 581675 w 790709"/>
                      <a:gd name="connsiteY3" fmla="*/ 601936 h 928602"/>
                      <a:gd name="connsiteX4" fmla="*/ 790709 w 790709"/>
                      <a:gd name="connsiteY4" fmla="*/ 486043 h 928602"/>
                      <a:gd name="connsiteX5" fmla="*/ 402203 w 790709"/>
                      <a:gd name="connsiteY5" fmla="*/ 188827 h 928602"/>
                      <a:gd name="connsiteX6" fmla="*/ 309849 w 790709"/>
                      <a:gd name="connsiteY6" fmla="*/ 173591 h 928602"/>
                      <a:gd name="connsiteX7" fmla="*/ 89139 w 790709"/>
                      <a:gd name="connsiteY7" fmla="*/ 0 h 928602"/>
                      <a:gd name="connsiteX8" fmla="*/ 0 w 790709"/>
                      <a:gd name="connsiteY8" fmla="*/ 81821 h 928602"/>
                      <a:gd name="connsiteX0" fmla="*/ 0 w 790709"/>
                      <a:gd name="connsiteY0" fmla="*/ 81821 h 928602"/>
                      <a:gd name="connsiteX1" fmla="*/ 294253 w 790709"/>
                      <a:gd name="connsiteY1" fmla="*/ 334877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790709"/>
                      <a:gd name="connsiteY0" fmla="*/ 81821 h 928602"/>
                      <a:gd name="connsiteX1" fmla="*/ 259328 w 790709"/>
                      <a:gd name="connsiteY1" fmla="*/ 353927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790709"/>
                      <a:gd name="connsiteY0" fmla="*/ 81821 h 928602"/>
                      <a:gd name="connsiteX1" fmla="*/ 252978 w 790709"/>
                      <a:gd name="connsiteY1" fmla="*/ 363452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790709"/>
                      <a:gd name="connsiteY0" fmla="*/ 81821 h 928602"/>
                      <a:gd name="connsiteX1" fmla="*/ 252978 w 790709"/>
                      <a:gd name="connsiteY1" fmla="*/ 363452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811192"/>
                      <a:gd name="connsiteY0" fmla="*/ 81821 h 928602"/>
                      <a:gd name="connsiteX1" fmla="*/ 252978 w 811192"/>
                      <a:gd name="connsiteY1" fmla="*/ 363452 h 928602"/>
                      <a:gd name="connsiteX2" fmla="*/ 281857 w 811192"/>
                      <a:gd name="connsiteY2" fmla="*/ 928602 h 928602"/>
                      <a:gd name="connsiteX3" fmla="*/ 811192 w 811192"/>
                      <a:gd name="connsiteY3" fmla="*/ 827428 h 928602"/>
                      <a:gd name="connsiteX4" fmla="*/ 581675 w 811192"/>
                      <a:gd name="connsiteY4" fmla="*/ 601936 h 928602"/>
                      <a:gd name="connsiteX5" fmla="*/ 790709 w 811192"/>
                      <a:gd name="connsiteY5" fmla="*/ 486043 h 928602"/>
                      <a:gd name="connsiteX6" fmla="*/ 402203 w 811192"/>
                      <a:gd name="connsiteY6" fmla="*/ 188827 h 928602"/>
                      <a:gd name="connsiteX7" fmla="*/ 309849 w 811192"/>
                      <a:gd name="connsiteY7" fmla="*/ 173591 h 928602"/>
                      <a:gd name="connsiteX8" fmla="*/ 89139 w 811192"/>
                      <a:gd name="connsiteY8" fmla="*/ 0 h 928602"/>
                      <a:gd name="connsiteX9" fmla="*/ 0 w 811192"/>
                      <a:gd name="connsiteY9" fmla="*/ 81821 h 928602"/>
                      <a:gd name="connsiteX0" fmla="*/ 0 w 811192"/>
                      <a:gd name="connsiteY0" fmla="*/ 81821 h 928602"/>
                      <a:gd name="connsiteX1" fmla="*/ 252978 w 811192"/>
                      <a:gd name="connsiteY1" fmla="*/ 363452 h 928602"/>
                      <a:gd name="connsiteX2" fmla="*/ 281857 w 811192"/>
                      <a:gd name="connsiteY2" fmla="*/ 928602 h 928602"/>
                      <a:gd name="connsiteX3" fmla="*/ 811192 w 811192"/>
                      <a:gd name="connsiteY3" fmla="*/ 827428 h 928602"/>
                      <a:gd name="connsiteX4" fmla="*/ 790709 w 811192"/>
                      <a:gd name="connsiteY4" fmla="*/ 486043 h 928602"/>
                      <a:gd name="connsiteX5" fmla="*/ 402203 w 811192"/>
                      <a:gd name="connsiteY5" fmla="*/ 188827 h 928602"/>
                      <a:gd name="connsiteX6" fmla="*/ 309849 w 811192"/>
                      <a:gd name="connsiteY6" fmla="*/ 173591 h 928602"/>
                      <a:gd name="connsiteX7" fmla="*/ 89139 w 811192"/>
                      <a:gd name="connsiteY7" fmla="*/ 0 h 928602"/>
                      <a:gd name="connsiteX8" fmla="*/ 0 w 811192"/>
                      <a:gd name="connsiteY8" fmla="*/ 81821 h 928602"/>
                      <a:gd name="connsiteX0" fmla="*/ 0 w 811192"/>
                      <a:gd name="connsiteY0" fmla="*/ 81821 h 827428"/>
                      <a:gd name="connsiteX1" fmla="*/ 252978 w 811192"/>
                      <a:gd name="connsiteY1" fmla="*/ 363452 h 827428"/>
                      <a:gd name="connsiteX2" fmla="*/ 246932 w 811192"/>
                      <a:gd name="connsiteY2" fmla="*/ 392027 h 827428"/>
                      <a:gd name="connsiteX3" fmla="*/ 811192 w 811192"/>
                      <a:gd name="connsiteY3" fmla="*/ 827428 h 827428"/>
                      <a:gd name="connsiteX4" fmla="*/ 790709 w 811192"/>
                      <a:gd name="connsiteY4" fmla="*/ 486043 h 827428"/>
                      <a:gd name="connsiteX5" fmla="*/ 402203 w 811192"/>
                      <a:gd name="connsiteY5" fmla="*/ 188827 h 827428"/>
                      <a:gd name="connsiteX6" fmla="*/ 309849 w 811192"/>
                      <a:gd name="connsiteY6" fmla="*/ 173591 h 827428"/>
                      <a:gd name="connsiteX7" fmla="*/ 89139 w 811192"/>
                      <a:gd name="connsiteY7" fmla="*/ 0 h 827428"/>
                      <a:gd name="connsiteX8" fmla="*/ 0 w 811192"/>
                      <a:gd name="connsiteY8" fmla="*/ 81821 h 827428"/>
                      <a:gd name="connsiteX0" fmla="*/ 0 w 811192"/>
                      <a:gd name="connsiteY0" fmla="*/ 81821 h 827428"/>
                      <a:gd name="connsiteX1" fmla="*/ 281553 w 811192"/>
                      <a:gd name="connsiteY1" fmla="*/ 360277 h 827428"/>
                      <a:gd name="connsiteX2" fmla="*/ 246932 w 811192"/>
                      <a:gd name="connsiteY2" fmla="*/ 392027 h 827428"/>
                      <a:gd name="connsiteX3" fmla="*/ 811192 w 811192"/>
                      <a:gd name="connsiteY3" fmla="*/ 827428 h 827428"/>
                      <a:gd name="connsiteX4" fmla="*/ 790709 w 811192"/>
                      <a:gd name="connsiteY4" fmla="*/ 486043 h 827428"/>
                      <a:gd name="connsiteX5" fmla="*/ 402203 w 811192"/>
                      <a:gd name="connsiteY5" fmla="*/ 188827 h 827428"/>
                      <a:gd name="connsiteX6" fmla="*/ 309849 w 811192"/>
                      <a:gd name="connsiteY6" fmla="*/ 173591 h 827428"/>
                      <a:gd name="connsiteX7" fmla="*/ 89139 w 811192"/>
                      <a:gd name="connsiteY7" fmla="*/ 0 h 827428"/>
                      <a:gd name="connsiteX8" fmla="*/ 0 w 811192"/>
                      <a:gd name="connsiteY8" fmla="*/ 81821 h 827428"/>
                      <a:gd name="connsiteX0" fmla="*/ 0 w 811192"/>
                      <a:gd name="connsiteY0" fmla="*/ 81821 h 827428"/>
                      <a:gd name="connsiteX1" fmla="*/ 281553 w 811192"/>
                      <a:gd name="connsiteY1" fmla="*/ 360277 h 827428"/>
                      <a:gd name="connsiteX2" fmla="*/ 262807 w 811192"/>
                      <a:gd name="connsiteY2" fmla="*/ 388852 h 827428"/>
                      <a:gd name="connsiteX3" fmla="*/ 811192 w 811192"/>
                      <a:gd name="connsiteY3" fmla="*/ 827428 h 827428"/>
                      <a:gd name="connsiteX4" fmla="*/ 790709 w 811192"/>
                      <a:gd name="connsiteY4" fmla="*/ 486043 h 827428"/>
                      <a:gd name="connsiteX5" fmla="*/ 402203 w 811192"/>
                      <a:gd name="connsiteY5" fmla="*/ 188827 h 827428"/>
                      <a:gd name="connsiteX6" fmla="*/ 309849 w 811192"/>
                      <a:gd name="connsiteY6" fmla="*/ 173591 h 827428"/>
                      <a:gd name="connsiteX7" fmla="*/ 89139 w 811192"/>
                      <a:gd name="connsiteY7" fmla="*/ 0 h 827428"/>
                      <a:gd name="connsiteX8" fmla="*/ 0 w 811192"/>
                      <a:gd name="connsiteY8" fmla="*/ 81821 h 827428"/>
                      <a:gd name="connsiteX0" fmla="*/ 0 w 808017"/>
                      <a:gd name="connsiteY0" fmla="*/ 81821 h 922678"/>
                      <a:gd name="connsiteX1" fmla="*/ 281553 w 808017"/>
                      <a:gd name="connsiteY1" fmla="*/ 360277 h 922678"/>
                      <a:gd name="connsiteX2" fmla="*/ 262807 w 808017"/>
                      <a:gd name="connsiteY2" fmla="*/ 388852 h 922678"/>
                      <a:gd name="connsiteX3" fmla="*/ 808017 w 808017"/>
                      <a:gd name="connsiteY3" fmla="*/ 922678 h 922678"/>
                      <a:gd name="connsiteX4" fmla="*/ 790709 w 808017"/>
                      <a:gd name="connsiteY4" fmla="*/ 486043 h 922678"/>
                      <a:gd name="connsiteX5" fmla="*/ 402203 w 808017"/>
                      <a:gd name="connsiteY5" fmla="*/ 188827 h 922678"/>
                      <a:gd name="connsiteX6" fmla="*/ 309849 w 808017"/>
                      <a:gd name="connsiteY6" fmla="*/ 173591 h 922678"/>
                      <a:gd name="connsiteX7" fmla="*/ 89139 w 808017"/>
                      <a:gd name="connsiteY7" fmla="*/ 0 h 922678"/>
                      <a:gd name="connsiteX8" fmla="*/ 0 w 808017"/>
                      <a:gd name="connsiteY8" fmla="*/ 81821 h 92267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808017" h="922678">
                        <a:moveTo>
                          <a:pt x="0" y="81821"/>
                        </a:moveTo>
                        <a:lnTo>
                          <a:pt x="281553" y="360277"/>
                        </a:lnTo>
                        <a:lnTo>
                          <a:pt x="262807" y="388852"/>
                        </a:lnTo>
                        <a:lnTo>
                          <a:pt x="808017" y="922678"/>
                        </a:lnTo>
                        <a:lnTo>
                          <a:pt x="790709" y="486043"/>
                        </a:lnTo>
                        <a:cubicBezTo>
                          <a:pt x="655915" y="396496"/>
                          <a:pt x="536997" y="278374"/>
                          <a:pt x="402203" y="188827"/>
                        </a:cubicBezTo>
                        <a:lnTo>
                          <a:pt x="309849" y="173591"/>
                        </a:lnTo>
                        <a:lnTo>
                          <a:pt x="89139" y="0"/>
                        </a:lnTo>
                        <a:lnTo>
                          <a:pt x="0" y="81821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4" name="Freeform 13">
                    <a:extLst>
                      <a:ext uri="{FF2B5EF4-FFF2-40B4-BE49-F238E27FC236}">
                        <a16:creationId xmlns:a16="http://schemas.microsoft.com/office/drawing/2014/main" id="{F7C869F1-8E38-7840-8757-644AF0CA39FC}"/>
                      </a:ext>
                    </a:extLst>
                  </p:cNvPr>
                  <p:cNvSpPr/>
                  <p:nvPr/>
                </p:nvSpPr>
                <p:spPr>
                  <a:xfrm>
                    <a:off x="2923526" y="5339129"/>
                    <a:ext cx="1362242" cy="443342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1362242" h="443342">
                        <a:moveTo>
                          <a:pt x="1345101" y="38"/>
                        </a:moveTo>
                        <a:lnTo>
                          <a:pt x="470854" y="0"/>
                        </a:lnTo>
                        <a:cubicBezTo>
                          <a:pt x="470428" y="14179"/>
                          <a:pt x="470003" y="28357"/>
                          <a:pt x="469577" y="42536"/>
                        </a:cubicBezTo>
                        <a:lnTo>
                          <a:pt x="115510" y="48659"/>
                        </a:lnTo>
                        <a:lnTo>
                          <a:pt x="0" y="297823"/>
                        </a:lnTo>
                        <a:lnTo>
                          <a:pt x="247393" y="443342"/>
                        </a:lnTo>
                        <a:lnTo>
                          <a:pt x="342462" y="412321"/>
                        </a:lnTo>
                        <a:lnTo>
                          <a:pt x="1362242" y="67048"/>
                        </a:lnTo>
                        <a:lnTo>
                          <a:pt x="1345101" y="38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12700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5" name="Freeform 14">
                    <a:extLst>
                      <a:ext uri="{FF2B5EF4-FFF2-40B4-BE49-F238E27FC236}">
                        <a16:creationId xmlns:a16="http://schemas.microsoft.com/office/drawing/2014/main" id="{2EADD729-E888-1D43-BB69-D7FE76A2ED0A}"/>
                      </a:ext>
                    </a:extLst>
                  </p:cNvPr>
                  <p:cNvSpPr/>
                  <p:nvPr/>
                </p:nvSpPr>
                <p:spPr>
                  <a:xfrm>
                    <a:off x="2201260" y="4776069"/>
                    <a:ext cx="678744" cy="706052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214253 w 753711"/>
                      <a:gd name="connsiteY0" fmla="*/ 0 h 1779062"/>
                      <a:gd name="connsiteX1" fmla="*/ 306075 w 753711"/>
                      <a:gd name="connsiteY1" fmla="*/ 929703 h 1779062"/>
                      <a:gd name="connsiteX2" fmla="*/ 0 w 753711"/>
                      <a:gd name="connsiteY2" fmla="*/ 1779062 h 1779062"/>
                      <a:gd name="connsiteX3" fmla="*/ 202775 w 753711"/>
                      <a:gd name="connsiteY3" fmla="*/ 1675761 h 1779062"/>
                      <a:gd name="connsiteX4" fmla="*/ 302250 w 753711"/>
                      <a:gd name="connsiteY4" fmla="*/ 1637503 h 1779062"/>
                      <a:gd name="connsiteX5" fmla="*/ 543283 w 753711"/>
                      <a:gd name="connsiteY5" fmla="*/ 1503595 h 1779062"/>
                      <a:gd name="connsiteX6" fmla="*/ 688671 w 753711"/>
                      <a:gd name="connsiteY6" fmla="*/ 1400295 h 1779062"/>
                      <a:gd name="connsiteX7" fmla="*/ 753711 w 753711"/>
                      <a:gd name="connsiteY7" fmla="*/ 669538 h 1779062"/>
                      <a:gd name="connsiteX8" fmla="*/ 214253 w 753711"/>
                      <a:gd name="connsiteY8" fmla="*/ 0 h 1779062"/>
                      <a:gd name="connsiteX0" fmla="*/ 214253 w 688671"/>
                      <a:gd name="connsiteY0" fmla="*/ 0 h 1779062"/>
                      <a:gd name="connsiteX1" fmla="*/ 306075 w 688671"/>
                      <a:gd name="connsiteY1" fmla="*/ 929703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14253 w 688671"/>
                      <a:gd name="connsiteY0" fmla="*/ 0 h 1779062"/>
                      <a:gd name="connsiteX1" fmla="*/ 42085 w 688671"/>
                      <a:gd name="connsiteY1" fmla="*/ 535631 h 1779062"/>
                      <a:gd name="connsiteX2" fmla="*/ 0 w 688671"/>
                      <a:gd name="connsiteY2" fmla="*/ 1779062 h 1779062"/>
                      <a:gd name="connsiteX3" fmla="*/ 202775 w 688671"/>
                      <a:gd name="connsiteY3" fmla="*/ 1675761 h 1779062"/>
                      <a:gd name="connsiteX4" fmla="*/ 302250 w 688671"/>
                      <a:gd name="connsiteY4" fmla="*/ 1637503 h 1779062"/>
                      <a:gd name="connsiteX5" fmla="*/ 543283 w 688671"/>
                      <a:gd name="connsiteY5" fmla="*/ 1503595 h 1779062"/>
                      <a:gd name="connsiteX6" fmla="*/ 688671 w 688671"/>
                      <a:gd name="connsiteY6" fmla="*/ 1400295 h 1779062"/>
                      <a:gd name="connsiteX7" fmla="*/ 271642 w 688671"/>
                      <a:gd name="connsiteY7" fmla="*/ 22954 h 1779062"/>
                      <a:gd name="connsiteX8" fmla="*/ 214253 w 688671"/>
                      <a:gd name="connsiteY8" fmla="*/ 0 h 1779062"/>
                      <a:gd name="connsiteX0" fmla="*/ 233383 w 707801"/>
                      <a:gd name="connsiteY0" fmla="*/ 0 h 1675761"/>
                      <a:gd name="connsiteX1" fmla="*/ 61215 w 707801"/>
                      <a:gd name="connsiteY1" fmla="*/ 535631 h 1675761"/>
                      <a:gd name="connsiteX2" fmla="*/ 0 w 707801"/>
                      <a:gd name="connsiteY2" fmla="*/ 1247257 h 1675761"/>
                      <a:gd name="connsiteX3" fmla="*/ 221905 w 707801"/>
                      <a:gd name="connsiteY3" fmla="*/ 1675761 h 1675761"/>
                      <a:gd name="connsiteX4" fmla="*/ 321380 w 707801"/>
                      <a:gd name="connsiteY4" fmla="*/ 1637503 h 1675761"/>
                      <a:gd name="connsiteX5" fmla="*/ 562413 w 707801"/>
                      <a:gd name="connsiteY5" fmla="*/ 1503595 h 1675761"/>
                      <a:gd name="connsiteX6" fmla="*/ 707801 w 707801"/>
                      <a:gd name="connsiteY6" fmla="*/ 1400295 h 1675761"/>
                      <a:gd name="connsiteX7" fmla="*/ 290772 w 707801"/>
                      <a:gd name="connsiteY7" fmla="*/ 22954 h 1675761"/>
                      <a:gd name="connsiteX8" fmla="*/ 233383 w 707801"/>
                      <a:gd name="connsiteY8" fmla="*/ 0 h 1675761"/>
                      <a:gd name="connsiteX0" fmla="*/ 233383 w 707801"/>
                      <a:gd name="connsiteY0" fmla="*/ 0 h 1637503"/>
                      <a:gd name="connsiteX1" fmla="*/ 61215 w 707801"/>
                      <a:gd name="connsiteY1" fmla="*/ 535631 h 1637503"/>
                      <a:gd name="connsiteX2" fmla="*/ 0 w 707801"/>
                      <a:gd name="connsiteY2" fmla="*/ 1247257 h 1637503"/>
                      <a:gd name="connsiteX3" fmla="*/ 321380 w 707801"/>
                      <a:gd name="connsiteY3" fmla="*/ 1637503 h 1637503"/>
                      <a:gd name="connsiteX4" fmla="*/ 562413 w 707801"/>
                      <a:gd name="connsiteY4" fmla="*/ 1503595 h 1637503"/>
                      <a:gd name="connsiteX5" fmla="*/ 707801 w 707801"/>
                      <a:gd name="connsiteY5" fmla="*/ 1400295 h 1637503"/>
                      <a:gd name="connsiteX6" fmla="*/ 290772 w 707801"/>
                      <a:gd name="connsiteY6" fmla="*/ 22954 h 1637503"/>
                      <a:gd name="connsiteX7" fmla="*/ 233383 w 707801"/>
                      <a:gd name="connsiteY7" fmla="*/ 0 h 1637503"/>
                      <a:gd name="connsiteX0" fmla="*/ 233383 w 707801"/>
                      <a:gd name="connsiteY0" fmla="*/ 0 h 1503595"/>
                      <a:gd name="connsiteX1" fmla="*/ 61215 w 707801"/>
                      <a:gd name="connsiteY1" fmla="*/ 535631 h 1503595"/>
                      <a:gd name="connsiteX2" fmla="*/ 0 w 707801"/>
                      <a:gd name="connsiteY2" fmla="*/ 1247257 h 1503595"/>
                      <a:gd name="connsiteX3" fmla="*/ 562413 w 707801"/>
                      <a:gd name="connsiteY3" fmla="*/ 1503595 h 1503595"/>
                      <a:gd name="connsiteX4" fmla="*/ 707801 w 707801"/>
                      <a:gd name="connsiteY4" fmla="*/ 1400295 h 1503595"/>
                      <a:gd name="connsiteX5" fmla="*/ 290772 w 707801"/>
                      <a:gd name="connsiteY5" fmla="*/ 22954 h 1503595"/>
                      <a:gd name="connsiteX6" fmla="*/ 233383 w 707801"/>
                      <a:gd name="connsiteY6" fmla="*/ 0 h 1503595"/>
                      <a:gd name="connsiteX0" fmla="*/ 233383 w 707801"/>
                      <a:gd name="connsiteY0" fmla="*/ 0 h 1400295"/>
                      <a:gd name="connsiteX1" fmla="*/ 61215 w 707801"/>
                      <a:gd name="connsiteY1" fmla="*/ 535631 h 1400295"/>
                      <a:gd name="connsiteX2" fmla="*/ 0 w 707801"/>
                      <a:gd name="connsiteY2" fmla="*/ 1247257 h 1400295"/>
                      <a:gd name="connsiteX3" fmla="*/ 237208 w 707801"/>
                      <a:gd name="connsiteY3" fmla="*/ 1078915 h 1400295"/>
                      <a:gd name="connsiteX4" fmla="*/ 707801 w 707801"/>
                      <a:gd name="connsiteY4" fmla="*/ 1400295 h 1400295"/>
                      <a:gd name="connsiteX5" fmla="*/ 290772 w 707801"/>
                      <a:gd name="connsiteY5" fmla="*/ 22954 h 1400295"/>
                      <a:gd name="connsiteX6" fmla="*/ 233383 w 707801"/>
                      <a:gd name="connsiteY6" fmla="*/ 0 h 1400295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25732 w 290772"/>
                      <a:gd name="connsiteY4" fmla="*/ 688670 h 1247257"/>
                      <a:gd name="connsiteX5" fmla="*/ 290772 w 290772"/>
                      <a:gd name="connsiteY5" fmla="*/ 22954 h 1247257"/>
                      <a:gd name="connsiteX6" fmla="*/ 233383 w 290772"/>
                      <a:gd name="connsiteY6" fmla="*/ 0 h 1247257"/>
                      <a:gd name="connsiteX0" fmla="*/ 233383 w 290772"/>
                      <a:gd name="connsiteY0" fmla="*/ 0 h 1247257"/>
                      <a:gd name="connsiteX1" fmla="*/ 61215 w 290772"/>
                      <a:gd name="connsiteY1" fmla="*/ 535631 h 1247257"/>
                      <a:gd name="connsiteX2" fmla="*/ 0 w 290772"/>
                      <a:gd name="connsiteY2" fmla="*/ 1247257 h 1247257"/>
                      <a:gd name="connsiteX3" fmla="*/ 237208 w 290772"/>
                      <a:gd name="connsiteY3" fmla="*/ 1078915 h 1247257"/>
                      <a:gd name="connsiteX4" fmla="*/ 265267 w 290772"/>
                      <a:gd name="connsiteY4" fmla="*/ 696322 h 1247257"/>
                      <a:gd name="connsiteX5" fmla="*/ 225732 w 290772"/>
                      <a:gd name="connsiteY5" fmla="*/ 688670 h 1247257"/>
                      <a:gd name="connsiteX6" fmla="*/ 290772 w 290772"/>
                      <a:gd name="connsiteY6" fmla="*/ 22954 h 1247257"/>
                      <a:gd name="connsiteX7" fmla="*/ 233383 w 29077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25732 w 284422"/>
                      <a:gd name="connsiteY5" fmla="*/ 6886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65267 w 284422"/>
                      <a:gd name="connsiteY4" fmla="*/ 6963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35257 w 284422"/>
                      <a:gd name="connsiteY5" fmla="*/ 69502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52567 w 284422"/>
                      <a:gd name="connsiteY4" fmla="*/ 8995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233383 w 284422"/>
                      <a:gd name="connsiteY0" fmla="*/ 0 h 1247257"/>
                      <a:gd name="connsiteX1" fmla="*/ 61215 w 284422"/>
                      <a:gd name="connsiteY1" fmla="*/ 535631 h 1247257"/>
                      <a:gd name="connsiteX2" fmla="*/ 0 w 284422"/>
                      <a:gd name="connsiteY2" fmla="*/ 1247257 h 1247257"/>
                      <a:gd name="connsiteX3" fmla="*/ 237208 w 284422"/>
                      <a:gd name="connsiteY3" fmla="*/ 1078915 h 1247257"/>
                      <a:gd name="connsiteX4" fmla="*/ 246217 w 284422"/>
                      <a:gd name="connsiteY4" fmla="*/ 912222 h 1247257"/>
                      <a:gd name="connsiteX5" fmla="*/ 219382 w 284422"/>
                      <a:gd name="connsiteY5" fmla="*/ 904570 h 1247257"/>
                      <a:gd name="connsiteX6" fmla="*/ 284422 w 284422"/>
                      <a:gd name="connsiteY6" fmla="*/ 10254 h 1247257"/>
                      <a:gd name="connsiteX7" fmla="*/ 233383 w 284422"/>
                      <a:gd name="connsiteY7" fmla="*/ 0 h 1247257"/>
                      <a:gd name="connsiteX0" fmla="*/ 0 w 505064"/>
                      <a:gd name="connsiteY0" fmla="*/ 0 h 1602857"/>
                      <a:gd name="connsiteX1" fmla="*/ 281857 w 505064"/>
                      <a:gd name="connsiteY1" fmla="*/ 891231 h 1602857"/>
                      <a:gd name="connsiteX2" fmla="*/ 220642 w 505064"/>
                      <a:gd name="connsiteY2" fmla="*/ 1602857 h 1602857"/>
                      <a:gd name="connsiteX3" fmla="*/ 457850 w 505064"/>
                      <a:gd name="connsiteY3" fmla="*/ 1434515 h 1602857"/>
                      <a:gd name="connsiteX4" fmla="*/ 466859 w 505064"/>
                      <a:gd name="connsiteY4" fmla="*/ 1267822 h 1602857"/>
                      <a:gd name="connsiteX5" fmla="*/ 440024 w 505064"/>
                      <a:gd name="connsiteY5" fmla="*/ 1260170 h 1602857"/>
                      <a:gd name="connsiteX6" fmla="*/ 505064 w 505064"/>
                      <a:gd name="connsiteY6" fmla="*/ 365854 h 1602857"/>
                      <a:gd name="connsiteX7" fmla="*/ 0 w 505064"/>
                      <a:gd name="connsiteY7" fmla="*/ 0 h 1602857"/>
                      <a:gd name="connsiteX0" fmla="*/ 0 w 466859"/>
                      <a:gd name="connsiteY0" fmla="*/ 40546 h 1643403"/>
                      <a:gd name="connsiteX1" fmla="*/ 281857 w 466859"/>
                      <a:gd name="connsiteY1" fmla="*/ 931777 h 1643403"/>
                      <a:gd name="connsiteX2" fmla="*/ 220642 w 466859"/>
                      <a:gd name="connsiteY2" fmla="*/ 1643403 h 1643403"/>
                      <a:gd name="connsiteX3" fmla="*/ 457850 w 466859"/>
                      <a:gd name="connsiteY3" fmla="*/ 1475061 h 1643403"/>
                      <a:gd name="connsiteX4" fmla="*/ 466859 w 466859"/>
                      <a:gd name="connsiteY4" fmla="*/ 1308368 h 1643403"/>
                      <a:gd name="connsiteX5" fmla="*/ 440024 w 466859"/>
                      <a:gd name="connsiteY5" fmla="*/ 1300716 h 1643403"/>
                      <a:gd name="connsiteX6" fmla="*/ 117714 w 466859"/>
                      <a:gd name="connsiteY6" fmla="*/ 0 h 1643403"/>
                      <a:gd name="connsiteX7" fmla="*/ 0 w 466859"/>
                      <a:gd name="connsiteY7" fmla="*/ 40546 h 1643403"/>
                      <a:gd name="connsiteX0" fmla="*/ 0 w 466859"/>
                      <a:gd name="connsiteY0" fmla="*/ 40546 h 1643403"/>
                      <a:gd name="connsiteX1" fmla="*/ 281857 w 466859"/>
                      <a:gd name="connsiteY1" fmla="*/ 931777 h 1643403"/>
                      <a:gd name="connsiteX2" fmla="*/ 220642 w 466859"/>
                      <a:gd name="connsiteY2" fmla="*/ 1643403 h 1643403"/>
                      <a:gd name="connsiteX3" fmla="*/ 457850 w 466859"/>
                      <a:gd name="connsiteY3" fmla="*/ 1475061 h 1643403"/>
                      <a:gd name="connsiteX4" fmla="*/ 466859 w 466859"/>
                      <a:gd name="connsiteY4" fmla="*/ 1308368 h 1643403"/>
                      <a:gd name="connsiteX5" fmla="*/ 271749 w 466859"/>
                      <a:gd name="connsiteY5" fmla="*/ 341866 h 1643403"/>
                      <a:gd name="connsiteX6" fmla="*/ 117714 w 466859"/>
                      <a:gd name="connsiteY6" fmla="*/ 0 h 1643403"/>
                      <a:gd name="connsiteX7" fmla="*/ 0 w 466859"/>
                      <a:gd name="connsiteY7" fmla="*/ 40546 h 1643403"/>
                      <a:gd name="connsiteX0" fmla="*/ 0 w 647834"/>
                      <a:gd name="connsiteY0" fmla="*/ 40546 h 1643403"/>
                      <a:gd name="connsiteX1" fmla="*/ 281857 w 647834"/>
                      <a:gd name="connsiteY1" fmla="*/ 931777 h 1643403"/>
                      <a:gd name="connsiteX2" fmla="*/ 220642 w 647834"/>
                      <a:gd name="connsiteY2" fmla="*/ 1643403 h 1643403"/>
                      <a:gd name="connsiteX3" fmla="*/ 457850 w 647834"/>
                      <a:gd name="connsiteY3" fmla="*/ 1475061 h 1643403"/>
                      <a:gd name="connsiteX4" fmla="*/ 647834 w 647834"/>
                      <a:gd name="connsiteY4" fmla="*/ 206643 h 1643403"/>
                      <a:gd name="connsiteX5" fmla="*/ 271749 w 647834"/>
                      <a:gd name="connsiteY5" fmla="*/ 341866 h 1643403"/>
                      <a:gd name="connsiteX6" fmla="*/ 117714 w 647834"/>
                      <a:gd name="connsiteY6" fmla="*/ 0 h 1643403"/>
                      <a:gd name="connsiteX7" fmla="*/ 0 w 647834"/>
                      <a:gd name="connsiteY7" fmla="*/ 40546 h 1643403"/>
                      <a:gd name="connsiteX0" fmla="*/ 0 w 647834"/>
                      <a:gd name="connsiteY0" fmla="*/ 40546 h 1643403"/>
                      <a:gd name="connsiteX1" fmla="*/ 281857 w 647834"/>
                      <a:gd name="connsiteY1" fmla="*/ 931777 h 1643403"/>
                      <a:gd name="connsiteX2" fmla="*/ 220642 w 647834"/>
                      <a:gd name="connsiteY2" fmla="*/ 1643403 h 1643403"/>
                      <a:gd name="connsiteX3" fmla="*/ 594375 w 647834"/>
                      <a:gd name="connsiteY3" fmla="*/ 544786 h 1643403"/>
                      <a:gd name="connsiteX4" fmla="*/ 647834 w 647834"/>
                      <a:gd name="connsiteY4" fmla="*/ 206643 h 1643403"/>
                      <a:gd name="connsiteX5" fmla="*/ 271749 w 647834"/>
                      <a:gd name="connsiteY5" fmla="*/ 341866 h 1643403"/>
                      <a:gd name="connsiteX6" fmla="*/ 117714 w 647834"/>
                      <a:gd name="connsiteY6" fmla="*/ 0 h 1643403"/>
                      <a:gd name="connsiteX7" fmla="*/ 0 w 647834"/>
                      <a:gd name="connsiteY7" fmla="*/ 40546 h 1643403"/>
                      <a:gd name="connsiteX0" fmla="*/ 0 w 647834"/>
                      <a:gd name="connsiteY0" fmla="*/ 40546 h 931777"/>
                      <a:gd name="connsiteX1" fmla="*/ 281857 w 647834"/>
                      <a:gd name="connsiteY1" fmla="*/ 931777 h 931777"/>
                      <a:gd name="connsiteX2" fmla="*/ 506392 w 647834"/>
                      <a:gd name="connsiteY2" fmla="*/ 789328 h 931777"/>
                      <a:gd name="connsiteX3" fmla="*/ 594375 w 647834"/>
                      <a:gd name="connsiteY3" fmla="*/ 544786 h 931777"/>
                      <a:gd name="connsiteX4" fmla="*/ 647834 w 647834"/>
                      <a:gd name="connsiteY4" fmla="*/ 206643 h 931777"/>
                      <a:gd name="connsiteX5" fmla="*/ 271749 w 647834"/>
                      <a:gd name="connsiteY5" fmla="*/ 341866 h 931777"/>
                      <a:gd name="connsiteX6" fmla="*/ 117714 w 647834"/>
                      <a:gd name="connsiteY6" fmla="*/ 0 h 931777"/>
                      <a:gd name="connsiteX7" fmla="*/ 0 w 647834"/>
                      <a:gd name="connsiteY7" fmla="*/ 40546 h 931777"/>
                      <a:gd name="connsiteX0" fmla="*/ 0 w 647834"/>
                      <a:gd name="connsiteY0" fmla="*/ 40546 h 871452"/>
                      <a:gd name="connsiteX1" fmla="*/ 294557 w 647834"/>
                      <a:gd name="connsiteY1" fmla="*/ 871452 h 871452"/>
                      <a:gd name="connsiteX2" fmla="*/ 506392 w 647834"/>
                      <a:gd name="connsiteY2" fmla="*/ 789328 h 871452"/>
                      <a:gd name="connsiteX3" fmla="*/ 594375 w 647834"/>
                      <a:gd name="connsiteY3" fmla="*/ 544786 h 871452"/>
                      <a:gd name="connsiteX4" fmla="*/ 647834 w 647834"/>
                      <a:gd name="connsiteY4" fmla="*/ 206643 h 871452"/>
                      <a:gd name="connsiteX5" fmla="*/ 271749 w 647834"/>
                      <a:gd name="connsiteY5" fmla="*/ 341866 h 871452"/>
                      <a:gd name="connsiteX6" fmla="*/ 117714 w 647834"/>
                      <a:gd name="connsiteY6" fmla="*/ 0 h 871452"/>
                      <a:gd name="connsiteX7" fmla="*/ 0 w 647834"/>
                      <a:gd name="connsiteY7" fmla="*/ 40546 h 871452"/>
                      <a:gd name="connsiteX0" fmla="*/ 0 w 647834"/>
                      <a:gd name="connsiteY0" fmla="*/ 40546 h 871452"/>
                      <a:gd name="connsiteX1" fmla="*/ 294557 w 647834"/>
                      <a:gd name="connsiteY1" fmla="*/ 871452 h 871452"/>
                      <a:gd name="connsiteX2" fmla="*/ 528617 w 647834"/>
                      <a:gd name="connsiteY2" fmla="*/ 802028 h 871452"/>
                      <a:gd name="connsiteX3" fmla="*/ 594375 w 647834"/>
                      <a:gd name="connsiteY3" fmla="*/ 544786 h 871452"/>
                      <a:gd name="connsiteX4" fmla="*/ 647834 w 647834"/>
                      <a:gd name="connsiteY4" fmla="*/ 206643 h 871452"/>
                      <a:gd name="connsiteX5" fmla="*/ 271749 w 647834"/>
                      <a:gd name="connsiteY5" fmla="*/ 341866 h 871452"/>
                      <a:gd name="connsiteX6" fmla="*/ 117714 w 647834"/>
                      <a:gd name="connsiteY6" fmla="*/ 0 h 871452"/>
                      <a:gd name="connsiteX7" fmla="*/ 0 w 647834"/>
                      <a:gd name="connsiteY7" fmla="*/ 40546 h 871452"/>
                      <a:gd name="connsiteX0" fmla="*/ 0 w 635134"/>
                      <a:gd name="connsiteY0" fmla="*/ 40546 h 871452"/>
                      <a:gd name="connsiteX1" fmla="*/ 294557 w 635134"/>
                      <a:gd name="connsiteY1" fmla="*/ 871452 h 871452"/>
                      <a:gd name="connsiteX2" fmla="*/ 528617 w 635134"/>
                      <a:gd name="connsiteY2" fmla="*/ 802028 h 871452"/>
                      <a:gd name="connsiteX3" fmla="*/ 594375 w 635134"/>
                      <a:gd name="connsiteY3" fmla="*/ 544786 h 871452"/>
                      <a:gd name="connsiteX4" fmla="*/ 635134 w 635134"/>
                      <a:gd name="connsiteY4" fmla="*/ 200293 h 871452"/>
                      <a:gd name="connsiteX5" fmla="*/ 271749 w 635134"/>
                      <a:gd name="connsiteY5" fmla="*/ 341866 h 871452"/>
                      <a:gd name="connsiteX6" fmla="*/ 117714 w 635134"/>
                      <a:gd name="connsiteY6" fmla="*/ 0 h 871452"/>
                      <a:gd name="connsiteX7" fmla="*/ 0 w 635134"/>
                      <a:gd name="connsiteY7" fmla="*/ 40546 h 871452"/>
                      <a:gd name="connsiteX0" fmla="*/ 0 w 635134"/>
                      <a:gd name="connsiteY0" fmla="*/ 97696 h 928602"/>
                      <a:gd name="connsiteX1" fmla="*/ 294557 w 635134"/>
                      <a:gd name="connsiteY1" fmla="*/ 928602 h 928602"/>
                      <a:gd name="connsiteX2" fmla="*/ 528617 w 635134"/>
                      <a:gd name="connsiteY2" fmla="*/ 859178 h 928602"/>
                      <a:gd name="connsiteX3" fmla="*/ 594375 w 635134"/>
                      <a:gd name="connsiteY3" fmla="*/ 601936 h 928602"/>
                      <a:gd name="connsiteX4" fmla="*/ 635134 w 635134"/>
                      <a:gd name="connsiteY4" fmla="*/ 257443 h 928602"/>
                      <a:gd name="connsiteX5" fmla="*/ 271749 w 635134"/>
                      <a:gd name="connsiteY5" fmla="*/ 399016 h 928602"/>
                      <a:gd name="connsiteX6" fmla="*/ 101839 w 635134"/>
                      <a:gd name="connsiteY6" fmla="*/ 0 h 928602"/>
                      <a:gd name="connsiteX7" fmla="*/ 0 w 635134"/>
                      <a:gd name="connsiteY7" fmla="*/ 97696 h 928602"/>
                      <a:gd name="connsiteX0" fmla="*/ 0 w 622434"/>
                      <a:gd name="connsiteY0" fmla="*/ 81821 h 928602"/>
                      <a:gd name="connsiteX1" fmla="*/ 281857 w 622434"/>
                      <a:gd name="connsiteY1" fmla="*/ 928602 h 928602"/>
                      <a:gd name="connsiteX2" fmla="*/ 515917 w 622434"/>
                      <a:gd name="connsiteY2" fmla="*/ 859178 h 928602"/>
                      <a:gd name="connsiteX3" fmla="*/ 581675 w 622434"/>
                      <a:gd name="connsiteY3" fmla="*/ 601936 h 928602"/>
                      <a:gd name="connsiteX4" fmla="*/ 622434 w 622434"/>
                      <a:gd name="connsiteY4" fmla="*/ 257443 h 928602"/>
                      <a:gd name="connsiteX5" fmla="*/ 259049 w 622434"/>
                      <a:gd name="connsiteY5" fmla="*/ 399016 h 928602"/>
                      <a:gd name="connsiteX6" fmla="*/ 89139 w 622434"/>
                      <a:gd name="connsiteY6" fmla="*/ 0 h 928602"/>
                      <a:gd name="connsiteX7" fmla="*/ 0 w 622434"/>
                      <a:gd name="connsiteY7" fmla="*/ 81821 h 928602"/>
                      <a:gd name="connsiteX0" fmla="*/ 0 w 622434"/>
                      <a:gd name="connsiteY0" fmla="*/ 81821 h 928602"/>
                      <a:gd name="connsiteX1" fmla="*/ 281857 w 622434"/>
                      <a:gd name="connsiteY1" fmla="*/ 928602 h 928602"/>
                      <a:gd name="connsiteX2" fmla="*/ 515917 w 622434"/>
                      <a:gd name="connsiteY2" fmla="*/ 859178 h 928602"/>
                      <a:gd name="connsiteX3" fmla="*/ 581675 w 622434"/>
                      <a:gd name="connsiteY3" fmla="*/ 601936 h 928602"/>
                      <a:gd name="connsiteX4" fmla="*/ 622434 w 622434"/>
                      <a:gd name="connsiteY4" fmla="*/ 257443 h 928602"/>
                      <a:gd name="connsiteX5" fmla="*/ 309849 w 622434"/>
                      <a:gd name="connsiteY5" fmla="*/ 173591 h 928602"/>
                      <a:gd name="connsiteX6" fmla="*/ 89139 w 622434"/>
                      <a:gd name="connsiteY6" fmla="*/ 0 h 928602"/>
                      <a:gd name="connsiteX7" fmla="*/ 0 w 622434"/>
                      <a:gd name="connsiteY7" fmla="*/ 81821 h 928602"/>
                      <a:gd name="connsiteX0" fmla="*/ 0 w 790709"/>
                      <a:gd name="connsiteY0" fmla="*/ 81821 h 928602"/>
                      <a:gd name="connsiteX1" fmla="*/ 281857 w 790709"/>
                      <a:gd name="connsiteY1" fmla="*/ 928602 h 928602"/>
                      <a:gd name="connsiteX2" fmla="*/ 515917 w 790709"/>
                      <a:gd name="connsiteY2" fmla="*/ 859178 h 928602"/>
                      <a:gd name="connsiteX3" fmla="*/ 581675 w 790709"/>
                      <a:gd name="connsiteY3" fmla="*/ 601936 h 928602"/>
                      <a:gd name="connsiteX4" fmla="*/ 790709 w 790709"/>
                      <a:gd name="connsiteY4" fmla="*/ 486043 h 928602"/>
                      <a:gd name="connsiteX5" fmla="*/ 309849 w 790709"/>
                      <a:gd name="connsiteY5" fmla="*/ 173591 h 928602"/>
                      <a:gd name="connsiteX6" fmla="*/ 89139 w 790709"/>
                      <a:gd name="connsiteY6" fmla="*/ 0 h 928602"/>
                      <a:gd name="connsiteX7" fmla="*/ 0 w 790709"/>
                      <a:gd name="connsiteY7" fmla="*/ 81821 h 928602"/>
                      <a:gd name="connsiteX0" fmla="*/ 0 w 790709"/>
                      <a:gd name="connsiteY0" fmla="*/ 81821 h 928602"/>
                      <a:gd name="connsiteX1" fmla="*/ 281857 w 790709"/>
                      <a:gd name="connsiteY1" fmla="*/ 928602 h 928602"/>
                      <a:gd name="connsiteX2" fmla="*/ 515917 w 790709"/>
                      <a:gd name="connsiteY2" fmla="*/ 859178 h 928602"/>
                      <a:gd name="connsiteX3" fmla="*/ 581675 w 790709"/>
                      <a:gd name="connsiteY3" fmla="*/ 601936 h 928602"/>
                      <a:gd name="connsiteX4" fmla="*/ 790709 w 790709"/>
                      <a:gd name="connsiteY4" fmla="*/ 486043 h 928602"/>
                      <a:gd name="connsiteX5" fmla="*/ 402203 w 790709"/>
                      <a:gd name="connsiteY5" fmla="*/ 188827 h 928602"/>
                      <a:gd name="connsiteX6" fmla="*/ 309849 w 790709"/>
                      <a:gd name="connsiteY6" fmla="*/ 173591 h 928602"/>
                      <a:gd name="connsiteX7" fmla="*/ 89139 w 790709"/>
                      <a:gd name="connsiteY7" fmla="*/ 0 h 928602"/>
                      <a:gd name="connsiteX8" fmla="*/ 0 w 790709"/>
                      <a:gd name="connsiteY8" fmla="*/ 81821 h 928602"/>
                      <a:gd name="connsiteX0" fmla="*/ 0 w 790709"/>
                      <a:gd name="connsiteY0" fmla="*/ 81821 h 928602"/>
                      <a:gd name="connsiteX1" fmla="*/ 294253 w 790709"/>
                      <a:gd name="connsiteY1" fmla="*/ 334877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790709"/>
                      <a:gd name="connsiteY0" fmla="*/ 81821 h 928602"/>
                      <a:gd name="connsiteX1" fmla="*/ 259328 w 790709"/>
                      <a:gd name="connsiteY1" fmla="*/ 353927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790709"/>
                      <a:gd name="connsiteY0" fmla="*/ 81821 h 928602"/>
                      <a:gd name="connsiteX1" fmla="*/ 252978 w 790709"/>
                      <a:gd name="connsiteY1" fmla="*/ 363452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790709"/>
                      <a:gd name="connsiteY0" fmla="*/ 81821 h 928602"/>
                      <a:gd name="connsiteX1" fmla="*/ 252978 w 790709"/>
                      <a:gd name="connsiteY1" fmla="*/ 363452 h 928602"/>
                      <a:gd name="connsiteX2" fmla="*/ 281857 w 790709"/>
                      <a:gd name="connsiteY2" fmla="*/ 928602 h 928602"/>
                      <a:gd name="connsiteX3" fmla="*/ 515917 w 790709"/>
                      <a:gd name="connsiteY3" fmla="*/ 859178 h 928602"/>
                      <a:gd name="connsiteX4" fmla="*/ 581675 w 790709"/>
                      <a:gd name="connsiteY4" fmla="*/ 601936 h 928602"/>
                      <a:gd name="connsiteX5" fmla="*/ 790709 w 790709"/>
                      <a:gd name="connsiteY5" fmla="*/ 486043 h 928602"/>
                      <a:gd name="connsiteX6" fmla="*/ 402203 w 790709"/>
                      <a:gd name="connsiteY6" fmla="*/ 188827 h 928602"/>
                      <a:gd name="connsiteX7" fmla="*/ 309849 w 790709"/>
                      <a:gd name="connsiteY7" fmla="*/ 173591 h 928602"/>
                      <a:gd name="connsiteX8" fmla="*/ 89139 w 790709"/>
                      <a:gd name="connsiteY8" fmla="*/ 0 h 928602"/>
                      <a:gd name="connsiteX9" fmla="*/ 0 w 790709"/>
                      <a:gd name="connsiteY9" fmla="*/ 81821 h 928602"/>
                      <a:gd name="connsiteX0" fmla="*/ 0 w 811192"/>
                      <a:gd name="connsiteY0" fmla="*/ 81821 h 928602"/>
                      <a:gd name="connsiteX1" fmla="*/ 252978 w 811192"/>
                      <a:gd name="connsiteY1" fmla="*/ 363452 h 928602"/>
                      <a:gd name="connsiteX2" fmla="*/ 281857 w 811192"/>
                      <a:gd name="connsiteY2" fmla="*/ 928602 h 928602"/>
                      <a:gd name="connsiteX3" fmla="*/ 811192 w 811192"/>
                      <a:gd name="connsiteY3" fmla="*/ 827428 h 928602"/>
                      <a:gd name="connsiteX4" fmla="*/ 581675 w 811192"/>
                      <a:gd name="connsiteY4" fmla="*/ 601936 h 928602"/>
                      <a:gd name="connsiteX5" fmla="*/ 790709 w 811192"/>
                      <a:gd name="connsiteY5" fmla="*/ 486043 h 928602"/>
                      <a:gd name="connsiteX6" fmla="*/ 402203 w 811192"/>
                      <a:gd name="connsiteY6" fmla="*/ 188827 h 928602"/>
                      <a:gd name="connsiteX7" fmla="*/ 309849 w 811192"/>
                      <a:gd name="connsiteY7" fmla="*/ 173591 h 928602"/>
                      <a:gd name="connsiteX8" fmla="*/ 89139 w 811192"/>
                      <a:gd name="connsiteY8" fmla="*/ 0 h 928602"/>
                      <a:gd name="connsiteX9" fmla="*/ 0 w 811192"/>
                      <a:gd name="connsiteY9" fmla="*/ 81821 h 928602"/>
                      <a:gd name="connsiteX0" fmla="*/ 0 w 811192"/>
                      <a:gd name="connsiteY0" fmla="*/ 81821 h 928602"/>
                      <a:gd name="connsiteX1" fmla="*/ 252978 w 811192"/>
                      <a:gd name="connsiteY1" fmla="*/ 363452 h 928602"/>
                      <a:gd name="connsiteX2" fmla="*/ 281857 w 811192"/>
                      <a:gd name="connsiteY2" fmla="*/ 928602 h 928602"/>
                      <a:gd name="connsiteX3" fmla="*/ 811192 w 811192"/>
                      <a:gd name="connsiteY3" fmla="*/ 827428 h 928602"/>
                      <a:gd name="connsiteX4" fmla="*/ 790709 w 811192"/>
                      <a:gd name="connsiteY4" fmla="*/ 486043 h 928602"/>
                      <a:gd name="connsiteX5" fmla="*/ 402203 w 811192"/>
                      <a:gd name="connsiteY5" fmla="*/ 188827 h 928602"/>
                      <a:gd name="connsiteX6" fmla="*/ 309849 w 811192"/>
                      <a:gd name="connsiteY6" fmla="*/ 173591 h 928602"/>
                      <a:gd name="connsiteX7" fmla="*/ 89139 w 811192"/>
                      <a:gd name="connsiteY7" fmla="*/ 0 h 928602"/>
                      <a:gd name="connsiteX8" fmla="*/ 0 w 811192"/>
                      <a:gd name="connsiteY8" fmla="*/ 81821 h 928602"/>
                      <a:gd name="connsiteX0" fmla="*/ 0 w 811192"/>
                      <a:gd name="connsiteY0" fmla="*/ 81821 h 827428"/>
                      <a:gd name="connsiteX1" fmla="*/ 252978 w 811192"/>
                      <a:gd name="connsiteY1" fmla="*/ 363452 h 827428"/>
                      <a:gd name="connsiteX2" fmla="*/ 246932 w 811192"/>
                      <a:gd name="connsiteY2" fmla="*/ 392027 h 827428"/>
                      <a:gd name="connsiteX3" fmla="*/ 811192 w 811192"/>
                      <a:gd name="connsiteY3" fmla="*/ 827428 h 827428"/>
                      <a:gd name="connsiteX4" fmla="*/ 790709 w 811192"/>
                      <a:gd name="connsiteY4" fmla="*/ 486043 h 827428"/>
                      <a:gd name="connsiteX5" fmla="*/ 402203 w 811192"/>
                      <a:gd name="connsiteY5" fmla="*/ 188827 h 827428"/>
                      <a:gd name="connsiteX6" fmla="*/ 309849 w 811192"/>
                      <a:gd name="connsiteY6" fmla="*/ 173591 h 827428"/>
                      <a:gd name="connsiteX7" fmla="*/ 89139 w 811192"/>
                      <a:gd name="connsiteY7" fmla="*/ 0 h 827428"/>
                      <a:gd name="connsiteX8" fmla="*/ 0 w 811192"/>
                      <a:gd name="connsiteY8" fmla="*/ 81821 h 827428"/>
                      <a:gd name="connsiteX0" fmla="*/ 0 w 811192"/>
                      <a:gd name="connsiteY0" fmla="*/ 81821 h 827428"/>
                      <a:gd name="connsiteX1" fmla="*/ 281553 w 811192"/>
                      <a:gd name="connsiteY1" fmla="*/ 360277 h 827428"/>
                      <a:gd name="connsiteX2" fmla="*/ 246932 w 811192"/>
                      <a:gd name="connsiteY2" fmla="*/ 392027 h 827428"/>
                      <a:gd name="connsiteX3" fmla="*/ 811192 w 811192"/>
                      <a:gd name="connsiteY3" fmla="*/ 827428 h 827428"/>
                      <a:gd name="connsiteX4" fmla="*/ 790709 w 811192"/>
                      <a:gd name="connsiteY4" fmla="*/ 486043 h 827428"/>
                      <a:gd name="connsiteX5" fmla="*/ 402203 w 811192"/>
                      <a:gd name="connsiteY5" fmla="*/ 188827 h 827428"/>
                      <a:gd name="connsiteX6" fmla="*/ 309849 w 811192"/>
                      <a:gd name="connsiteY6" fmla="*/ 173591 h 827428"/>
                      <a:gd name="connsiteX7" fmla="*/ 89139 w 811192"/>
                      <a:gd name="connsiteY7" fmla="*/ 0 h 827428"/>
                      <a:gd name="connsiteX8" fmla="*/ 0 w 811192"/>
                      <a:gd name="connsiteY8" fmla="*/ 81821 h 827428"/>
                      <a:gd name="connsiteX0" fmla="*/ 0 w 811192"/>
                      <a:gd name="connsiteY0" fmla="*/ 81821 h 827428"/>
                      <a:gd name="connsiteX1" fmla="*/ 281553 w 811192"/>
                      <a:gd name="connsiteY1" fmla="*/ 360277 h 827428"/>
                      <a:gd name="connsiteX2" fmla="*/ 262807 w 811192"/>
                      <a:gd name="connsiteY2" fmla="*/ 388852 h 827428"/>
                      <a:gd name="connsiteX3" fmla="*/ 811192 w 811192"/>
                      <a:gd name="connsiteY3" fmla="*/ 827428 h 827428"/>
                      <a:gd name="connsiteX4" fmla="*/ 790709 w 811192"/>
                      <a:gd name="connsiteY4" fmla="*/ 486043 h 827428"/>
                      <a:gd name="connsiteX5" fmla="*/ 402203 w 811192"/>
                      <a:gd name="connsiteY5" fmla="*/ 188827 h 827428"/>
                      <a:gd name="connsiteX6" fmla="*/ 309849 w 811192"/>
                      <a:gd name="connsiteY6" fmla="*/ 173591 h 827428"/>
                      <a:gd name="connsiteX7" fmla="*/ 89139 w 811192"/>
                      <a:gd name="connsiteY7" fmla="*/ 0 h 827428"/>
                      <a:gd name="connsiteX8" fmla="*/ 0 w 811192"/>
                      <a:gd name="connsiteY8" fmla="*/ 81821 h 827428"/>
                      <a:gd name="connsiteX0" fmla="*/ 0 w 808017"/>
                      <a:gd name="connsiteY0" fmla="*/ 81821 h 922678"/>
                      <a:gd name="connsiteX1" fmla="*/ 281553 w 808017"/>
                      <a:gd name="connsiteY1" fmla="*/ 360277 h 922678"/>
                      <a:gd name="connsiteX2" fmla="*/ 262807 w 808017"/>
                      <a:gd name="connsiteY2" fmla="*/ 388852 h 922678"/>
                      <a:gd name="connsiteX3" fmla="*/ 808017 w 808017"/>
                      <a:gd name="connsiteY3" fmla="*/ 922678 h 922678"/>
                      <a:gd name="connsiteX4" fmla="*/ 790709 w 808017"/>
                      <a:gd name="connsiteY4" fmla="*/ 486043 h 922678"/>
                      <a:gd name="connsiteX5" fmla="*/ 402203 w 808017"/>
                      <a:gd name="connsiteY5" fmla="*/ 188827 h 922678"/>
                      <a:gd name="connsiteX6" fmla="*/ 309849 w 808017"/>
                      <a:gd name="connsiteY6" fmla="*/ 173591 h 922678"/>
                      <a:gd name="connsiteX7" fmla="*/ 89139 w 808017"/>
                      <a:gd name="connsiteY7" fmla="*/ 0 h 922678"/>
                      <a:gd name="connsiteX8" fmla="*/ 0 w 808017"/>
                      <a:gd name="connsiteY8" fmla="*/ 81821 h 922678"/>
                      <a:gd name="connsiteX0" fmla="*/ 0 w 865167"/>
                      <a:gd name="connsiteY0" fmla="*/ 0 h 936107"/>
                      <a:gd name="connsiteX1" fmla="*/ 338703 w 865167"/>
                      <a:gd name="connsiteY1" fmla="*/ 373706 h 936107"/>
                      <a:gd name="connsiteX2" fmla="*/ 319957 w 865167"/>
                      <a:gd name="connsiteY2" fmla="*/ 402281 h 936107"/>
                      <a:gd name="connsiteX3" fmla="*/ 865167 w 865167"/>
                      <a:gd name="connsiteY3" fmla="*/ 936107 h 936107"/>
                      <a:gd name="connsiteX4" fmla="*/ 847859 w 865167"/>
                      <a:gd name="connsiteY4" fmla="*/ 499472 h 936107"/>
                      <a:gd name="connsiteX5" fmla="*/ 459353 w 865167"/>
                      <a:gd name="connsiteY5" fmla="*/ 202256 h 936107"/>
                      <a:gd name="connsiteX6" fmla="*/ 366999 w 865167"/>
                      <a:gd name="connsiteY6" fmla="*/ 187020 h 936107"/>
                      <a:gd name="connsiteX7" fmla="*/ 146289 w 865167"/>
                      <a:gd name="connsiteY7" fmla="*/ 13429 h 936107"/>
                      <a:gd name="connsiteX8" fmla="*/ 0 w 865167"/>
                      <a:gd name="connsiteY8" fmla="*/ 0 h 936107"/>
                      <a:gd name="connsiteX0" fmla="*/ 0 w 865167"/>
                      <a:gd name="connsiteY0" fmla="*/ 11971 h 948078"/>
                      <a:gd name="connsiteX1" fmla="*/ 338703 w 865167"/>
                      <a:gd name="connsiteY1" fmla="*/ 385677 h 948078"/>
                      <a:gd name="connsiteX2" fmla="*/ 319957 w 865167"/>
                      <a:gd name="connsiteY2" fmla="*/ 414252 h 948078"/>
                      <a:gd name="connsiteX3" fmla="*/ 865167 w 865167"/>
                      <a:gd name="connsiteY3" fmla="*/ 948078 h 948078"/>
                      <a:gd name="connsiteX4" fmla="*/ 847859 w 865167"/>
                      <a:gd name="connsiteY4" fmla="*/ 511443 h 948078"/>
                      <a:gd name="connsiteX5" fmla="*/ 459353 w 865167"/>
                      <a:gd name="connsiteY5" fmla="*/ 214227 h 948078"/>
                      <a:gd name="connsiteX6" fmla="*/ 366999 w 865167"/>
                      <a:gd name="connsiteY6" fmla="*/ 198991 h 948078"/>
                      <a:gd name="connsiteX7" fmla="*/ 19289 w 865167"/>
                      <a:gd name="connsiteY7" fmla="*/ 0 h 948078"/>
                      <a:gd name="connsiteX8" fmla="*/ 0 w 865167"/>
                      <a:gd name="connsiteY8" fmla="*/ 11971 h 948078"/>
                      <a:gd name="connsiteX0" fmla="*/ 0 w 865167"/>
                      <a:gd name="connsiteY0" fmla="*/ 11971 h 1103227"/>
                      <a:gd name="connsiteX1" fmla="*/ 472053 w 865167"/>
                      <a:gd name="connsiteY1" fmla="*/ 1103227 h 1103227"/>
                      <a:gd name="connsiteX2" fmla="*/ 319957 w 865167"/>
                      <a:gd name="connsiteY2" fmla="*/ 414252 h 1103227"/>
                      <a:gd name="connsiteX3" fmla="*/ 865167 w 865167"/>
                      <a:gd name="connsiteY3" fmla="*/ 948078 h 1103227"/>
                      <a:gd name="connsiteX4" fmla="*/ 847859 w 865167"/>
                      <a:gd name="connsiteY4" fmla="*/ 511443 h 1103227"/>
                      <a:gd name="connsiteX5" fmla="*/ 459353 w 865167"/>
                      <a:gd name="connsiteY5" fmla="*/ 214227 h 1103227"/>
                      <a:gd name="connsiteX6" fmla="*/ 366999 w 865167"/>
                      <a:gd name="connsiteY6" fmla="*/ 198991 h 1103227"/>
                      <a:gd name="connsiteX7" fmla="*/ 19289 w 865167"/>
                      <a:gd name="connsiteY7" fmla="*/ 0 h 1103227"/>
                      <a:gd name="connsiteX8" fmla="*/ 0 w 865167"/>
                      <a:gd name="connsiteY8" fmla="*/ 11971 h 1103227"/>
                      <a:gd name="connsiteX0" fmla="*/ 0 w 865167"/>
                      <a:gd name="connsiteY0" fmla="*/ 11971 h 1103227"/>
                      <a:gd name="connsiteX1" fmla="*/ 472053 w 865167"/>
                      <a:gd name="connsiteY1" fmla="*/ 1103227 h 1103227"/>
                      <a:gd name="connsiteX2" fmla="*/ 865167 w 865167"/>
                      <a:gd name="connsiteY2" fmla="*/ 948078 h 1103227"/>
                      <a:gd name="connsiteX3" fmla="*/ 847859 w 865167"/>
                      <a:gd name="connsiteY3" fmla="*/ 511443 h 1103227"/>
                      <a:gd name="connsiteX4" fmla="*/ 459353 w 865167"/>
                      <a:gd name="connsiteY4" fmla="*/ 214227 h 1103227"/>
                      <a:gd name="connsiteX5" fmla="*/ 366999 w 865167"/>
                      <a:gd name="connsiteY5" fmla="*/ 198991 h 1103227"/>
                      <a:gd name="connsiteX6" fmla="*/ 19289 w 865167"/>
                      <a:gd name="connsiteY6" fmla="*/ 0 h 1103227"/>
                      <a:gd name="connsiteX7" fmla="*/ 0 w 865167"/>
                      <a:gd name="connsiteY7" fmla="*/ 11971 h 1103227"/>
                      <a:gd name="connsiteX0" fmla="*/ 0 w 847859"/>
                      <a:gd name="connsiteY0" fmla="*/ 11971 h 1103227"/>
                      <a:gd name="connsiteX1" fmla="*/ 472053 w 847859"/>
                      <a:gd name="connsiteY1" fmla="*/ 1103227 h 1103227"/>
                      <a:gd name="connsiteX2" fmla="*/ 827067 w 847859"/>
                      <a:gd name="connsiteY2" fmla="*/ 967128 h 1103227"/>
                      <a:gd name="connsiteX3" fmla="*/ 847859 w 847859"/>
                      <a:gd name="connsiteY3" fmla="*/ 511443 h 1103227"/>
                      <a:gd name="connsiteX4" fmla="*/ 459353 w 847859"/>
                      <a:gd name="connsiteY4" fmla="*/ 214227 h 1103227"/>
                      <a:gd name="connsiteX5" fmla="*/ 366999 w 847859"/>
                      <a:gd name="connsiteY5" fmla="*/ 198991 h 1103227"/>
                      <a:gd name="connsiteX6" fmla="*/ 19289 w 847859"/>
                      <a:gd name="connsiteY6" fmla="*/ 0 h 1103227"/>
                      <a:gd name="connsiteX7" fmla="*/ 0 w 847859"/>
                      <a:gd name="connsiteY7" fmla="*/ 11971 h 1103227"/>
                      <a:gd name="connsiteX0" fmla="*/ 0 w 828809"/>
                      <a:gd name="connsiteY0" fmla="*/ 11971 h 1103227"/>
                      <a:gd name="connsiteX1" fmla="*/ 472053 w 828809"/>
                      <a:gd name="connsiteY1" fmla="*/ 1103227 h 1103227"/>
                      <a:gd name="connsiteX2" fmla="*/ 827067 w 828809"/>
                      <a:gd name="connsiteY2" fmla="*/ 967128 h 1103227"/>
                      <a:gd name="connsiteX3" fmla="*/ 828809 w 828809"/>
                      <a:gd name="connsiteY3" fmla="*/ 749568 h 1103227"/>
                      <a:gd name="connsiteX4" fmla="*/ 459353 w 828809"/>
                      <a:gd name="connsiteY4" fmla="*/ 214227 h 1103227"/>
                      <a:gd name="connsiteX5" fmla="*/ 366999 w 828809"/>
                      <a:gd name="connsiteY5" fmla="*/ 198991 h 1103227"/>
                      <a:gd name="connsiteX6" fmla="*/ 19289 w 828809"/>
                      <a:gd name="connsiteY6" fmla="*/ 0 h 1103227"/>
                      <a:gd name="connsiteX7" fmla="*/ 0 w 828809"/>
                      <a:gd name="connsiteY7" fmla="*/ 11971 h 1103227"/>
                      <a:gd name="connsiteX0" fmla="*/ 0 w 828809"/>
                      <a:gd name="connsiteY0" fmla="*/ 11971 h 1103227"/>
                      <a:gd name="connsiteX1" fmla="*/ 472053 w 828809"/>
                      <a:gd name="connsiteY1" fmla="*/ 1103227 h 1103227"/>
                      <a:gd name="connsiteX2" fmla="*/ 827067 w 828809"/>
                      <a:gd name="connsiteY2" fmla="*/ 967128 h 1103227"/>
                      <a:gd name="connsiteX3" fmla="*/ 828809 w 828809"/>
                      <a:gd name="connsiteY3" fmla="*/ 749568 h 1103227"/>
                      <a:gd name="connsiteX4" fmla="*/ 366999 w 828809"/>
                      <a:gd name="connsiteY4" fmla="*/ 198991 h 1103227"/>
                      <a:gd name="connsiteX5" fmla="*/ 19289 w 828809"/>
                      <a:gd name="connsiteY5" fmla="*/ 0 h 1103227"/>
                      <a:gd name="connsiteX6" fmla="*/ 0 w 828809"/>
                      <a:gd name="connsiteY6" fmla="*/ 11971 h 1103227"/>
                      <a:gd name="connsiteX0" fmla="*/ 0 w 828809"/>
                      <a:gd name="connsiteY0" fmla="*/ 11971 h 1103227"/>
                      <a:gd name="connsiteX1" fmla="*/ 472053 w 828809"/>
                      <a:gd name="connsiteY1" fmla="*/ 1103227 h 1103227"/>
                      <a:gd name="connsiteX2" fmla="*/ 827067 w 828809"/>
                      <a:gd name="connsiteY2" fmla="*/ 967128 h 1103227"/>
                      <a:gd name="connsiteX3" fmla="*/ 828809 w 828809"/>
                      <a:gd name="connsiteY3" fmla="*/ 749568 h 1103227"/>
                      <a:gd name="connsiteX4" fmla="*/ 309849 w 828809"/>
                      <a:gd name="connsiteY4" fmla="*/ 275191 h 1103227"/>
                      <a:gd name="connsiteX5" fmla="*/ 19289 w 828809"/>
                      <a:gd name="connsiteY5" fmla="*/ 0 h 1103227"/>
                      <a:gd name="connsiteX6" fmla="*/ 0 w 828809"/>
                      <a:gd name="connsiteY6" fmla="*/ 11971 h 1103227"/>
                      <a:gd name="connsiteX0" fmla="*/ 0 w 841509"/>
                      <a:gd name="connsiteY0" fmla="*/ 11971 h 1103227"/>
                      <a:gd name="connsiteX1" fmla="*/ 472053 w 841509"/>
                      <a:gd name="connsiteY1" fmla="*/ 1103227 h 1103227"/>
                      <a:gd name="connsiteX2" fmla="*/ 827067 w 841509"/>
                      <a:gd name="connsiteY2" fmla="*/ 967128 h 1103227"/>
                      <a:gd name="connsiteX3" fmla="*/ 841509 w 841509"/>
                      <a:gd name="connsiteY3" fmla="*/ 835293 h 1103227"/>
                      <a:gd name="connsiteX4" fmla="*/ 309849 w 841509"/>
                      <a:gd name="connsiteY4" fmla="*/ 275191 h 1103227"/>
                      <a:gd name="connsiteX5" fmla="*/ 19289 w 841509"/>
                      <a:gd name="connsiteY5" fmla="*/ 0 h 1103227"/>
                      <a:gd name="connsiteX6" fmla="*/ 0 w 841509"/>
                      <a:gd name="connsiteY6" fmla="*/ 11971 h 1103227"/>
                      <a:gd name="connsiteX0" fmla="*/ 0 w 841509"/>
                      <a:gd name="connsiteY0" fmla="*/ 11971 h 1103227"/>
                      <a:gd name="connsiteX1" fmla="*/ 472053 w 841509"/>
                      <a:gd name="connsiteY1" fmla="*/ 1103227 h 1103227"/>
                      <a:gd name="connsiteX2" fmla="*/ 827067 w 841509"/>
                      <a:gd name="connsiteY2" fmla="*/ 967128 h 1103227"/>
                      <a:gd name="connsiteX3" fmla="*/ 841509 w 841509"/>
                      <a:gd name="connsiteY3" fmla="*/ 835293 h 1103227"/>
                      <a:gd name="connsiteX4" fmla="*/ 291078 w 841509"/>
                      <a:gd name="connsiteY4" fmla="*/ 299953 h 1103227"/>
                      <a:gd name="connsiteX5" fmla="*/ 309849 w 841509"/>
                      <a:gd name="connsiteY5" fmla="*/ 275191 h 1103227"/>
                      <a:gd name="connsiteX6" fmla="*/ 19289 w 841509"/>
                      <a:gd name="connsiteY6" fmla="*/ 0 h 1103227"/>
                      <a:gd name="connsiteX7" fmla="*/ 0 w 841509"/>
                      <a:gd name="connsiteY7" fmla="*/ 11971 h 1103227"/>
                      <a:gd name="connsiteX0" fmla="*/ 0 w 841509"/>
                      <a:gd name="connsiteY0" fmla="*/ 11971 h 1103227"/>
                      <a:gd name="connsiteX1" fmla="*/ 472053 w 841509"/>
                      <a:gd name="connsiteY1" fmla="*/ 1103227 h 1103227"/>
                      <a:gd name="connsiteX2" fmla="*/ 827067 w 841509"/>
                      <a:gd name="connsiteY2" fmla="*/ 967128 h 1103227"/>
                      <a:gd name="connsiteX3" fmla="*/ 841509 w 841509"/>
                      <a:gd name="connsiteY3" fmla="*/ 835293 h 1103227"/>
                      <a:gd name="connsiteX4" fmla="*/ 291078 w 841509"/>
                      <a:gd name="connsiteY4" fmla="*/ 299953 h 1103227"/>
                      <a:gd name="connsiteX5" fmla="*/ 309849 w 841509"/>
                      <a:gd name="connsiteY5" fmla="*/ 275191 h 1103227"/>
                      <a:gd name="connsiteX6" fmla="*/ 19289 w 841509"/>
                      <a:gd name="connsiteY6" fmla="*/ 0 h 1103227"/>
                      <a:gd name="connsiteX7" fmla="*/ 0 w 841509"/>
                      <a:gd name="connsiteY7" fmla="*/ 11971 h 1103227"/>
                      <a:gd name="connsiteX0" fmla="*/ 0 w 831984"/>
                      <a:gd name="connsiteY0" fmla="*/ 11971 h 1103227"/>
                      <a:gd name="connsiteX1" fmla="*/ 472053 w 831984"/>
                      <a:gd name="connsiteY1" fmla="*/ 1103227 h 1103227"/>
                      <a:gd name="connsiteX2" fmla="*/ 827067 w 831984"/>
                      <a:gd name="connsiteY2" fmla="*/ 967128 h 1103227"/>
                      <a:gd name="connsiteX3" fmla="*/ 831984 w 831984"/>
                      <a:gd name="connsiteY3" fmla="*/ 841643 h 1103227"/>
                      <a:gd name="connsiteX4" fmla="*/ 291078 w 831984"/>
                      <a:gd name="connsiteY4" fmla="*/ 299953 h 1103227"/>
                      <a:gd name="connsiteX5" fmla="*/ 309849 w 831984"/>
                      <a:gd name="connsiteY5" fmla="*/ 275191 h 1103227"/>
                      <a:gd name="connsiteX6" fmla="*/ 19289 w 831984"/>
                      <a:gd name="connsiteY6" fmla="*/ 0 h 1103227"/>
                      <a:gd name="connsiteX7" fmla="*/ 0 w 831984"/>
                      <a:gd name="connsiteY7" fmla="*/ 11971 h 1103227"/>
                      <a:gd name="connsiteX0" fmla="*/ 0 w 953008"/>
                      <a:gd name="connsiteY0" fmla="*/ 1204277 h 1204277"/>
                      <a:gd name="connsiteX1" fmla="*/ 593077 w 953008"/>
                      <a:gd name="connsiteY1" fmla="*/ 1103227 h 1204277"/>
                      <a:gd name="connsiteX2" fmla="*/ 948091 w 953008"/>
                      <a:gd name="connsiteY2" fmla="*/ 967128 h 1204277"/>
                      <a:gd name="connsiteX3" fmla="*/ 953008 w 953008"/>
                      <a:gd name="connsiteY3" fmla="*/ 841643 h 1204277"/>
                      <a:gd name="connsiteX4" fmla="*/ 412102 w 953008"/>
                      <a:gd name="connsiteY4" fmla="*/ 299953 h 1204277"/>
                      <a:gd name="connsiteX5" fmla="*/ 430873 w 953008"/>
                      <a:gd name="connsiteY5" fmla="*/ 275191 h 1204277"/>
                      <a:gd name="connsiteX6" fmla="*/ 140313 w 953008"/>
                      <a:gd name="connsiteY6" fmla="*/ 0 h 1204277"/>
                      <a:gd name="connsiteX7" fmla="*/ 0 w 953008"/>
                      <a:gd name="connsiteY7" fmla="*/ 1204277 h 1204277"/>
                      <a:gd name="connsiteX0" fmla="*/ 0 w 953008"/>
                      <a:gd name="connsiteY0" fmla="*/ 1181865 h 1181865"/>
                      <a:gd name="connsiteX1" fmla="*/ 593077 w 953008"/>
                      <a:gd name="connsiteY1" fmla="*/ 1103227 h 1181865"/>
                      <a:gd name="connsiteX2" fmla="*/ 948091 w 953008"/>
                      <a:gd name="connsiteY2" fmla="*/ 967128 h 1181865"/>
                      <a:gd name="connsiteX3" fmla="*/ 953008 w 953008"/>
                      <a:gd name="connsiteY3" fmla="*/ 841643 h 1181865"/>
                      <a:gd name="connsiteX4" fmla="*/ 412102 w 953008"/>
                      <a:gd name="connsiteY4" fmla="*/ 299953 h 1181865"/>
                      <a:gd name="connsiteX5" fmla="*/ 430873 w 953008"/>
                      <a:gd name="connsiteY5" fmla="*/ 275191 h 1181865"/>
                      <a:gd name="connsiteX6" fmla="*/ 140313 w 953008"/>
                      <a:gd name="connsiteY6" fmla="*/ 0 h 1181865"/>
                      <a:gd name="connsiteX7" fmla="*/ 0 w 953008"/>
                      <a:gd name="connsiteY7" fmla="*/ 1181865 h 1181865"/>
                      <a:gd name="connsiteX0" fmla="*/ 0 w 953008"/>
                      <a:gd name="connsiteY0" fmla="*/ 1181865 h 1394580"/>
                      <a:gd name="connsiteX1" fmla="*/ 198630 w 953008"/>
                      <a:gd name="connsiteY1" fmla="*/ 1394580 h 1394580"/>
                      <a:gd name="connsiteX2" fmla="*/ 948091 w 953008"/>
                      <a:gd name="connsiteY2" fmla="*/ 967128 h 1394580"/>
                      <a:gd name="connsiteX3" fmla="*/ 953008 w 953008"/>
                      <a:gd name="connsiteY3" fmla="*/ 841643 h 1394580"/>
                      <a:gd name="connsiteX4" fmla="*/ 412102 w 953008"/>
                      <a:gd name="connsiteY4" fmla="*/ 299953 h 1394580"/>
                      <a:gd name="connsiteX5" fmla="*/ 430873 w 953008"/>
                      <a:gd name="connsiteY5" fmla="*/ 275191 h 1394580"/>
                      <a:gd name="connsiteX6" fmla="*/ 140313 w 953008"/>
                      <a:gd name="connsiteY6" fmla="*/ 0 h 1394580"/>
                      <a:gd name="connsiteX7" fmla="*/ 0 w 953008"/>
                      <a:gd name="connsiteY7" fmla="*/ 1181865 h 1394580"/>
                      <a:gd name="connsiteX0" fmla="*/ 0 w 953008"/>
                      <a:gd name="connsiteY0" fmla="*/ 1181865 h 1394580"/>
                      <a:gd name="connsiteX1" fmla="*/ 198630 w 953008"/>
                      <a:gd name="connsiteY1" fmla="*/ 1394580 h 1394580"/>
                      <a:gd name="connsiteX2" fmla="*/ 953008 w 953008"/>
                      <a:gd name="connsiteY2" fmla="*/ 841643 h 1394580"/>
                      <a:gd name="connsiteX3" fmla="*/ 412102 w 953008"/>
                      <a:gd name="connsiteY3" fmla="*/ 299953 h 1394580"/>
                      <a:gd name="connsiteX4" fmla="*/ 430873 w 953008"/>
                      <a:gd name="connsiteY4" fmla="*/ 275191 h 1394580"/>
                      <a:gd name="connsiteX5" fmla="*/ 140313 w 953008"/>
                      <a:gd name="connsiteY5" fmla="*/ 0 h 1394580"/>
                      <a:gd name="connsiteX6" fmla="*/ 0 w 953008"/>
                      <a:gd name="connsiteY6" fmla="*/ 1181865 h 1394580"/>
                      <a:gd name="connsiteX0" fmla="*/ 0 w 607867"/>
                      <a:gd name="connsiteY0" fmla="*/ 1181865 h 1394580"/>
                      <a:gd name="connsiteX1" fmla="*/ 198630 w 607867"/>
                      <a:gd name="connsiteY1" fmla="*/ 1394580 h 1394580"/>
                      <a:gd name="connsiteX2" fmla="*/ 607867 w 607867"/>
                      <a:gd name="connsiteY2" fmla="*/ 1106102 h 1394580"/>
                      <a:gd name="connsiteX3" fmla="*/ 412102 w 607867"/>
                      <a:gd name="connsiteY3" fmla="*/ 299953 h 1394580"/>
                      <a:gd name="connsiteX4" fmla="*/ 430873 w 607867"/>
                      <a:gd name="connsiteY4" fmla="*/ 275191 h 1394580"/>
                      <a:gd name="connsiteX5" fmla="*/ 140313 w 607867"/>
                      <a:gd name="connsiteY5" fmla="*/ 0 h 1394580"/>
                      <a:gd name="connsiteX6" fmla="*/ 0 w 607867"/>
                      <a:gd name="connsiteY6" fmla="*/ 1181865 h 1394580"/>
                      <a:gd name="connsiteX0" fmla="*/ 0 w 614586"/>
                      <a:gd name="connsiteY0" fmla="*/ 1181865 h 1394580"/>
                      <a:gd name="connsiteX1" fmla="*/ 198630 w 614586"/>
                      <a:gd name="connsiteY1" fmla="*/ 1394580 h 1394580"/>
                      <a:gd name="connsiteX2" fmla="*/ 607867 w 614586"/>
                      <a:gd name="connsiteY2" fmla="*/ 1106102 h 1394580"/>
                      <a:gd name="connsiteX3" fmla="*/ 430873 w 614586"/>
                      <a:gd name="connsiteY3" fmla="*/ 275191 h 1394580"/>
                      <a:gd name="connsiteX4" fmla="*/ 140313 w 614586"/>
                      <a:gd name="connsiteY4" fmla="*/ 0 h 1394580"/>
                      <a:gd name="connsiteX5" fmla="*/ 0 w 614586"/>
                      <a:gd name="connsiteY5" fmla="*/ 1181865 h 1394580"/>
                      <a:gd name="connsiteX0" fmla="*/ 0 w 607867"/>
                      <a:gd name="connsiteY0" fmla="*/ 1181998 h 1394713"/>
                      <a:gd name="connsiteX1" fmla="*/ 198630 w 607867"/>
                      <a:gd name="connsiteY1" fmla="*/ 1394713 h 1394713"/>
                      <a:gd name="connsiteX2" fmla="*/ 607867 w 607867"/>
                      <a:gd name="connsiteY2" fmla="*/ 1106235 h 1394713"/>
                      <a:gd name="connsiteX3" fmla="*/ 140313 w 607867"/>
                      <a:gd name="connsiteY3" fmla="*/ 133 h 1394713"/>
                      <a:gd name="connsiteX4" fmla="*/ 0 w 607867"/>
                      <a:gd name="connsiteY4" fmla="*/ 1181998 h 1394713"/>
                      <a:gd name="connsiteX0" fmla="*/ 0 w 607867"/>
                      <a:gd name="connsiteY0" fmla="*/ 1181865 h 1394580"/>
                      <a:gd name="connsiteX1" fmla="*/ 198630 w 607867"/>
                      <a:gd name="connsiteY1" fmla="*/ 1394580 h 1394580"/>
                      <a:gd name="connsiteX2" fmla="*/ 607867 w 607867"/>
                      <a:gd name="connsiteY2" fmla="*/ 1106102 h 1394580"/>
                      <a:gd name="connsiteX3" fmla="*/ 140313 w 607867"/>
                      <a:gd name="connsiteY3" fmla="*/ 0 h 1394580"/>
                      <a:gd name="connsiteX4" fmla="*/ 0 w 607867"/>
                      <a:gd name="connsiteY4" fmla="*/ 1181865 h 1394580"/>
                      <a:gd name="connsiteX0" fmla="*/ 0 w 554078"/>
                      <a:gd name="connsiteY0" fmla="*/ 1181865 h 1394580"/>
                      <a:gd name="connsiteX1" fmla="*/ 198630 w 554078"/>
                      <a:gd name="connsiteY1" fmla="*/ 1394580 h 1394580"/>
                      <a:gd name="connsiteX2" fmla="*/ 554078 w 554078"/>
                      <a:gd name="connsiteY2" fmla="*/ 1020937 h 1394580"/>
                      <a:gd name="connsiteX3" fmla="*/ 140313 w 554078"/>
                      <a:gd name="connsiteY3" fmla="*/ 0 h 1394580"/>
                      <a:gd name="connsiteX4" fmla="*/ 0 w 554078"/>
                      <a:gd name="connsiteY4" fmla="*/ 1181865 h 1394580"/>
                      <a:gd name="connsiteX0" fmla="*/ 0 w 572008"/>
                      <a:gd name="connsiteY0" fmla="*/ 1181865 h 1394580"/>
                      <a:gd name="connsiteX1" fmla="*/ 198630 w 572008"/>
                      <a:gd name="connsiteY1" fmla="*/ 1394580 h 1394580"/>
                      <a:gd name="connsiteX2" fmla="*/ 572008 w 572008"/>
                      <a:gd name="connsiteY2" fmla="*/ 899913 h 1394580"/>
                      <a:gd name="connsiteX3" fmla="*/ 140313 w 572008"/>
                      <a:gd name="connsiteY3" fmla="*/ 0 h 1394580"/>
                      <a:gd name="connsiteX4" fmla="*/ 0 w 572008"/>
                      <a:gd name="connsiteY4" fmla="*/ 1181865 h 1394580"/>
                      <a:gd name="connsiteX0" fmla="*/ 0 w 572008"/>
                      <a:gd name="connsiteY0" fmla="*/ 384006 h 596721"/>
                      <a:gd name="connsiteX1" fmla="*/ 198630 w 572008"/>
                      <a:gd name="connsiteY1" fmla="*/ 596721 h 596721"/>
                      <a:gd name="connsiteX2" fmla="*/ 572008 w 572008"/>
                      <a:gd name="connsiteY2" fmla="*/ 102054 h 596721"/>
                      <a:gd name="connsiteX3" fmla="*/ 306160 w 572008"/>
                      <a:gd name="connsiteY3" fmla="*/ 0 h 596721"/>
                      <a:gd name="connsiteX4" fmla="*/ 0 w 572008"/>
                      <a:gd name="connsiteY4" fmla="*/ 384006 h 596721"/>
                      <a:gd name="connsiteX0" fmla="*/ 0 w 580973"/>
                      <a:gd name="connsiteY0" fmla="*/ 384006 h 596721"/>
                      <a:gd name="connsiteX1" fmla="*/ 198630 w 580973"/>
                      <a:gd name="connsiteY1" fmla="*/ 596721 h 596721"/>
                      <a:gd name="connsiteX2" fmla="*/ 580973 w 580973"/>
                      <a:gd name="connsiteY2" fmla="*/ 84125 h 596721"/>
                      <a:gd name="connsiteX3" fmla="*/ 306160 w 580973"/>
                      <a:gd name="connsiteY3" fmla="*/ 0 h 596721"/>
                      <a:gd name="connsiteX4" fmla="*/ 0 w 580973"/>
                      <a:gd name="connsiteY4" fmla="*/ 384006 h 596721"/>
                      <a:gd name="connsiteX0" fmla="*/ 0 w 580973"/>
                      <a:gd name="connsiteY0" fmla="*/ 384006 h 596721"/>
                      <a:gd name="connsiteX1" fmla="*/ 198630 w 580973"/>
                      <a:gd name="connsiteY1" fmla="*/ 596721 h 596721"/>
                      <a:gd name="connsiteX2" fmla="*/ 567591 w 580973"/>
                      <a:gd name="connsiteY2" fmla="*/ 181846 h 596721"/>
                      <a:gd name="connsiteX3" fmla="*/ 580973 w 580973"/>
                      <a:gd name="connsiteY3" fmla="*/ 84125 h 596721"/>
                      <a:gd name="connsiteX4" fmla="*/ 306160 w 580973"/>
                      <a:gd name="connsiteY4" fmla="*/ 0 h 596721"/>
                      <a:gd name="connsiteX5" fmla="*/ 0 w 580973"/>
                      <a:gd name="connsiteY5" fmla="*/ 384006 h 596721"/>
                      <a:gd name="connsiteX0" fmla="*/ 0 w 580973"/>
                      <a:gd name="connsiteY0" fmla="*/ 384006 h 596721"/>
                      <a:gd name="connsiteX1" fmla="*/ 198630 w 580973"/>
                      <a:gd name="connsiteY1" fmla="*/ 596721 h 596721"/>
                      <a:gd name="connsiteX2" fmla="*/ 519210 w 580973"/>
                      <a:gd name="connsiteY2" fmla="*/ 220551 h 596721"/>
                      <a:gd name="connsiteX3" fmla="*/ 580973 w 580973"/>
                      <a:gd name="connsiteY3" fmla="*/ 84125 h 596721"/>
                      <a:gd name="connsiteX4" fmla="*/ 306160 w 580973"/>
                      <a:gd name="connsiteY4" fmla="*/ 0 h 596721"/>
                      <a:gd name="connsiteX5" fmla="*/ 0 w 580973"/>
                      <a:gd name="connsiteY5" fmla="*/ 384006 h 596721"/>
                      <a:gd name="connsiteX0" fmla="*/ 0 w 580973"/>
                      <a:gd name="connsiteY0" fmla="*/ 384006 h 596721"/>
                      <a:gd name="connsiteX1" fmla="*/ 198630 w 580973"/>
                      <a:gd name="connsiteY1" fmla="*/ 596721 h 596721"/>
                      <a:gd name="connsiteX2" fmla="*/ 557915 w 580973"/>
                      <a:gd name="connsiteY2" fmla="*/ 239904 h 596721"/>
                      <a:gd name="connsiteX3" fmla="*/ 580973 w 580973"/>
                      <a:gd name="connsiteY3" fmla="*/ 84125 h 596721"/>
                      <a:gd name="connsiteX4" fmla="*/ 306160 w 580973"/>
                      <a:gd name="connsiteY4" fmla="*/ 0 h 596721"/>
                      <a:gd name="connsiteX5" fmla="*/ 0 w 580973"/>
                      <a:gd name="connsiteY5" fmla="*/ 384006 h 596721"/>
                      <a:gd name="connsiteX0" fmla="*/ 0 w 557915"/>
                      <a:gd name="connsiteY0" fmla="*/ 384006 h 596721"/>
                      <a:gd name="connsiteX1" fmla="*/ 198630 w 557915"/>
                      <a:gd name="connsiteY1" fmla="*/ 596721 h 596721"/>
                      <a:gd name="connsiteX2" fmla="*/ 557915 w 557915"/>
                      <a:gd name="connsiteY2" fmla="*/ 239904 h 596721"/>
                      <a:gd name="connsiteX3" fmla="*/ 532592 w 557915"/>
                      <a:gd name="connsiteY3" fmla="*/ 229267 h 596721"/>
                      <a:gd name="connsiteX4" fmla="*/ 306160 w 557915"/>
                      <a:gd name="connsiteY4" fmla="*/ 0 h 596721"/>
                      <a:gd name="connsiteX5" fmla="*/ 0 w 557915"/>
                      <a:gd name="connsiteY5" fmla="*/ 384006 h 596721"/>
                      <a:gd name="connsiteX0" fmla="*/ 0 w 560124"/>
                      <a:gd name="connsiteY0" fmla="*/ 384006 h 596721"/>
                      <a:gd name="connsiteX1" fmla="*/ 198630 w 560124"/>
                      <a:gd name="connsiteY1" fmla="*/ 596721 h 596721"/>
                      <a:gd name="connsiteX2" fmla="*/ 557915 w 560124"/>
                      <a:gd name="connsiteY2" fmla="*/ 239904 h 596721"/>
                      <a:gd name="connsiteX3" fmla="*/ 532592 w 560124"/>
                      <a:gd name="connsiteY3" fmla="*/ 229267 h 596721"/>
                      <a:gd name="connsiteX4" fmla="*/ 552728 w 560124"/>
                      <a:gd name="connsiteY4" fmla="*/ 71368 h 596721"/>
                      <a:gd name="connsiteX5" fmla="*/ 306160 w 560124"/>
                      <a:gd name="connsiteY5" fmla="*/ 0 h 596721"/>
                      <a:gd name="connsiteX6" fmla="*/ 0 w 560124"/>
                      <a:gd name="connsiteY6" fmla="*/ 384006 h 596721"/>
                      <a:gd name="connsiteX0" fmla="*/ 0 w 559788"/>
                      <a:gd name="connsiteY0" fmla="*/ 384006 h 596721"/>
                      <a:gd name="connsiteX1" fmla="*/ 198630 w 559788"/>
                      <a:gd name="connsiteY1" fmla="*/ 596721 h 596721"/>
                      <a:gd name="connsiteX2" fmla="*/ 557915 w 559788"/>
                      <a:gd name="connsiteY2" fmla="*/ 239904 h 596721"/>
                      <a:gd name="connsiteX3" fmla="*/ 527754 w 559788"/>
                      <a:gd name="connsiteY3" fmla="*/ 234105 h 596721"/>
                      <a:gd name="connsiteX4" fmla="*/ 552728 w 559788"/>
                      <a:gd name="connsiteY4" fmla="*/ 71368 h 596721"/>
                      <a:gd name="connsiteX5" fmla="*/ 306160 w 559788"/>
                      <a:gd name="connsiteY5" fmla="*/ 0 h 596721"/>
                      <a:gd name="connsiteX6" fmla="*/ 0 w 559788"/>
                      <a:gd name="connsiteY6" fmla="*/ 384006 h 596721"/>
                      <a:gd name="connsiteX0" fmla="*/ 0 w 557915"/>
                      <a:gd name="connsiteY0" fmla="*/ 384006 h 596721"/>
                      <a:gd name="connsiteX1" fmla="*/ 198630 w 557915"/>
                      <a:gd name="connsiteY1" fmla="*/ 596721 h 596721"/>
                      <a:gd name="connsiteX2" fmla="*/ 557915 w 557915"/>
                      <a:gd name="connsiteY2" fmla="*/ 239904 h 596721"/>
                      <a:gd name="connsiteX3" fmla="*/ 527754 w 557915"/>
                      <a:gd name="connsiteY3" fmla="*/ 234105 h 596721"/>
                      <a:gd name="connsiteX4" fmla="*/ 552728 w 557915"/>
                      <a:gd name="connsiteY4" fmla="*/ 71368 h 596721"/>
                      <a:gd name="connsiteX5" fmla="*/ 306160 w 557915"/>
                      <a:gd name="connsiteY5" fmla="*/ 0 h 596721"/>
                      <a:gd name="connsiteX6" fmla="*/ 0 w 557915"/>
                      <a:gd name="connsiteY6" fmla="*/ 384006 h 596721"/>
                      <a:gd name="connsiteX0" fmla="*/ 0 w 577939"/>
                      <a:gd name="connsiteY0" fmla="*/ 384006 h 596721"/>
                      <a:gd name="connsiteX1" fmla="*/ 198630 w 577939"/>
                      <a:gd name="connsiteY1" fmla="*/ 596721 h 596721"/>
                      <a:gd name="connsiteX2" fmla="*/ 577939 w 577939"/>
                      <a:gd name="connsiteY2" fmla="*/ 243241 h 596721"/>
                      <a:gd name="connsiteX3" fmla="*/ 527754 w 577939"/>
                      <a:gd name="connsiteY3" fmla="*/ 234105 h 596721"/>
                      <a:gd name="connsiteX4" fmla="*/ 552728 w 577939"/>
                      <a:gd name="connsiteY4" fmla="*/ 71368 h 596721"/>
                      <a:gd name="connsiteX5" fmla="*/ 306160 w 577939"/>
                      <a:gd name="connsiteY5" fmla="*/ 0 h 596721"/>
                      <a:gd name="connsiteX6" fmla="*/ 0 w 577939"/>
                      <a:gd name="connsiteY6" fmla="*/ 384006 h 596721"/>
                      <a:gd name="connsiteX0" fmla="*/ 0 w 577939"/>
                      <a:gd name="connsiteY0" fmla="*/ 384006 h 596721"/>
                      <a:gd name="connsiteX1" fmla="*/ 198630 w 577939"/>
                      <a:gd name="connsiteY1" fmla="*/ 596721 h 596721"/>
                      <a:gd name="connsiteX2" fmla="*/ 577939 w 577939"/>
                      <a:gd name="connsiteY2" fmla="*/ 243241 h 596721"/>
                      <a:gd name="connsiteX3" fmla="*/ 524417 w 577939"/>
                      <a:gd name="connsiteY3" fmla="*/ 224093 h 596721"/>
                      <a:gd name="connsiteX4" fmla="*/ 552728 w 577939"/>
                      <a:gd name="connsiteY4" fmla="*/ 71368 h 596721"/>
                      <a:gd name="connsiteX5" fmla="*/ 306160 w 577939"/>
                      <a:gd name="connsiteY5" fmla="*/ 0 h 596721"/>
                      <a:gd name="connsiteX6" fmla="*/ 0 w 577939"/>
                      <a:gd name="connsiteY6" fmla="*/ 384006 h 596721"/>
                      <a:gd name="connsiteX0" fmla="*/ 0 w 552728"/>
                      <a:gd name="connsiteY0" fmla="*/ 384006 h 596721"/>
                      <a:gd name="connsiteX1" fmla="*/ 198630 w 552728"/>
                      <a:gd name="connsiteY1" fmla="*/ 596721 h 596721"/>
                      <a:gd name="connsiteX2" fmla="*/ 531218 w 552728"/>
                      <a:gd name="connsiteY2" fmla="*/ 229892 h 596721"/>
                      <a:gd name="connsiteX3" fmla="*/ 524417 w 552728"/>
                      <a:gd name="connsiteY3" fmla="*/ 224093 h 596721"/>
                      <a:gd name="connsiteX4" fmla="*/ 552728 w 552728"/>
                      <a:gd name="connsiteY4" fmla="*/ 71368 h 596721"/>
                      <a:gd name="connsiteX5" fmla="*/ 306160 w 552728"/>
                      <a:gd name="connsiteY5" fmla="*/ 0 h 596721"/>
                      <a:gd name="connsiteX6" fmla="*/ 0 w 552728"/>
                      <a:gd name="connsiteY6" fmla="*/ 384006 h 596721"/>
                      <a:gd name="connsiteX0" fmla="*/ 0 w 552728"/>
                      <a:gd name="connsiteY0" fmla="*/ 384006 h 596721"/>
                      <a:gd name="connsiteX1" fmla="*/ 198630 w 552728"/>
                      <a:gd name="connsiteY1" fmla="*/ 596721 h 596721"/>
                      <a:gd name="connsiteX2" fmla="*/ 531218 w 552728"/>
                      <a:gd name="connsiteY2" fmla="*/ 229892 h 596721"/>
                      <a:gd name="connsiteX3" fmla="*/ 524417 w 552728"/>
                      <a:gd name="connsiteY3" fmla="*/ 224093 h 596721"/>
                      <a:gd name="connsiteX4" fmla="*/ 552728 w 552728"/>
                      <a:gd name="connsiteY4" fmla="*/ 71368 h 596721"/>
                      <a:gd name="connsiteX5" fmla="*/ 306160 w 552728"/>
                      <a:gd name="connsiteY5" fmla="*/ 0 h 596721"/>
                      <a:gd name="connsiteX6" fmla="*/ 0 w 552728"/>
                      <a:gd name="connsiteY6" fmla="*/ 384006 h 596721"/>
                      <a:gd name="connsiteX0" fmla="*/ 0 w 552728"/>
                      <a:gd name="connsiteY0" fmla="*/ 384006 h 596721"/>
                      <a:gd name="connsiteX1" fmla="*/ 198630 w 552728"/>
                      <a:gd name="connsiteY1" fmla="*/ 596721 h 596721"/>
                      <a:gd name="connsiteX2" fmla="*/ 531218 w 552728"/>
                      <a:gd name="connsiteY2" fmla="*/ 229892 h 596721"/>
                      <a:gd name="connsiteX3" fmla="*/ 524417 w 552728"/>
                      <a:gd name="connsiteY3" fmla="*/ 224093 h 596721"/>
                      <a:gd name="connsiteX4" fmla="*/ 552728 w 552728"/>
                      <a:gd name="connsiteY4" fmla="*/ 71368 h 596721"/>
                      <a:gd name="connsiteX5" fmla="*/ 306160 w 552728"/>
                      <a:gd name="connsiteY5" fmla="*/ 0 h 596721"/>
                      <a:gd name="connsiteX6" fmla="*/ 0 w 552728"/>
                      <a:gd name="connsiteY6" fmla="*/ 384006 h 596721"/>
                      <a:gd name="connsiteX0" fmla="*/ 0 w 569414"/>
                      <a:gd name="connsiteY0" fmla="*/ 384006 h 596721"/>
                      <a:gd name="connsiteX1" fmla="*/ 198630 w 569414"/>
                      <a:gd name="connsiteY1" fmla="*/ 596721 h 596721"/>
                      <a:gd name="connsiteX2" fmla="*/ 531218 w 569414"/>
                      <a:gd name="connsiteY2" fmla="*/ 229892 h 596721"/>
                      <a:gd name="connsiteX3" fmla="*/ 524417 w 569414"/>
                      <a:gd name="connsiteY3" fmla="*/ 224093 h 596721"/>
                      <a:gd name="connsiteX4" fmla="*/ 569414 w 569414"/>
                      <a:gd name="connsiteY4" fmla="*/ 91391 h 596721"/>
                      <a:gd name="connsiteX5" fmla="*/ 306160 w 569414"/>
                      <a:gd name="connsiteY5" fmla="*/ 0 h 596721"/>
                      <a:gd name="connsiteX6" fmla="*/ 0 w 569414"/>
                      <a:gd name="connsiteY6" fmla="*/ 384006 h 596721"/>
                      <a:gd name="connsiteX0" fmla="*/ 0 w 569414"/>
                      <a:gd name="connsiteY0" fmla="*/ 394018 h 606733"/>
                      <a:gd name="connsiteX1" fmla="*/ 198630 w 569414"/>
                      <a:gd name="connsiteY1" fmla="*/ 606733 h 606733"/>
                      <a:gd name="connsiteX2" fmla="*/ 531218 w 569414"/>
                      <a:gd name="connsiteY2" fmla="*/ 239904 h 606733"/>
                      <a:gd name="connsiteX3" fmla="*/ 524417 w 569414"/>
                      <a:gd name="connsiteY3" fmla="*/ 234105 h 606733"/>
                      <a:gd name="connsiteX4" fmla="*/ 569414 w 569414"/>
                      <a:gd name="connsiteY4" fmla="*/ 101403 h 606733"/>
                      <a:gd name="connsiteX5" fmla="*/ 306160 w 569414"/>
                      <a:gd name="connsiteY5" fmla="*/ 0 h 606733"/>
                      <a:gd name="connsiteX6" fmla="*/ 0 w 569414"/>
                      <a:gd name="connsiteY6" fmla="*/ 394018 h 606733"/>
                      <a:gd name="connsiteX0" fmla="*/ 0 w 569414"/>
                      <a:gd name="connsiteY0" fmla="*/ 394018 h 596721"/>
                      <a:gd name="connsiteX1" fmla="*/ 208642 w 569414"/>
                      <a:gd name="connsiteY1" fmla="*/ 596721 h 596721"/>
                      <a:gd name="connsiteX2" fmla="*/ 531218 w 569414"/>
                      <a:gd name="connsiteY2" fmla="*/ 239904 h 596721"/>
                      <a:gd name="connsiteX3" fmla="*/ 524417 w 569414"/>
                      <a:gd name="connsiteY3" fmla="*/ 234105 h 596721"/>
                      <a:gd name="connsiteX4" fmla="*/ 569414 w 569414"/>
                      <a:gd name="connsiteY4" fmla="*/ 101403 h 596721"/>
                      <a:gd name="connsiteX5" fmla="*/ 306160 w 569414"/>
                      <a:gd name="connsiteY5" fmla="*/ 0 h 596721"/>
                      <a:gd name="connsiteX6" fmla="*/ 0 w 569414"/>
                      <a:gd name="connsiteY6" fmla="*/ 394018 h 596721"/>
                      <a:gd name="connsiteX0" fmla="*/ 0 w 678744"/>
                      <a:gd name="connsiteY0" fmla="*/ 553044 h 596721"/>
                      <a:gd name="connsiteX1" fmla="*/ 317972 w 678744"/>
                      <a:gd name="connsiteY1" fmla="*/ 596721 h 596721"/>
                      <a:gd name="connsiteX2" fmla="*/ 640548 w 678744"/>
                      <a:gd name="connsiteY2" fmla="*/ 239904 h 596721"/>
                      <a:gd name="connsiteX3" fmla="*/ 633747 w 678744"/>
                      <a:gd name="connsiteY3" fmla="*/ 234105 h 596721"/>
                      <a:gd name="connsiteX4" fmla="*/ 678744 w 678744"/>
                      <a:gd name="connsiteY4" fmla="*/ 101403 h 596721"/>
                      <a:gd name="connsiteX5" fmla="*/ 415490 w 678744"/>
                      <a:gd name="connsiteY5" fmla="*/ 0 h 596721"/>
                      <a:gd name="connsiteX6" fmla="*/ 0 w 678744"/>
                      <a:gd name="connsiteY6" fmla="*/ 553044 h 596721"/>
                      <a:gd name="connsiteX0" fmla="*/ 0 w 678744"/>
                      <a:gd name="connsiteY0" fmla="*/ 553044 h 706052"/>
                      <a:gd name="connsiteX1" fmla="*/ 228520 w 678744"/>
                      <a:gd name="connsiteY1" fmla="*/ 706052 h 706052"/>
                      <a:gd name="connsiteX2" fmla="*/ 640548 w 678744"/>
                      <a:gd name="connsiteY2" fmla="*/ 239904 h 706052"/>
                      <a:gd name="connsiteX3" fmla="*/ 633747 w 678744"/>
                      <a:gd name="connsiteY3" fmla="*/ 234105 h 706052"/>
                      <a:gd name="connsiteX4" fmla="*/ 678744 w 678744"/>
                      <a:gd name="connsiteY4" fmla="*/ 101403 h 706052"/>
                      <a:gd name="connsiteX5" fmla="*/ 415490 w 678744"/>
                      <a:gd name="connsiteY5" fmla="*/ 0 h 706052"/>
                      <a:gd name="connsiteX6" fmla="*/ 0 w 678744"/>
                      <a:gd name="connsiteY6" fmla="*/ 553044 h 7060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678744" h="706052">
                        <a:moveTo>
                          <a:pt x="0" y="553044"/>
                        </a:moveTo>
                        <a:lnTo>
                          <a:pt x="228520" y="706052"/>
                        </a:lnTo>
                        <a:lnTo>
                          <a:pt x="640548" y="239904"/>
                        </a:lnTo>
                        <a:cubicBezTo>
                          <a:pt x="693177" y="179468"/>
                          <a:pt x="636014" y="236038"/>
                          <a:pt x="633747" y="234105"/>
                        </a:cubicBezTo>
                        <a:lnTo>
                          <a:pt x="678744" y="101403"/>
                        </a:lnTo>
                        <a:lnTo>
                          <a:pt x="415490" y="0"/>
                        </a:lnTo>
                        <a:lnTo>
                          <a:pt x="0" y="553044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19" name="Freeform 18">
                    <a:extLst>
                      <a:ext uri="{FF2B5EF4-FFF2-40B4-BE49-F238E27FC236}">
                        <a16:creationId xmlns:a16="http://schemas.microsoft.com/office/drawing/2014/main" id="{25542482-8718-CE49-840F-8058170DEB34}"/>
                      </a:ext>
                    </a:extLst>
                  </p:cNvPr>
                  <p:cNvSpPr/>
                  <p:nvPr/>
                </p:nvSpPr>
                <p:spPr>
                  <a:xfrm rot="2273808">
                    <a:off x="1431615" y="3564335"/>
                    <a:ext cx="1141559" cy="544919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2500"/>
                      <a:gd name="connsiteX1" fmla="*/ 470854 w 1362242"/>
                      <a:gd name="connsiteY1" fmla="*/ 0 h 442500"/>
                      <a:gd name="connsiteX2" fmla="*/ 469577 w 1362242"/>
                      <a:gd name="connsiteY2" fmla="*/ 42536 h 442500"/>
                      <a:gd name="connsiteX3" fmla="*/ 115510 w 1362242"/>
                      <a:gd name="connsiteY3" fmla="*/ 48659 h 442500"/>
                      <a:gd name="connsiteX4" fmla="*/ 0 w 1362242"/>
                      <a:gd name="connsiteY4" fmla="*/ 297823 h 442500"/>
                      <a:gd name="connsiteX5" fmla="*/ 394422 w 1362242"/>
                      <a:gd name="connsiteY5" fmla="*/ 442500 h 442500"/>
                      <a:gd name="connsiteX6" fmla="*/ 342462 w 1362242"/>
                      <a:gd name="connsiteY6" fmla="*/ 412321 h 442500"/>
                      <a:gd name="connsiteX7" fmla="*/ 1362242 w 1362242"/>
                      <a:gd name="connsiteY7" fmla="*/ 67048 h 442500"/>
                      <a:gd name="connsiteX8" fmla="*/ 1345101 w 1362242"/>
                      <a:gd name="connsiteY8" fmla="*/ 38 h 442500"/>
                      <a:gd name="connsiteX0" fmla="*/ 1452821 w 1469962"/>
                      <a:gd name="connsiteY0" fmla="*/ 38 h 442500"/>
                      <a:gd name="connsiteX1" fmla="*/ 578574 w 1469962"/>
                      <a:gd name="connsiteY1" fmla="*/ 0 h 442500"/>
                      <a:gd name="connsiteX2" fmla="*/ 577297 w 1469962"/>
                      <a:gd name="connsiteY2" fmla="*/ 42536 h 442500"/>
                      <a:gd name="connsiteX3" fmla="*/ 223230 w 1469962"/>
                      <a:gd name="connsiteY3" fmla="*/ 48659 h 442500"/>
                      <a:gd name="connsiteX4" fmla="*/ 0 w 1469962"/>
                      <a:gd name="connsiteY4" fmla="*/ 290786 h 442500"/>
                      <a:gd name="connsiteX5" fmla="*/ 502142 w 1469962"/>
                      <a:gd name="connsiteY5" fmla="*/ 442500 h 442500"/>
                      <a:gd name="connsiteX6" fmla="*/ 450182 w 1469962"/>
                      <a:gd name="connsiteY6" fmla="*/ 412321 h 442500"/>
                      <a:gd name="connsiteX7" fmla="*/ 1469962 w 1469962"/>
                      <a:gd name="connsiteY7" fmla="*/ 67048 h 442500"/>
                      <a:gd name="connsiteX8" fmla="*/ 1452821 w 1469962"/>
                      <a:gd name="connsiteY8" fmla="*/ 38 h 442500"/>
                      <a:gd name="connsiteX0" fmla="*/ 1354184 w 1371325"/>
                      <a:gd name="connsiteY0" fmla="*/ 38 h 442500"/>
                      <a:gd name="connsiteX1" fmla="*/ 479937 w 1371325"/>
                      <a:gd name="connsiteY1" fmla="*/ 0 h 442500"/>
                      <a:gd name="connsiteX2" fmla="*/ 478660 w 1371325"/>
                      <a:gd name="connsiteY2" fmla="*/ 42536 h 442500"/>
                      <a:gd name="connsiteX3" fmla="*/ 124593 w 1371325"/>
                      <a:gd name="connsiteY3" fmla="*/ 48659 h 442500"/>
                      <a:gd name="connsiteX4" fmla="*/ 0 w 1371325"/>
                      <a:gd name="connsiteY4" fmla="*/ 191287 h 442500"/>
                      <a:gd name="connsiteX5" fmla="*/ 403505 w 1371325"/>
                      <a:gd name="connsiteY5" fmla="*/ 442500 h 442500"/>
                      <a:gd name="connsiteX6" fmla="*/ 351545 w 1371325"/>
                      <a:gd name="connsiteY6" fmla="*/ 412321 h 442500"/>
                      <a:gd name="connsiteX7" fmla="*/ 1371325 w 1371325"/>
                      <a:gd name="connsiteY7" fmla="*/ 67048 h 442500"/>
                      <a:gd name="connsiteX8" fmla="*/ 1354184 w 1371325"/>
                      <a:gd name="connsiteY8" fmla="*/ 38 h 442500"/>
                      <a:gd name="connsiteX0" fmla="*/ 1354184 w 1371325"/>
                      <a:gd name="connsiteY0" fmla="*/ 31107 h 473569"/>
                      <a:gd name="connsiteX1" fmla="*/ 512556 w 1371325"/>
                      <a:gd name="connsiteY1" fmla="*/ 0 h 473569"/>
                      <a:gd name="connsiteX2" fmla="*/ 478660 w 1371325"/>
                      <a:gd name="connsiteY2" fmla="*/ 73605 h 473569"/>
                      <a:gd name="connsiteX3" fmla="*/ 124593 w 1371325"/>
                      <a:gd name="connsiteY3" fmla="*/ 79728 h 473569"/>
                      <a:gd name="connsiteX4" fmla="*/ 0 w 1371325"/>
                      <a:gd name="connsiteY4" fmla="*/ 222356 h 473569"/>
                      <a:gd name="connsiteX5" fmla="*/ 403505 w 1371325"/>
                      <a:gd name="connsiteY5" fmla="*/ 473569 h 473569"/>
                      <a:gd name="connsiteX6" fmla="*/ 351545 w 1371325"/>
                      <a:gd name="connsiteY6" fmla="*/ 443390 h 473569"/>
                      <a:gd name="connsiteX7" fmla="*/ 1371325 w 1371325"/>
                      <a:gd name="connsiteY7" fmla="*/ 98117 h 473569"/>
                      <a:gd name="connsiteX8" fmla="*/ 1354184 w 1371325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92545 w 1285210"/>
                      <a:gd name="connsiteY2" fmla="*/ 73605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423997 w 1285210"/>
                      <a:gd name="connsiteY2" fmla="*/ 77524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8478 w 1285210"/>
                      <a:gd name="connsiteY2" fmla="*/ 79728 h 473569"/>
                      <a:gd name="connsiteX3" fmla="*/ 0 w 1285210"/>
                      <a:gd name="connsiteY3" fmla="*/ 274609 h 473569"/>
                      <a:gd name="connsiteX4" fmla="*/ 317390 w 1285210"/>
                      <a:gd name="connsiteY4" fmla="*/ 473569 h 473569"/>
                      <a:gd name="connsiteX5" fmla="*/ 265430 w 1285210"/>
                      <a:gd name="connsiteY5" fmla="*/ 443390 h 473569"/>
                      <a:gd name="connsiteX6" fmla="*/ 1285210 w 1285210"/>
                      <a:gd name="connsiteY6" fmla="*/ 98117 h 473569"/>
                      <a:gd name="connsiteX7" fmla="*/ 1268069 w 1285210"/>
                      <a:gd name="connsiteY7" fmla="*/ 31107 h 473569"/>
                      <a:gd name="connsiteX0" fmla="*/ 1268069 w 1285210"/>
                      <a:gd name="connsiteY0" fmla="*/ 50749 h 493211"/>
                      <a:gd name="connsiteX1" fmla="*/ 426441 w 1285210"/>
                      <a:gd name="connsiteY1" fmla="*/ 19642 h 493211"/>
                      <a:gd name="connsiteX2" fmla="*/ 54958 w 1285210"/>
                      <a:gd name="connsiteY2" fmla="*/ 18379 h 493211"/>
                      <a:gd name="connsiteX3" fmla="*/ 0 w 1285210"/>
                      <a:gd name="connsiteY3" fmla="*/ 294251 h 493211"/>
                      <a:gd name="connsiteX4" fmla="*/ 317390 w 1285210"/>
                      <a:gd name="connsiteY4" fmla="*/ 493211 h 493211"/>
                      <a:gd name="connsiteX5" fmla="*/ 265430 w 1285210"/>
                      <a:gd name="connsiteY5" fmla="*/ 463032 h 493211"/>
                      <a:gd name="connsiteX6" fmla="*/ 1285210 w 1285210"/>
                      <a:gd name="connsiteY6" fmla="*/ 117759 h 493211"/>
                      <a:gd name="connsiteX7" fmla="*/ 1268069 w 1285210"/>
                      <a:gd name="connsiteY7" fmla="*/ 50749 h 493211"/>
                      <a:gd name="connsiteX0" fmla="*/ 1268069 w 1285210"/>
                      <a:gd name="connsiteY0" fmla="*/ 32370 h 474832"/>
                      <a:gd name="connsiteX1" fmla="*/ 426441 w 1285210"/>
                      <a:gd name="connsiteY1" fmla="*/ 1263 h 474832"/>
                      <a:gd name="connsiteX2" fmla="*/ 54958 w 1285210"/>
                      <a:gd name="connsiteY2" fmla="*/ 0 h 474832"/>
                      <a:gd name="connsiteX3" fmla="*/ 0 w 1285210"/>
                      <a:gd name="connsiteY3" fmla="*/ 275872 h 474832"/>
                      <a:gd name="connsiteX4" fmla="*/ 317390 w 1285210"/>
                      <a:gd name="connsiteY4" fmla="*/ 474832 h 474832"/>
                      <a:gd name="connsiteX5" fmla="*/ 265430 w 1285210"/>
                      <a:gd name="connsiteY5" fmla="*/ 444653 h 474832"/>
                      <a:gd name="connsiteX6" fmla="*/ 1285210 w 1285210"/>
                      <a:gd name="connsiteY6" fmla="*/ 99380 h 474832"/>
                      <a:gd name="connsiteX7" fmla="*/ 1268069 w 1285210"/>
                      <a:gd name="connsiteY7" fmla="*/ 32370 h 474832"/>
                      <a:gd name="connsiteX0" fmla="*/ 1268069 w 1285210"/>
                      <a:gd name="connsiteY0" fmla="*/ 51241 h 493703"/>
                      <a:gd name="connsiteX1" fmla="*/ 426441 w 1285210"/>
                      <a:gd name="connsiteY1" fmla="*/ 20134 h 493703"/>
                      <a:gd name="connsiteX2" fmla="*/ 57309 w 1285210"/>
                      <a:gd name="connsiteY2" fmla="*/ 0 h 493703"/>
                      <a:gd name="connsiteX3" fmla="*/ 0 w 1285210"/>
                      <a:gd name="connsiteY3" fmla="*/ 294743 h 493703"/>
                      <a:gd name="connsiteX4" fmla="*/ 317390 w 1285210"/>
                      <a:gd name="connsiteY4" fmla="*/ 493703 h 493703"/>
                      <a:gd name="connsiteX5" fmla="*/ 265430 w 1285210"/>
                      <a:gd name="connsiteY5" fmla="*/ 463524 h 493703"/>
                      <a:gd name="connsiteX6" fmla="*/ 1285210 w 1285210"/>
                      <a:gd name="connsiteY6" fmla="*/ 118251 h 493703"/>
                      <a:gd name="connsiteX7" fmla="*/ 1268069 w 1285210"/>
                      <a:gd name="connsiteY7" fmla="*/ 51241 h 493703"/>
                      <a:gd name="connsiteX0" fmla="*/ 2187601 w 2187601"/>
                      <a:gd name="connsiteY0" fmla="*/ 49792 h 493703"/>
                      <a:gd name="connsiteX1" fmla="*/ 426441 w 2187601"/>
                      <a:gd name="connsiteY1" fmla="*/ 20134 h 493703"/>
                      <a:gd name="connsiteX2" fmla="*/ 57309 w 2187601"/>
                      <a:gd name="connsiteY2" fmla="*/ 0 h 493703"/>
                      <a:gd name="connsiteX3" fmla="*/ 0 w 2187601"/>
                      <a:gd name="connsiteY3" fmla="*/ 294743 h 493703"/>
                      <a:gd name="connsiteX4" fmla="*/ 317390 w 2187601"/>
                      <a:gd name="connsiteY4" fmla="*/ 493703 h 493703"/>
                      <a:gd name="connsiteX5" fmla="*/ 265430 w 2187601"/>
                      <a:gd name="connsiteY5" fmla="*/ 463524 h 493703"/>
                      <a:gd name="connsiteX6" fmla="*/ 1285210 w 2187601"/>
                      <a:gd name="connsiteY6" fmla="*/ 118251 h 493703"/>
                      <a:gd name="connsiteX7" fmla="*/ 2187601 w 2187601"/>
                      <a:gd name="connsiteY7" fmla="*/ 49792 h 493703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34602 h 576391"/>
                      <a:gd name="connsiteX1" fmla="*/ 426441 w 2158759"/>
                      <a:gd name="connsiteY1" fmla="*/ 102822 h 576391"/>
                      <a:gd name="connsiteX2" fmla="*/ 57309 w 2158759"/>
                      <a:gd name="connsiteY2" fmla="*/ 82688 h 576391"/>
                      <a:gd name="connsiteX3" fmla="*/ 0 w 2158759"/>
                      <a:gd name="connsiteY3" fmla="*/ 377431 h 576391"/>
                      <a:gd name="connsiteX4" fmla="*/ 317390 w 2158759"/>
                      <a:gd name="connsiteY4" fmla="*/ 576391 h 576391"/>
                      <a:gd name="connsiteX5" fmla="*/ 265430 w 2158759"/>
                      <a:gd name="connsiteY5" fmla="*/ 546212 h 576391"/>
                      <a:gd name="connsiteX6" fmla="*/ 1285210 w 2158759"/>
                      <a:gd name="connsiteY6" fmla="*/ 200939 h 576391"/>
                      <a:gd name="connsiteX7" fmla="*/ 2158759 w 2158759"/>
                      <a:gd name="connsiteY7" fmla="*/ 134602 h 576391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13578 h 555367"/>
                      <a:gd name="connsiteX1" fmla="*/ 1856963 w 2158759"/>
                      <a:gd name="connsiteY1" fmla="*/ 0 h 555367"/>
                      <a:gd name="connsiteX2" fmla="*/ 57309 w 2158759"/>
                      <a:gd name="connsiteY2" fmla="*/ 61664 h 555367"/>
                      <a:gd name="connsiteX3" fmla="*/ 0 w 2158759"/>
                      <a:gd name="connsiteY3" fmla="*/ 356407 h 555367"/>
                      <a:gd name="connsiteX4" fmla="*/ 317390 w 2158759"/>
                      <a:gd name="connsiteY4" fmla="*/ 555367 h 555367"/>
                      <a:gd name="connsiteX5" fmla="*/ 265430 w 2158759"/>
                      <a:gd name="connsiteY5" fmla="*/ 525188 h 555367"/>
                      <a:gd name="connsiteX6" fmla="*/ 1285210 w 2158759"/>
                      <a:gd name="connsiteY6" fmla="*/ 179915 h 555367"/>
                      <a:gd name="connsiteX7" fmla="*/ 2158759 w 2158759"/>
                      <a:gd name="connsiteY7" fmla="*/ 113578 h 555367"/>
                      <a:gd name="connsiteX0" fmla="*/ 2158759 w 2158759"/>
                      <a:gd name="connsiteY0" fmla="*/ 131777 h 573566"/>
                      <a:gd name="connsiteX1" fmla="*/ 1856963 w 2158759"/>
                      <a:gd name="connsiteY1" fmla="*/ 18199 h 573566"/>
                      <a:gd name="connsiteX2" fmla="*/ 1021768 w 2158759"/>
                      <a:gd name="connsiteY2" fmla="*/ 0 h 573566"/>
                      <a:gd name="connsiteX3" fmla="*/ 0 w 2158759"/>
                      <a:gd name="connsiteY3" fmla="*/ 374606 h 573566"/>
                      <a:gd name="connsiteX4" fmla="*/ 317390 w 2158759"/>
                      <a:gd name="connsiteY4" fmla="*/ 573566 h 573566"/>
                      <a:gd name="connsiteX5" fmla="*/ 265430 w 2158759"/>
                      <a:gd name="connsiteY5" fmla="*/ 543387 h 573566"/>
                      <a:gd name="connsiteX6" fmla="*/ 1285210 w 2158759"/>
                      <a:gd name="connsiteY6" fmla="*/ 198114 h 573566"/>
                      <a:gd name="connsiteX7" fmla="*/ 2158759 w 2158759"/>
                      <a:gd name="connsiteY7" fmla="*/ 131777 h 573566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285210 w 2158759"/>
                      <a:gd name="connsiteY7" fmla="*/ 263158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475851 w 2158759"/>
                      <a:gd name="connsiteY7" fmla="*/ 246905 h 638610"/>
                      <a:gd name="connsiteX8" fmla="*/ 2158759 w 2158759"/>
                      <a:gd name="connsiteY8" fmla="*/ 196821 h 638610"/>
                      <a:gd name="connsiteX0" fmla="*/ 2158759 w 2163326"/>
                      <a:gd name="connsiteY0" fmla="*/ 196821 h 638610"/>
                      <a:gd name="connsiteX1" fmla="*/ 1856963 w 2163326"/>
                      <a:gd name="connsiteY1" fmla="*/ 83243 h 638610"/>
                      <a:gd name="connsiteX2" fmla="*/ 1358439 w 2163326"/>
                      <a:gd name="connsiteY2" fmla="*/ 0 h 638610"/>
                      <a:gd name="connsiteX3" fmla="*/ 1021768 w 2163326"/>
                      <a:gd name="connsiteY3" fmla="*/ 65044 h 638610"/>
                      <a:gd name="connsiteX4" fmla="*/ 0 w 2163326"/>
                      <a:gd name="connsiteY4" fmla="*/ 439650 h 638610"/>
                      <a:gd name="connsiteX5" fmla="*/ 317390 w 2163326"/>
                      <a:gd name="connsiteY5" fmla="*/ 638610 h 638610"/>
                      <a:gd name="connsiteX6" fmla="*/ 1435993 w 2163326"/>
                      <a:gd name="connsiteY6" fmla="*/ 479949 h 638610"/>
                      <a:gd name="connsiteX7" fmla="*/ 1475851 w 2163326"/>
                      <a:gd name="connsiteY7" fmla="*/ 246905 h 638610"/>
                      <a:gd name="connsiteX8" fmla="*/ 2163326 w 2163326"/>
                      <a:gd name="connsiteY8" fmla="*/ 237475 h 638610"/>
                      <a:gd name="connsiteX9" fmla="*/ 2158759 w 2163326"/>
                      <a:gd name="connsiteY9" fmla="*/ 19682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475851 w 2163327"/>
                      <a:gd name="connsiteY7" fmla="*/ 24690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479949"/>
                      <a:gd name="connsiteX1" fmla="*/ 1856963 w 2163327"/>
                      <a:gd name="connsiteY1" fmla="*/ 83243 h 479949"/>
                      <a:gd name="connsiteX2" fmla="*/ 1358439 w 2163327"/>
                      <a:gd name="connsiteY2" fmla="*/ 0 h 479949"/>
                      <a:gd name="connsiteX3" fmla="*/ 1021768 w 2163327"/>
                      <a:gd name="connsiteY3" fmla="*/ 65044 h 479949"/>
                      <a:gd name="connsiteX4" fmla="*/ 0 w 2163327"/>
                      <a:gd name="connsiteY4" fmla="*/ 439650 h 479949"/>
                      <a:gd name="connsiteX5" fmla="*/ 1215266 w 2163327"/>
                      <a:gd name="connsiteY5" fmla="*/ 290391 h 479949"/>
                      <a:gd name="connsiteX6" fmla="*/ 1435993 w 2163327"/>
                      <a:gd name="connsiteY6" fmla="*/ 479949 h 479949"/>
                      <a:gd name="connsiteX7" fmla="*/ 1502915 w 2163327"/>
                      <a:gd name="connsiteY7" fmla="*/ 190265 h 479949"/>
                      <a:gd name="connsiteX8" fmla="*/ 2163326 w 2163327"/>
                      <a:gd name="connsiteY8" fmla="*/ 237475 h 479949"/>
                      <a:gd name="connsiteX9" fmla="*/ 2163327 w 2163327"/>
                      <a:gd name="connsiteY9" fmla="*/ 183101 h 479949"/>
                      <a:gd name="connsiteX0" fmla="*/ 1141559 w 1141559"/>
                      <a:gd name="connsiteY0" fmla="*/ 183101 h 479949"/>
                      <a:gd name="connsiteX1" fmla="*/ 835195 w 1141559"/>
                      <a:gd name="connsiteY1" fmla="*/ 83243 h 479949"/>
                      <a:gd name="connsiteX2" fmla="*/ 336671 w 1141559"/>
                      <a:gd name="connsiteY2" fmla="*/ 0 h 479949"/>
                      <a:gd name="connsiteX3" fmla="*/ 0 w 1141559"/>
                      <a:gd name="connsiteY3" fmla="*/ 65044 h 479949"/>
                      <a:gd name="connsiteX4" fmla="*/ 1674 w 1141559"/>
                      <a:gd name="connsiteY4" fmla="*/ 69927 h 479949"/>
                      <a:gd name="connsiteX5" fmla="*/ 193498 w 1141559"/>
                      <a:gd name="connsiteY5" fmla="*/ 290391 h 479949"/>
                      <a:gd name="connsiteX6" fmla="*/ 414225 w 1141559"/>
                      <a:gd name="connsiteY6" fmla="*/ 479949 h 479949"/>
                      <a:gd name="connsiteX7" fmla="*/ 481147 w 1141559"/>
                      <a:gd name="connsiteY7" fmla="*/ 190265 h 479949"/>
                      <a:gd name="connsiteX8" fmla="*/ 1141558 w 1141559"/>
                      <a:gd name="connsiteY8" fmla="*/ 237475 h 479949"/>
                      <a:gd name="connsiteX9" fmla="*/ 1141559 w 1141559"/>
                      <a:gd name="connsiteY9" fmla="*/ 183101 h 479949"/>
                      <a:gd name="connsiteX0" fmla="*/ 1141559 w 1141559"/>
                      <a:gd name="connsiteY0" fmla="*/ 239980 h 536828"/>
                      <a:gd name="connsiteX1" fmla="*/ 835195 w 1141559"/>
                      <a:gd name="connsiteY1" fmla="*/ 140122 h 536828"/>
                      <a:gd name="connsiteX2" fmla="*/ 63693 w 1141559"/>
                      <a:gd name="connsiteY2" fmla="*/ 0 h 536828"/>
                      <a:gd name="connsiteX3" fmla="*/ 0 w 1141559"/>
                      <a:gd name="connsiteY3" fmla="*/ 121923 h 536828"/>
                      <a:gd name="connsiteX4" fmla="*/ 1674 w 1141559"/>
                      <a:gd name="connsiteY4" fmla="*/ 126806 h 536828"/>
                      <a:gd name="connsiteX5" fmla="*/ 193498 w 1141559"/>
                      <a:gd name="connsiteY5" fmla="*/ 347270 h 536828"/>
                      <a:gd name="connsiteX6" fmla="*/ 414225 w 1141559"/>
                      <a:gd name="connsiteY6" fmla="*/ 536828 h 536828"/>
                      <a:gd name="connsiteX7" fmla="*/ 481147 w 1141559"/>
                      <a:gd name="connsiteY7" fmla="*/ 247144 h 536828"/>
                      <a:gd name="connsiteX8" fmla="*/ 1141558 w 1141559"/>
                      <a:gd name="connsiteY8" fmla="*/ 294354 h 536828"/>
                      <a:gd name="connsiteX9" fmla="*/ 1141559 w 1141559"/>
                      <a:gd name="connsiteY9" fmla="*/ 239980 h 536828"/>
                      <a:gd name="connsiteX0" fmla="*/ 1141559 w 1141559"/>
                      <a:gd name="connsiteY0" fmla="*/ 254041 h 550889"/>
                      <a:gd name="connsiteX1" fmla="*/ 835195 w 1141559"/>
                      <a:gd name="connsiteY1" fmla="*/ 154183 h 550889"/>
                      <a:gd name="connsiteX2" fmla="*/ 42583 w 1141559"/>
                      <a:gd name="connsiteY2" fmla="*/ 0 h 550889"/>
                      <a:gd name="connsiteX3" fmla="*/ 0 w 1141559"/>
                      <a:gd name="connsiteY3" fmla="*/ 135984 h 550889"/>
                      <a:gd name="connsiteX4" fmla="*/ 1674 w 1141559"/>
                      <a:gd name="connsiteY4" fmla="*/ 140867 h 550889"/>
                      <a:gd name="connsiteX5" fmla="*/ 193498 w 1141559"/>
                      <a:gd name="connsiteY5" fmla="*/ 361331 h 550889"/>
                      <a:gd name="connsiteX6" fmla="*/ 414225 w 1141559"/>
                      <a:gd name="connsiteY6" fmla="*/ 550889 h 550889"/>
                      <a:gd name="connsiteX7" fmla="*/ 481147 w 1141559"/>
                      <a:gd name="connsiteY7" fmla="*/ 261205 h 550889"/>
                      <a:gd name="connsiteX8" fmla="*/ 1141558 w 1141559"/>
                      <a:gd name="connsiteY8" fmla="*/ 308415 h 550889"/>
                      <a:gd name="connsiteX9" fmla="*/ 1141559 w 1141559"/>
                      <a:gd name="connsiteY9" fmla="*/ 254041 h 550889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81147 w 1141559"/>
                      <a:gd name="connsiteY7" fmla="*/ 235203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525471 w 1141559"/>
                      <a:gd name="connsiteY7" fmla="*/ 24644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61098 w 1141559"/>
                      <a:gd name="connsiteY7" fmla="*/ 23556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48071 h 544919"/>
                      <a:gd name="connsiteX1" fmla="*/ 835195 w 1141559"/>
                      <a:gd name="connsiteY1" fmla="*/ 148213 h 544919"/>
                      <a:gd name="connsiteX2" fmla="*/ 67558 w 1141559"/>
                      <a:gd name="connsiteY2" fmla="*/ 0 h 544919"/>
                      <a:gd name="connsiteX3" fmla="*/ 0 w 1141559"/>
                      <a:gd name="connsiteY3" fmla="*/ 130014 h 544919"/>
                      <a:gd name="connsiteX4" fmla="*/ 1674 w 1141559"/>
                      <a:gd name="connsiteY4" fmla="*/ 134897 h 544919"/>
                      <a:gd name="connsiteX5" fmla="*/ 193498 w 1141559"/>
                      <a:gd name="connsiteY5" fmla="*/ 355361 h 544919"/>
                      <a:gd name="connsiteX6" fmla="*/ 414225 w 1141559"/>
                      <a:gd name="connsiteY6" fmla="*/ 544919 h 544919"/>
                      <a:gd name="connsiteX7" fmla="*/ 461098 w 1141559"/>
                      <a:gd name="connsiteY7" fmla="*/ 255594 h 544919"/>
                      <a:gd name="connsiteX8" fmla="*/ 1141558 w 1141559"/>
                      <a:gd name="connsiteY8" fmla="*/ 302445 h 544919"/>
                      <a:gd name="connsiteX9" fmla="*/ 1141559 w 1141559"/>
                      <a:gd name="connsiteY9" fmla="*/ 248071 h 54491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141559" h="544919">
                        <a:moveTo>
                          <a:pt x="1141559" y="248071"/>
                        </a:moveTo>
                        <a:lnTo>
                          <a:pt x="835195" y="148213"/>
                        </a:lnTo>
                        <a:lnTo>
                          <a:pt x="67558" y="0"/>
                        </a:lnTo>
                        <a:lnTo>
                          <a:pt x="0" y="130014"/>
                        </a:lnTo>
                        <a:lnTo>
                          <a:pt x="1674" y="134897"/>
                        </a:lnTo>
                        <a:lnTo>
                          <a:pt x="193498" y="355361"/>
                        </a:lnTo>
                        <a:lnTo>
                          <a:pt x="414225" y="544919"/>
                        </a:lnTo>
                        <a:lnTo>
                          <a:pt x="461098" y="255594"/>
                        </a:lnTo>
                        <a:cubicBezTo>
                          <a:pt x="591178" y="244867"/>
                          <a:pt x="1011478" y="313172"/>
                          <a:pt x="1141558" y="302445"/>
                        </a:cubicBezTo>
                        <a:cubicBezTo>
                          <a:pt x="1141558" y="284320"/>
                          <a:pt x="1141559" y="266196"/>
                          <a:pt x="1141559" y="248071"/>
                        </a:cubicBez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20" name="Freeform 19">
                    <a:extLst>
                      <a:ext uri="{FF2B5EF4-FFF2-40B4-BE49-F238E27FC236}">
                        <a16:creationId xmlns:a16="http://schemas.microsoft.com/office/drawing/2014/main" id="{A3737D5F-94D1-AA4C-B592-C81D803EEFBA}"/>
                      </a:ext>
                    </a:extLst>
                  </p:cNvPr>
                  <p:cNvSpPr/>
                  <p:nvPr/>
                </p:nvSpPr>
                <p:spPr>
                  <a:xfrm rot="2273808">
                    <a:off x="1588474" y="2436715"/>
                    <a:ext cx="960912" cy="742575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2500"/>
                      <a:gd name="connsiteX1" fmla="*/ 470854 w 1362242"/>
                      <a:gd name="connsiteY1" fmla="*/ 0 h 442500"/>
                      <a:gd name="connsiteX2" fmla="*/ 469577 w 1362242"/>
                      <a:gd name="connsiteY2" fmla="*/ 42536 h 442500"/>
                      <a:gd name="connsiteX3" fmla="*/ 115510 w 1362242"/>
                      <a:gd name="connsiteY3" fmla="*/ 48659 h 442500"/>
                      <a:gd name="connsiteX4" fmla="*/ 0 w 1362242"/>
                      <a:gd name="connsiteY4" fmla="*/ 297823 h 442500"/>
                      <a:gd name="connsiteX5" fmla="*/ 394422 w 1362242"/>
                      <a:gd name="connsiteY5" fmla="*/ 442500 h 442500"/>
                      <a:gd name="connsiteX6" fmla="*/ 342462 w 1362242"/>
                      <a:gd name="connsiteY6" fmla="*/ 412321 h 442500"/>
                      <a:gd name="connsiteX7" fmla="*/ 1362242 w 1362242"/>
                      <a:gd name="connsiteY7" fmla="*/ 67048 h 442500"/>
                      <a:gd name="connsiteX8" fmla="*/ 1345101 w 1362242"/>
                      <a:gd name="connsiteY8" fmla="*/ 38 h 442500"/>
                      <a:gd name="connsiteX0" fmla="*/ 1452821 w 1469962"/>
                      <a:gd name="connsiteY0" fmla="*/ 38 h 442500"/>
                      <a:gd name="connsiteX1" fmla="*/ 578574 w 1469962"/>
                      <a:gd name="connsiteY1" fmla="*/ 0 h 442500"/>
                      <a:gd name="connsiteX2" fmla="*/ 577297 w 1469962"/>
                      <a:gd name="connsiteY2" fmla="*/ 42536 h 442500"/>
                      <a:gd name="connsiteX3" fmla="*/ 223230 w 1469962"/>
                      <a:gd name="connsiteY3" fmla="*/ 48659 h 442500"/>
                      <a:gd name="connsiteX4" fmla="*/ 0 w 1469962"/>
                      <a:gd name="connsiteY4" fmla="*/ 290786 h 442500"/>
                      <a:gd name="connsiteX5" fmla="*/ 502142 w 1469962"/>
                      <a:gd name="connsiteY5" fmla="*/ 442500 h 442500"/>
                      <a:gd name="connsiteX6" fmla="*/ 450182 w 1469962"/>
                      <a:gd name="connsiteY6" fmla="*/ 412321 h 442500"/>
                      <a:gd name="connsiteX7" fmla="*/ 1469962 w 1469962"/>
                      <a:gd name="connsiteY7" fmla="*/ 67048 h 442500"/>
                      <a:gd name="connsiteX8" fmla="*/ 1452821 w 1469962"/>
                      <a:gd name="connsiteY8" fmla="*/ 38 h 442500"/>
                      <a:gd name="connsiteX0" fmla="*/ 1354184 w 1371325"/>
                      <a:gd name="connsiteY0" fmla="*/ 38 h 442500"/>
                      <a:gd name="connsiteX1" fmla="*/ 479937 w 1371325"/>
                      <a:gd name="connsiteY1" fmla="*/ 0 h 442500"/>
                      <a:gd name="connsiteX2" fmla="*/ 478660 w 1371325"/>
                      <a:gd name="connsiteY2" fmla="*/ 42536 h 442500"/>
                      <a:gd name="connsiteX3" fmla="*/ 124593 w 1371325"/>
                      <a:gd name="connsiteY3" fmla="*/ 48659 h 442500"/>
                      <a:gd name="connsiteX4" fmla="*/ 0 w 1371325"/>
                      <a:gd name="connsiteY4" fmla="*/ 191287 h 442500"/>
                      <a:gd name="connsiteX5" fmla="*/ 403505 w 1371325"/>
                      <a:gd name="connsiteY5" fmla="*/ 442500 h 442500"/>
                      <a:gd name="connsiteX6" fmla="*/ 351545 w 1371325"/>
                      <a:gd name="connsiteY6" fmla="*/ 412321 h 442500"/>
                      <a:gd name="connsiteX7" fmla="*/ 1371325 w 1371325"/>
                      <a:gd name="connsiteY7" fmla="*/ 67048 h 442500"/>
                      <a:gd name="connsiteX8" fmla="*/ 1354184 w 1371325"/>
                      <a:gd name="connsiteY8" fmla="*/ 38 h 442500"/>
                      <a:gd name="connsiteX0" fmla="*/ 1354184 w 1371325"/>
                      <a:gd name="connsiteY0" fmla="*/ 31107 h 473569"/>
                      <a:gd name="connsiteX1" fmla="*/ 512556 w 1371325"/>
                      <a:gd name="connsiteY1" fmla="*/ 0 h 473569"/>
                      <a:gd name="connsiteX2" fmla="*/ 478660 w 1371325"/>
                      <a:gd name="connsiteY2" fmla="*/ 73605 h 473569"/>
                      <a:gd name="connsiteX3" fmla="*/ 124593 w 1371325"/>
                      <a:gd name="connsiteY3" fmla="*/ 79728 h 473569"/>
                      <a:gd name="connsiteX4" fmla="*/ 0 w 1371325"/>
                      <a:gd name="connsiteY4" fmla="*/ 222356 h 473569"/>
                      <a:gd name="connsiteX5" fmla="*/ 403505 w 1371325"/>
                      <a:gd name="connsiteY5" fmla="*/ 473569 h 473569"/>
                      <a:gd name="connsiteX6" fmla="*/ 351545 w 1371325"/>
                      <a:gd name="connsiteY6" fmla="*/ 443390 h 473569"/>
                      <a:gd name="connsiteX7" fmla="*/ 1371325 w 1371325"/>
                      <a:gd name="connsiteY7" fmla="*/ 98117 h 473569"/>
                      <a:gd name="connsiteX8" fmla="*/ 1354184 w 1371325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92545 w 1285210"/>
                      <a:gd name="connsiteY2" fmla="*/ 73605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423997 w 1285210"/>
                      <a:gd name="connsiteY2" fmla="*/ 77524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8478 w 1285210"/>
                      <a:gd name="connsiteY2" fmla="*/ 79728 h 473569"/>
                      <a:gd name="connsiteX3" fmla="*/ 0 w 1285210"/>
                      <a:gd name="connsiteY3" fmla="*/ 274609 h 473569"/>
                      <a:gd name="connsiteX4" fmla="*/ 317390 w 1285210"/>
                      <a:gd name="connsiteY4" fmla="*/ 473569 h 473569"/>
                      <a:gd name="connsiteX5" fmla="*/ 265430 w 1285210"/>
                      <a:gd name="connsiteY5" fmla="*/ 443390 h 473569"/>
                      <a:gd name="connsiteX6" fmla="*/ 1285210 w 1285210"/>
                      <a:gd name="connsiteY6" fmla="*/ 98117 h 473569"/>
                      <a:gd name="connsiteX7" fmla="*/ 1268069 w 1285210"/>
                      <a:gd name="connsiteY7" fmla="*/ 31107 h 473569"/>
                      <a:gd name="connsiteX0" fmla="*/ 1268069 w 1285210"/>
                      <a:gd name="connsiteY0" fmla="*/ 50749 h 493211"/>
                      <a:gd name="connsiteX1" fmla="*/ 426441 w 1285210"/>
                      <a:gd name="connsiteY1" fmla="*/ 19642 h 493211"/>
                      <a:gd name="connsiteX2" fmla="*/ 54958 w 1285210"/>
                      <a:gd name="connsiteY2" fmla="*/ 18379 h 493211"/>
                      <a:gd name="connsiteX3" fmla="*/ 0 w 1285210"/>
                      <a:gd name="connsiteY3" fmla="*/ 294251 h 493211"/>
                      <a:gd name="connsiteX4" fmla="*/ 317390 w 1285210"/>
                      <a:gd name="connsiteY4" fmla="*/ 493211 h 493211"/>
                      <a:gd name="connsiteX5" fmla="*/ 265430 w 1285210"/>
                      <a:gd name="connsiteY5" fmla="*/ 463032 h 493211"/>
                      <a:gd name="connsiteX6" fmla="*/ 1285210 w 1285210"/>
                      <a:gd name="connsiteY6" fmla="*/ 117759 h 493211"/>
                      <a:gd name="connsiteX7" fmla="*/ 1268069 w 1285210"/>
                      <a:gd name="connsiteY7" fmla="*/ 50749 h 493211"/>
                      <a:gd name="connsiteX0" fmla="*/ 1268069 w 1285210"/>
                      <a:gd name="connsiteY0" fmla="*/ 32370 h 474832"/>
                      <a:gd name="connsiteX1" fmla="*/ 426441 w 1285210"/>
                      <a:gd name="connsiteY1" fmla="*/ 1263 h 474832"/>
                      <a:gd name="connsiteX2" fmla="*/ 54958 w 1285210"/>
                      <a:gd name="connsiteY2" fmla="*/ 0 h 474832"/>
                      <a:gd name="connsiteX3" fmla="*/ 0 w 1285210"/>
                      <a:gd name="connsiteY3" fmla="*/ 275872 h 474832"/>
                      <a:gd name="connsiteX4" fmla="*/ 317390 w 1285210"/>
                      <a:gd name="connsiteY4" fmla="*/ 474832 h 474832"/>
                      <a:gd name="connsiteX5" fmla="*/ 265430 w 1285210"/>
                      <a:gd name="connsiteY5" fmla="*/ 444653 h 474832"/>
                      <a:gd name="connsiteX6" fmla="*/ 1285210 w 1285210"/>
                      <a:gd name="connsiteY6" fmla="*/ 99380 h 474832"/>
                      <a:gd name="connsiteX7" fmla="*/ 1268069 w 1285210"/>
                      <a:gd name="connsiteY7" fmla="*/ 32370 h 474832"/>
                      <a:gd name="connsiteX0" fmla="*/ 1268069 w 1285210"/>
                      <a:gd name="connsiteY0" fmla="*/ 51241 h 493703"/>
                      <a:gd name="connsiteX1" fmla="*/ 426441 w 1285210"/>
                      <a:gd name="connsiteY1" fmla="*/ 20134 h 493703"/>
                      <a:gd name="connsiteX2" fmla="*/ 57309 w 1285210"/>
                      <a:gd name="connsiteY2" fmla="*/ 0 h 493703"/>
                      <a:gd name="connsiteX3" fmla="*/ 0 w 1285210"/>
                      <a:gd name="connsiteY3" fmla="*/ 294743 h 493703"/>
                      <a:gd name="connsiteX4" fmla="*/ 317390 w 1285210"/>
                      <a:gd name="connsiteY4" fmla="*/ 493703 h 493703"/>
                      <a:gd name="connsiteX5" fmla="*/ 265430 w 1285210"/>
                      <a:gd name="connsiteY5" fmla="*/ 463524 h 493703"/>
                      <a:gd name="connsiteX6" fmla="*/ 1285210 w 1285210"/>
                      <a:gd name="connsiteY6" fmla="*/ 118251 h 493703"/>
                      <a:gd name="connsiteX7" fmla="*/ 1268069 w 1285210"/>
                      <a:gd name="connsiteY7" fmla="*/ 51241 h 493703"/>
                      <a:gd name="connsiteX0" fmla="*/ 2187601 w 2187601"/>
                      <a:gd name="connsiteY0" fmla="*/ 49792 h 493703"/>
                      <a:gd name="connsiteX1" fmla="*/ 426441 w 2187601"/>
                      <a:gd name="connsiteY1" fmla="*/ 20134 h 493703"/>
                      <a:gd name="connsiteX2" fmla="*/ 57309 w 2187601"/>
                      <a:gd name="connsiteY2" fmla="*/ 0 h 493703"/>
                      <a:gd name="connsiteX3" fmla="*/ 0 w 2187601"/>
                      <a:gd name="connsiteY3" fmla="*/ 294743 h 493703"/>
                      <a:gd name="connsiteX4" fmla="*/ 317390 w 2187601"/>
                      <a:gd name="connsiteY4" fmla="*/ 493703 h 493703"/>
                      <a:gd name="connsiteX5" fmla="*/ 265430 w 2187601"/>
                      <a:gd name="connsiteY5" fmla="*/ 463524 h 493703"/>
                      <a:gd name="connsiteX6" fmla="*/ 1285210 w 2187601"/>
                      <a:gd name="connsiteY6" fmla="*/ 118251 h 493703"/>
                      <a:gd name="connsiteX7" fmla="*/ 2187601 w 2187601"/>
                      <a:gd name="connsiteY7" fmla="*/ 49792 h 493703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34602 h 576391"/>
                      <a:gd name="connsiteX1" fmla="*/ 426441 w 2158759"/>
                      <a:gd name="connsiteY1" fmla="*/ 102822 h 576391"/>
                      <a:gd name="connsiteX2" fmla="*/ 57309 w 2158759"/>
                      <a:gd name="connsiteY2" fmla="*/ 82688 h 576391"/>
                      <a:gd name="connsiteX3" fmla="*/ 0 w 2158759"/>
                      <a:gd name="connsiteY3" fmla="*/ 377431 h 576391"/>
                      <a:gd name="connsiteX4" fmla="*/ 317390 w 2158759"/>
                      <a:gd name="connsiteY4" fmla="*/ 576391 h 576391"/>
                      <a:gd name="connsiteX5" fmla="*/ 265430 w 2158759"/>
                      <a:gd name="connsiteY5" fmla="*/ 546212 h 576391"/>
                      <a:gd name="connsiteX6" fmla="*/ 1285210 w 2158759"/>
                      <a:gd name="connsiteY6" fmla="*/ 200939 h 576391"/>
                      <a:gd name="connsiteX7" fmla="*/ 2158759 w 2158759"/>
                      <a:gd name="connsiteY7" fmla="*/ 134602 h 576391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13578 h 555367"/>
                      <a:gd name="connsiteX1" fmla="*/ 1856963 w 2158759"/>
                      <a:gd name="connsiteY1" fmla="*/ 0 h 555367"/>
                      <a:gd name="connsiteX2" fmla="*/ 57309 w 2158759"/>
                      <a:gd name="connsiteY2" fmla="*/ 61664 h 555367"/>
                      <a:gd name="connsiteX3" fmla="*/ 0 w 2158759"/>
                      <a:gd name="connsiteY3" fmla="*/ 356407 h 555367"/>
                      <a:gd name="connsiteX4" fmla="*/ 317390 w 2158759"/>
                      <a:gd name="connsiteY4" fmla="*/ 555367 h 555367"/>
                      <a:gd name="connsiteX5" fmla="*/ 265430 w 2158759"/>
                      <a:gd name="connsiteY5" fmla="*/ 525188 h 555367"/>
                      <a:gd name="connsiteX6" fmla="*/ 1285210 w 2158759"/>
                      <a:gd name="connsiteY6" fmla="*/ 179915 h 555367"/>
                      <a:gd name="connsiteX7" fmla="*/ 2158759 w 2158759"/>
                      <a:gd name="connsiteY7" fmla="*/ 113578 h 555367"/>
                      <a:gd name="connsiteX0" fmla="*/ 2158759 w 2158759"/>
                      <a:gd name="connsiteY0" fmla="*/ 131777 h 573566"/>
                      <a:gd name="connsiteX1" fmla="*/ 1856963 w 2158759"/>
                      <a:gd name="connsiteY1" fmla="*/ 18199 h 573566"/>
                      <a:gd name="connsiteX2" fmla="*/ 1021768 w 2158759"/>
                      <a:gd name="connsiteY2" fmla="*/ 0 h 573566"/>
                      <a:gd name="connsiteX3" fmla="*/ 0 w 2158759"/>
                      <a:gd name="connsiteY3" fmla="*/ 374606 h 573566"/>
                      <a:gd name="connsiteX4" fmla="*/ 317390 w 2158759"/>
                      <a:gd name="connsiteY4" fmla="*/ 573566 h 573566"/>
                      <a:gd name="connsiteX5" fmla="*/ 265430 w 2158759"/>
                      <a:gd name="connsiteY5" fmla="*/ 543387 h 573566"/>
                      <a:gd name="connsiteX6" fmla="*/ 1285210 w 2158759"/>
                      <a:gd name="connsiteY6" fmla="*/ 198114 h 573566"/>
                      <a:gd name="connsiteX7" fmla="*/ 2158759 w 2158759"/>
                      <a:gd name="connsiteY7" fmla="*/ 131777 h 573566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285210 w 2158759"/>
                      <a:gd name="connsiteY7" fmla="*/ 263158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475851 w 2158759"/>
                      <a:gd name="connsiteY7" fmla="*/ 246905 h 638610"/>
                      <a:gd name="connsiteX8" fmla="*/ 2158759 w 2158759"/>
                      <a:gd name="connsiteY8" fmla="*/ 196821 h 638610"/>
                      <a:gd name="connsiteX0" fmla="*/ 2158759 w 2163326"/>
                      <a:gd name="connsiteY0" fmla="*/ 196821 h 638610"/>
                      <a:gd name="connsiteX1" fmla="*/ 1856963 w 2163326"/>
                      <a:gd name="connsiteY1" fmla="*/ 83243 h 638610"/>
                      <a:gd name="connsiteX2" fmla="*/ 1358439 w 2163326"/>
                      <a:gd name="connsiteY2" fmla="*/ 0 h 638610"/>
                      <a:gd name="connsiteX3" fmla="*/ 1021768 w 2163326"/>
                      <a:gd name="connsiteY3" fmla="*/ 65044 h 638610"/>
                      <a:gd name="connsiteX4" fmla="*/ 0 w 2163326"/>
                      <a:gd name="connsiteY4" fmla="*/ 439650 h 638610"/>
                      <a:gd name="connsiteX5" fmla="*/ 317390 w 2163326"/>
                      <a:gd name="connsiteY5" fmla="*/ 638610 h 638610"/>
                      <a:gd name="connsiteX6" fmla="*/ 1435993 w 2163326"/>
                      <a:gd name="connsiteY6" fmla="*/ 479949 h 638610"/>
                      <a:gd name="connsiteX7" fmla="*/ 1475851 w 2163326"/>
                      <a:gd name="connsiteY7" fmla="*/ 246905 h 638610"/>
                      <a:gd name="connsiteX8" fmla="*/ 2163326 w 2163326"/>
                      <a:gd name="connsiteY8" fmla="*/ 237475 h 638610"/>
                      <a:gd name="connsiteX9" fmla="*/ 2158759 w 2163326"/>
                      <a:gd name="connsiteY9" fmla="*/ 19682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475851 w 2163327"/>
                      <a:gd name="connsiteY7" fmla="*/ 24690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479949"/>
                      <a:gd name="connsiteX1" fmla="*/ 1856963 w 2163327"/>
                      <a:gd name="connsiteY1" fmla="*/ 83243 h 479949"/>
                      <a:gd name="connsiteX2" fmla="*/ 1358439 w 2163327"/>
                      <a:gd name="connsiteY2" fmla="*/ 0 h 479949"/>
                      <a:gd name="connsiteX3" fmla="*/ 1021768 w 2163327"/>
                      <a:gd name="connsiteY3" fmla="*/ 65044 h 479949"/>
                      <a:gd name="connsiteX4" fmla="*/ 0 w 2163327"/>
                      <a:gd name="connsiteY4" fmla="*/ 439650 h 479949"/>
                      <a:gd name="connsiteX5" fmla="*/ 1215266 w 2163327"/>
                      <a:gd name="connsiteY5" fmla="*/ 290391 h 479949"/>
                      <a:gd name="connsiteX6" fmla="*/ 1435993 w 2163327"/>
                      <a:gd name="connsiteY6" fmla="*/ 479949 h 479949"/>
                      <a:gd name="connsiteX7" fmla="*/ 1502915 w 2163327"/>
                      <a:gd name="connsiteY7" fmla="*/ 190265 h 479949"/>
                      <a:gd name="connsiteX8" fmla="*/ 2163326 w 2163327"/>
                      <a:gd name="connsiteY8" fmla="*/ 237475 h 479949"/>
                      <a:gd name="connsiteX9" fmla="*/ 2163327 w 2163327"/>
                      <a:gd name="connsiteY9" fmla="*/ 183101 h 479949"/>
                      <a:gd name="connsiteX0" fmla="*/ 1141559 w 1141559"/>
                      <a:gd name="connsiteY0" fmla="*/ 183101 h 479949"/>
                      <a:gd name="connsiteX1" fmla="*/ 835195 w 1141559"/>
                      <a:gd name="connsiteY1" fmla="*/ 83243 h 479949"/>
                      <a:gd name="connsiteX2" fmla="*/ 336671 w 1141559"/>
                      <a:gd name="connsiteY2" fmla="*/ 0 h 479949"/>
                      <a:gd name="connsiteX3" fmla="*/ 0 w 1141559"/>
                      <a:gd name="connsiteY3" fmla="*/ 65044 h 479949"/>
                      <a:gd name="connsiteX4" fmla="*/ 1674 w 1141559"/>
                      <a:gd name="connsiteY4" fmla="*/ 69927 h 479949"/>
                      <a:gd name="connsiteX5" fmla="*/ 193498 w 1141559"/>
                      <a:gd name="connsiteY5" fmla="*/ 290391 h 479949"/>
                      <a:gd name="connsiteX6" fmla="*/ 414225 w 1141559"/>
                      <a:gd name="connsiteY6" fmla="*/ 479949 h 479949"/>
                      <a:gd name="connsiteX7" fmla="*/ 481147 w 1141559"/>
                      <a:gd name="connsiteY7" fmla="*/ 190265 h 479949"/>
                      <a:gd name="connsiteX8" fmla="*/ 1141558 w 1141559"/>
                      <a:gd name="connsiteY8" fmla="*/ 237475 h 479949"/>
                      <a:gd name="connsiteX9" fmla="*/ 1141559 w 1141559"/>
                      <a:gd name="connsiteY9" fmla="*/ 183101 h 479949"/>
                      <a:gd name="connsiteX0" fmla="*/ 1141559 w 1141559"/>
                      <a:gd name="connsiteY0" fmla="*/ 239980 h 536828"/>
                      <a:gd name="connsiteX1" fmla="*/ 835195 w 1141559"/>
                      <a:gd name="connsiteY1" fmla="*/ 140122 h 536828"/>
                      <a:gd name="connsiteX2" fmla="*/ 63693 w 1141559"/>
                      <a:gd name="connsiteY2" fmla="*/ 0 h 536828"/>
                      <a:gd name="connsiteX3" fmla="*/ 0 w 1141559"/>
                      <a:gd name="connsiteY3" fmla="*/ 121923 h 536828"/>
                      <a:gd name="connsiteX4" fmla="*/ 1674 w 1141559"/>
                      <a:gd name="connsiteY4" fmla="*/ 126806 h 536828"/>
                      <a:gd name="connsiteX5" fmla="*/ 193498 w 1141559"/>
                      <a:gd name="connsiteY5" fmla="*/ 347270 h 536828"/>
                      <a:gd name="connsiteX6" fmla="*/ 414225 w 1141559"/>
                      <a:gd name="connsiteY6" fmla="*/ 536828 h 536828"/>
                      <a:gd name="connsiteX7" fmla="*/ 481147 w 1141559"/>
                      <a:gd name="connsiteY7" fmla="*/ 247144 h 536828"/>
                      <a:gd name="connsiteX8" fmla="*/ 1141558 w 1141559"/>
                      <a:gd name="connsiteY8" fmla="*/ 294354 h 536828"/>
                      <a:gd name="connsiteX9" fmla="*/ 1141559 w 1141559"/>
                      <a:gd name="connsiteY9" fmla="*/ 239980 h 536828"/>
                      <a:gd name="connsiteX0" fmla="*/ 1141559 w 1141559"/>
                      <a:gd name="connsiteY0" fmla="*/ 254041 h 550889"/>
                      <a:gd name="connsiteX1" fmla="*/ 835195 w 1141559"/>
                      <a:gd name="connsiteY1" fmla="*/ 154183 h 550889"/>
                      <a:gd name="connsiteX2" fmla="*/ 42583 w 1141559"/>
                      <a:gd name="connsiteY2" fmla="*/ 0 h 550889"/>
                      <a:gd name="connsiteX3" fmla="*/ 0 w 1141559"/>
                      <a:gd name="connsiteY3" fmla="*/ 135984 h 550889"/>
                      <a:gd name="connsiteX4" fmla="*/ 1674 w 1141559"/>
                      <a:gd name="connsiteY4" fmla="*/ 140867 h 550889"/>
                      <a:gd name="connsiteX5" fmla="*/ 193498 w 1141559"/>
                      <a:gd name="connsiteY5" fmla="*/ 361331 h 550889"/>
                      <a:gd name="connsiteX6" fmla="*/ 414225 w 1141559"/>
                      <a:gd name="connsiteY6" fmla="*/ 550889 h 550889"/>
                      <a:gd name="connsiteX7" fmla="*/ 481147 w 1141559"/>
                      <a:gd name="connsiteY7" fmla="*/ 261205 h 550889"/>
                      <a:gd name="connsiteX8" fmla="*/ 1141558 w 1141559"/>
                      <a:gd name="connsiteY8" fmla="*/ 308415 h 550889"/>
                      <a:gd name="connsiteX9" fmla="*/ 1141559 w 1141559"/>
                      <a:gd name="connsiteY9" fmla="*/ 254041 h 550889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81147 w 1141559"/>
                      <a:gd name="connsiteY7" fmla="*/ 235203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525471 w 1141559"/>
                      <a:gd name="connsiteY7" fmla="*/ 24644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61098 w 1141559"/>
                      <a:gd name="connsiteY7" fmla="*/ 23556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48071 h 544919"/>
                      <a:gd name="connsiteX1" fmla="*/ 835195 w 1141559"/>
                      <a:gd name="connsiteY1" fmla="*/ 148213 h 544919"/>
                      <a:gd name="connsiteX2" fmla="*/ 67558 w 1141559"/>
                      <a:gd name="connsiteY2" fmla="*/ 0 h 544919"/>
                      <a:gd name="connsiteX3" fmla="*/ 0 w 1141559"/>
                      <a:gd name="connsiteY3" fmla="*/ 130014 h 544919"/>
                      <a:gd name="connsiteX4" fmla="*/ 1674 w 1141559"/>
                      <a:gd name="connsiteY4" fmla="*/ 134897 h 544919"/>
                      <a:gd name="connsiteX5" fmla="*/ 193498 w 1141559"/>
                      <a:gd name="connsiteY5" fmla="*/ 355361 h 544919"/>
                      <a:gd name="connsiteX6" fmla="*/ 414225 w 1141559"/>
                      <a:gd name="connsiteY6" fmla="*/ 544919 h 544919"/>
                      <a:gd name="connsiteX7" fmla="*/ 461098 w 1141559"/>
                      <a:gd name="connsiteY7" fmla="*/ 255594 h 544919"/>
                      <a:gd name="connsiteX8" fmla="*/ 1141558 w 1141559"/>
                      <a:gd name="connsiteY8" fmla="*/ 302445 h 544919"/>
                      <a:gd name="connsiteX9" fmla="*/ 1141559 w 1141559"/>
                      <a:gd name="connsiteY9" fmla="*/ 248071 h 544919"/>
                      <a:gd name="connsiteX0" fmla="*/ 1218216 w 1218216"/>
                      <a:gd name="connsiteY0" fmla="*/ 183321 h 544919"/>
                      <a:gd name="connsiteX1" fmla="*/ 835195 w 1218216"/>
                      <a:gd name="connsiteY1" fmla="*/ 148213 h 544919"/>
                      <a:gd name="connsiteX2" fmla="*/ 67558 w 1218216"/>
                      <a:gd name="connsiteY2" fmla="*/ 0 h 544919"/>
                      <a:gd name="connsiteX3" fmla="*/ 0 w 1218216"/>
                      <a:gd name="connsiteY3" fmla="*/ 130014 h 544919"/>
                      <a:gd name="connsiteX4" fmla="*/ 1674 w 1218216"/>
                      <a:gd name="connsiteY4" fmla="*/ 134897 h 544919"/>
                      <a:gd name="connsiteX5" fmla="*/ 193498 w 1218216"/>
                      <a:gd name="connsiteY5" fmla="*/ 355361 h 544919"/>
                      <a:gd name="connsiteX6" fmla="*/ 414225 w 1218216"/>
                      <a:gd name="connsiteY6" fmla="*/ 544919 h 544919"/>
                      <a:gd name="connsiteX7" fmla="*/ 461098 w 1218216"/>
                      <a:gd name="connsiteY7" fmla="*/ 255594 h 544919"/>
                      <a:gd name="connsiteX8" fmla="*/ 1141558 w 1218216"/>
                      <a:gd name="connsiteY8" fmla="*/ 302445 h 544919"/>
                      <a:gd name="connsiteX9" fmla="*/ 1218216 w 1218216"/>
                      <a:gd name="connsiteY9" fmla="*/ 183321 h 544919"/>
                      <a:gd name="connsiteX0" fmla="*/ 1218216 w 1218216"/>
                      <a:gd name="connsiteY0" fmla="*/ 270397 h 631995"/>
                      <a:gd name="connsiteX1" fmla="*/ 758776 w 1218216"/>
                      <a:gd name="connsiteY1" fmla="*/ 0 h 631995"/>
                      <a:gd name="connsiteX2" fmla="*/ 67558 w 1218216"/>
                      <a:gd name="connsiteY2" fmla="*/ 87076 h 631995"/>
                      <a:gd name="connsiteX3" fmla="*/ 0 w 1218216"/>
                      <a:gd name="connsiteY3" fmla="*/ 217090 h 631995"/>
                      <a:gd name="connsiteX4" fmla="*/ 1674 w 1218216"/>
                      <a:gd name="connsiteY4" fmla="*/ 221973 h 631995"/>
                      <a:gd name="connsiteX5" fmla="*/ 193498 w 1218216"/>
                      <a:gd name="connsiteY5" fmla="*/ 442437 h 631995"/>
                      <a:gd name="connsiteX6" fmla="*/ 414225 w 1218216"/>
                      <a:gd name="connsiteY6" fmla="*/ 631995 h 631995"/>
                      <a:gd name="connsiteX7" fmla="*/ 461098 w 1218216"/>
                      <a:gd name="connsiteY7" fmla="*/ 342670 h 631995"/>
                      <a:gd name="connsiteX8" fmla="*/ 1141558 w 1218216"/>
                      <a:gd name="connsiteY8" fmla="*/ 389521 h 631995"/>
                      <a:gd name="connsiteX9" fmla="*/ 1218216 w 1218216"/>
                      <a:gd name="connsiteY9" fmla="*/ 270397 h 631995"/>
                      <a:gd name="connsiteX0" fmla="*/ 1218216 w 1218216"/>
                      <a:gd name="connsiteY0" fmla="*/ 623451 h 985049"/>
                      <a:gd name="connsiteX1" fmla="*/ 758776 w 1218216"/>
                      <a:gd name="connsiteY1" fmla="*/ 353054 h 985049"/>
                      <a:gd name="connsiteX2" fmla="*/ 319592 w 1218216"/>
                      <a:gd name="connsiteY2" fmla="*/ 0 h 985049"/>
                      <a:gd name="connsiteX3" fmla="*/ 0 w 1218216"/>
                      <a:gd name="connsiteY3" fmla="*/ 570144 h 985049"/>
                      <a:gd name="connsiteX4" fmla="*/ 1674 w 1218216"/>
                      <a:gd name="connsiteY4" fmla="*/ 575027 h 985049"/>
                      <a:gd name="connsiteX5" fmla="*/ 193498 w 1218216"/>
                      <a:gd name="connsiteY5" fmla="*/ 795491 h 985049"/>
                      <a:gd name="connsiteX6" fmla="*/ 414225 w 1218216"/>
                      <a:gd name="connsiteY6" fmla="*/ 985049 h 985049"/>
                      <a:gd name="connsiteX7" fmla="*/ 461098 w 1218216"/>
                      <a:gd name="connsiteY7" fmla="*/ 695724 h 985049"/>
                      <a:gd name="connsiteX8" fmla="*/ 1141558 w 1218216"/>
                      <a:gd name="connsiteY8" fmla="*/ 742575 h 985049"/>
                      <a:gd name="connsiteX9" fmla="*/ 1218216 w 1218216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6006 w 1224222"/>
                      <a:gd name="connsiteY3" fmla="*/ 570144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263310 w 1224222"/>
                      <a:gd name="connsiteY3" fmla="*/ 110666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024718 w 1024718"/>
                      <a:gd name="connsiteY0" fmla="*/ 623451 h 985049"/>
                      <a:gd name="connsiteX1" fmla="*/ 565278 w 1024718"/>
                      <a:gd name="connsiteY1" fmla="*/ 353054 h 985049"/>
                      <a:gd name="connsiteX2" fmla="*/ 126094 w 1024718"/>
                      <a:gd name="connsiteY2" fmla="*/ 0 h 985049"/>
                      <a:gd name="connsiteX3" fmla="*/ 63806 w 1024718"/>
                      <a:gd name="connsiteY3" fmla="*/ 110666 h 985049"/>
                      <a:gd name="connsiteX4" fmla="*/ 146825 w 1024718"/>
                      <a:gd name="connsiteY4" fmla="*/ 357168 h 985049"/>
                      <a:gd name="connsiteX5" fmla="*/ 0 w 1024718"/>
                      <a:gd name="connsiteY5" fmla="*/ 795491 h 985049"/>
                      <a:gd name="connsiteX6" fmla="*/ 220727 w 1024718"/>
                      <a:gd name="connsiteY6" fmla="*/ 985049 h 985049"/>
                      <a:gd name="connsiteX7" fmla="*/ 267600 w 1024718"/>
                      <a:gd name="connsiteY7" fmla="*/ 695724 h 985049"/>
                      <a:gd name="connsiteX8" fmla="*/ 948060 w 1024718"/>
                      <a:gd name="connsiteY8" fmla="*/ 742575 h 985049"/>
                      <a:gd name="connsiteX9" fmla="*/ 1024718 w 1024718"/>
                      <a:gd name="connsiteY9" fmla="*/ 623451 h 985049"/>
                      <a:gd name="connsiteX0" fmla="*/ 960912 w 960912"/>
                      <a:gd name="connsiteY0" fmla="*/ 623451 h 985049"/>
                      <a:gd name="connsiteX1" fmla="*/ 501472 w 960912"/>
                      <a:gd name="connsiteY1" fmla="*/ 353054 h 985049"/>
                      <a:gd name="connsiteX2" fmla="*/ 62288 w 960912"/>
                      <a:gd name="connsiteY2" fmla="*/ 0 h 985049"/>
                      <a:gd name="connsiteX3" fmla="*/ 0 w 960912"/>
                      <a:gd name="connsiteY3" fmla="*/ 110666 h 985049"/>
                      <a:gd name="connsiteX4" fmla="*/ 83019 w 960912"/>
                      <a:gd name="connsiteY4" fmla="*/ 357168 h 985049"/>
                      <a:gd name="connsiteX5" fmla="*/ 200291 w 960912"/>
                      <a:gd name="connsiteY5" fmla="*/ 625498 h 985049"/>
                      <a:gd name="connsiteX6" fmla="*/ 156921 w 960912"/>
                      <a:gd name="connsiteY6" fmla="*/ 985049 h 985049"/>
                      <a:gd name="connsiteX7" fmla="*/ 203794 w 960912"/>
                      <a:gd name="connsiteY7" fmla="*/ 695724 h 985049"/>
                      <a:gd name="connsiteX8" fmla="*/ 884254 w 960912"/>
                      <a:gd name="connsiteY8" fmla="*/ 742575 h 985049"/>
                      <a:gd name="connsiteX9" fmla="*/ 960912 w 960912"/>
                      <a:gd name="connsiteY9" fmla="*/ 623451 h 985049"/>
                      <a:gd name="connsiteX0" fmla="*/ 960912 w 960912"/>
                      <a:gd name="connsiteY0" fmla="*/ 623451 h 743722"/>
                      <a:gd name="connsiteX1" fmla="*/ 501472 w 960912"/>
                      <a:gd name="connsiteY1" fmla="*/ 353054 h 743722"/>
                      <a:gd name="connsiteX2" fmla="*/ 62288 w 960912"/>
                      <a:gd name="connsiteY2" fmla="*/ 0 h 743722"/>
                      <a:gd name="connsiteX3" fmla="*/ 0 w 960912"/>
                      <a:gd name="connsiteY3" fmla="*/ 110666 h 743722"/>
                      <a:gd name="connsiteX4" fmla="*/ 83019 w 960912"/>
                      <a:gd name="connsiteY4" fmla="*/ 357168 h 743722"/>
                      <a:gd name="connsiteX5" fmla="*/ 200291 w 960912"/>
                      <a:gd name="connsiteY5" fmla="*/ 625498 h 743722"/>
                      <a:gd name="connsiteX6" fmla="*/ 203794 w 960912"/>
                      <a:gd name="connsiteY6" fmla="*/ 695724 h 743722"/>
                      <a:gd name="connsiteX7" fmla="*/ 884254 w 960912"/>
                      <a:gd name="connsiteY7" fmla="*/ 742575 h 743722"/>
                      <a:gd name="connsiteX8" fmla="*/ 960912 w 960912"/>
                      <a:gd name="connsiteY8" fmla="*/ 623451 h 743722"/>
                      <a:gd name="connsiteX0" fmla="*/ 960912 w 960912"/>
                      <a:gd name="connsiteY0" fmla="*/ 623451 h 743011"/>
                      <a:gd name="connsiteX1" fmla="*/ 501472 w 960912"/>
                      <a:gd name="connsiteY1" fmla="*/ 353054 h 743011"/>
                      <a:gd name="connsiteX2" fmla="*/ 62288 w 960912"/>
                      <a:gd name="connsiteY2" fmla="*/ 0 h 743011"/>
                      <a:gd name="connsiteX3" fmla="*/ 0 w 960912"/>
                      <a:gd name="connsiteY3" fmla="*/ 110666 h 743011"/>
                      <a:gd name="connsiteX4" fmla="*/ 83019 w 960912"/>
                      <a:gd name="connsiteY4" fmla="*/ 357168 h 743011"/>
                      <a:gd name="connsiteX5" fmla="*/ 200291 w 960912"/>
                      <a:gd name="connsiteY5" fmla="*/ 625498 h 743011"/>
                      <a:gd name="connsiteX6" fmla="*/ 484793 w 960912"/>
                      <a:gd name="connsiteY6" fmla="*/ 573561 h 743011"/>
                      <a:gd name="connsiteX7" fmla="*/ 884254 w 960912"/>
                      <a:gd name="connsiteY7" fmla="*/ 742575 h 743011"/>
                      <a:gd name="connsiteX8" fmla="*/ 960912 w 960912"/>
                      <a:gd name="connsiteY8" fmla="*/ 623451 h 743011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484793 w 960912"/>
                      <a:gd name="connsiteY6" fmla="*/ 573561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529802 w 960912"/>
                      <a:gd name="connsiteY6" fmla="*/ 533445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15755 w 960912"/>
                      <a:gd name="connsiteY5" fmla="*/ 593131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1684 w 960912"/>
                      <a:gd name="connsiteY6" fmla="*/ 736371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8714 w 960912"/>
                      <a:gd name="connsiteY6" fmla="*/ 725816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960912" h="742575">
                        <a:moveTo>
                          <a:pt x="960912" y="623451"/>
                        </a:moveTo>
                        <a:lnTo>
                          <a:pt x="501472" y="353054"/>
                        </a:lnTo>
                        <a:lnTo>
                          <a:pt x="62288" y="0"/>
                        </a:lnTo>
                        <a:lnTo>
                          <a:pt x="0" y="110666"/>
                        </a:lnTo>
                        <a:lnTo>
                          <a:pt x="83019" y="357168"/>
                        </a:lnTo>
                        <a:lnTo>
                          <a:pt x="188676" y="604045"/>
                        </a:lnTo>
                        <a:lnTo>
                          <a:pt x="628714" y="725816"/>
                        </a:lnTo>
                        <a:lnTo>
                          <a:pt x="684568" y="613106"/>
                        </a:lnTo>
                        <a:lnTo>
                          <a:pt x="884254" y="742575"/>
                        </a:lnTo>
                        <a:cubicBezTo>
                          <a:pt x="884254" y="724450"/>
                          <a:pt x="960912" y="641576"/>
                          <a:pt x="960912" y="623451"/>
                        </a:cubicBez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21" name="Freeform 20">
                    <a:extLst>
                      <a:ext uri="{FF2B5EF4-FFF2-40B4-BE49-F238E27FC236}">
                        <a16:creationId xmlns:a16="http://schemas.microsoft.com/office/drawing/2014/main" id="{3825551C-D856-764F-92A9-22F31607CAF0}"/>
                      </a:ext>
                    </a:extLst>
                  </p:cNvPr>
                  <p:cNvSpPr/>
                  <p:nvPr/>
                </p:nvSpPr>
                <p:spPr>
                  <a:xfrm rot="2273808">
                    <a:off x="2892422" y="623374"/>
                    <a:ext cx="445133" cy="1431413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2500"/>
                      <a:gd name="connsiteX1" fmla="*/ 470854 w 1362242"/>
                      <a:gd name="connsiteY1" fmla="*/ 0 h 442500"/>
                      <a:gd name="connsiteX2" fmla="*/ 469577 w 1362242"/>
                      <a:gd name="connsiteY2" fmla="*/ 42536 h 442500"/>
                      <a:gd name="connsiteX3" fmla="*/ 115510 w 1362242"/>
                      <a:gd name="connsiteY3" fmla="*/ 48659 h 442500"/>
                      <a:gd name="connsiteX4" fmla="*/ 0 w 1362242"/>
                      <a:gd name="connsiteY4" fmla="*/ 297823 h 442500"/>
                      <a:gd name="connsiteX5" fmla="*/ 394422 w 1362242"/>
                      <a:gd name="connsiteY5" fmla="*/ 442500 h 442500"/>
                      <a:gd name="connsiteX6" fmla="*/ 342462 w 1362242"/>
                      <a:gd name="connsiteY6" fmla="*/ 412321 h 442500"/>
                      <a:gd name="connsiteX7" fmla="*/ 1362242 w 1362242"/>
                      <a:gd name="connsiteY7" fmla="*/ 67048 h 442500"/>
                      <a:gd name="connsiteX8" fmla="*/ 1345101 w 1362242"/>
                      <a:gd name="connsiteY8" fmla="*/ 38 h 442500"/>
                      <a:gd name="connsiteX0" fmla="*/ 1452821 w 1469962"/>
                      <a:gd name="connsiteY0" fmla="*/ 38 h 442500"/>
                      <a:gd name="connsiteX1" fmla="*/ 578574 w 1469962"/>
                      <a:gd name="connsiteY1" fmla="*/ 0 h 442500"/>
                      <a:gd name="connsiteX2" fmla="*/ 577297 w 1469962"/>
                      <a:gd name="connsiteY2" fmla="*/ 42536 h 442500"/>
                      <a:gd name="connsiteX3" fmla="*/ 223230 w 1469962"/>
                      <a:gd name="connsiteY3" fmla="*/ 48659 h 442500"/>
                      <a:gd name="connsiteX4" fmla="*/ 0 w 1469962"/>
                      <a:gd name="connsiteY4" fmla="*/ 290786 h 442500"/>
                      <a:gd name="connsiteX5" fmla="*/ 502142 w 1469962"/>
                      <a:gd name="connsiteY5" fmla="*/ 442500 h 442500"/>
                      <a:gd name="connsiteX6" fmla="*/ 450182 w 1469962"/>
                      <a:gd name="connsiteY6" fmla="*/ 412321 h 442500"/>
                      <a:gd name="connsiteX7" fmla="*/ 1469962 w 1469962"/>
                      <a:gd name="connsiteY7" fmla="*/ 67048 h 442500"/>
                      <a:gd name="connsiteX8" fmla="*/ 1452821 w 1469962"/>
                      <a:gd name="connsiteY8" fmla="*/ 38 h 442500"/>
                      <a:gd name="connsiteX0" fmla="*/ 1354184 w 1371325"/>
                      <a:gd name="connsiteY0" fmla="*/ 38 h 442500"/>
                      <a:gd name="connsiteX1" fmla="*/ 479937 w 1371325"/>
                      <a:gd name="connsiteY1" fmla="*/ 0 h 442500"/>
                      <a:gd name="connsiteX2" fmla="*/ 478660 w 1371325"/>
                      <a:gd name="connsiteY2" fmla="*/ 42536 h 442500"/>
                      <a:gd name="connsiteX3" fmla="*/ 124593 w 1371325"/>
                      <a:gd name="connsiteY3" fmla="*/ 48659 h 442500"/>
                      <a:gd name="connsiteX4" fmla="*/ 0 w 1371325"/>
                      <a:gd name="connsiteY4" fmla="*/ 191287 h 442500"/>
                      <a:gd name="connsiteX5" fmla="*/ 403505 w 1371325"/>
                      <a:gd name="connsiteY5" fmla="*/ 442500 h 442500"/>
                      <a:gd name="connsiteX6" fmla="*/ 351545 w 1371325"/>
                      <a:gd name="connsiteY6" fmla="*/ 412321 h 442500"/>
                      <a:gd name="connsiteX7" fmla="*/ 1371325 w 1371325"/>
                      <a:gd name="connsiteY7" fmla="*/ 67048 h 442500"/>
                      <a:gd name="connsiteX8" fmla="*/ 1354184 w 1371325"/>
                      <a:gd name="connsiteY8" fmla="*/ 38 h 442500"/>
                      <a:gd name="connsiteX0" fmla="*/ 1354184 w 1371325"/>
                      <a:gd name="connsiteY0" fmla="*/ 31107 h 473569"/>
                      <a:gd name="connsiteX1" fmla="*/ 512556 w 1371325"/>
                      <a:gd name="connsiteY1" fmla="*/ 0 h 473569"/>
                      <a:gd name="connsiteX2" fmla="*/ 478660 w 1371325"/>
                      <a:gd name="connsiteY2" fmla="*/ 73605 h 473569"/>
                      <a:gd name="connsiteX3" fmla="*/ 124593 w 1371325"/>
                      <a:gd name="connsiteY3" fmla="*/ 79728 h 473569"/>
                      <a:gd name="connsiteX4" fmla="*/ 0 w 1371325"/>
                      <a:gd name="connsiteY4" fmla="*/ 222356 h 473569"/>
                      <a:gd name="connsiteX5" fmla="*/ 403505 w 1371325"/>
                      <a:gd name="connsiteY5" fmla="*/ 473569 h 473569"/>
                      <a:gd name="connsiteX6" fmla="*/ 351545 w 1371325"/>
                      <a:gd name="connsiteY6" fmla="*/ 443390 h 473569"/>
                      <a:gd name="connsiteX7" fmla="*/ 1371325 w 1371325"/>
                      <a:gd name="connsiteY7" fmla="*/ 98117 h 473569"/>
                      <a:gd name="connsiteX8" fmla="*/ 1354184 w 1371325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92545 w 1285210"/>
                      <a:gd name="connsiteY2" fmla="*/ 73605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423997 w 1285210"/>
                      <a:gd name="connsiteY2" fmla="*/ 77524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8478 w 1285210"/>
                      <a:gd name="connsiteY2" fmla="*/ 79728 h 473569"/>
                      <a:gd name="connsiteX3" fmla="*/ 0 w 1285210"/>
                      <a:gd name="connsiteY3" fmla="*/ 274609 h 473569"/>
                      <a:gd name="connsiteX4" fmla="*/ 317390 w 1285210"/>
                      <a:gd name="connsiteY4" fmla="*/ 473569 h 473569"/>
                      <a:gd name="connsiteX5" fmla="*/ 265430 w 1285210"/>
                      <a:gd name="connsiteY5" fmla="*/ 443390 h 473569"/>
                      <a:gd name="connsiteX6" fmla="*/ 1285210 w 1285210"/>
                      <a:gd name="connsiteY6" fmla="*/ 98117 h 473569"/>
                      <a:gd name="connsiteX7" fmla="*/ 1268069 w 1285210"/>
                      <a:gd name="connsiteY7" fmla="*/ 31107 h 473569"/>
                      <a:gd name="connsiteX0" fmla="*/ 1268069 w 1285210"/>
                      <a:gd name="connsiteY0" fmla="*/ 50749 h 493211"/>
                      <a:gd name="connsiteX1" fmla="*/ 426441 w 1285210"/>
                      <a:gd name="connsiteY1" fmla="*/ 19642 h 493211"/>
                      <a:gd name="connsiteX2" fmla="*/ 54958 w 1285210"/>
                      <a:gd name="connsiteY2" fmla="*/ 18379 h 493211"/>
                      <a:gd name="connsiteX3" fmla="*/ 0 w 1285210"/>
                      <a:gd name="connsiteY3" fmla="*/ 294251 h 493211"/>
                      <a:gd name="connsiteX4" fmla="*/ 317390 w 1285210"/>
                      <a:gd name="connsiteY4" fmla="*/ 493211 h 493211"/>
                      <a:gd name="connsiteX5" fmla="*/ 265430 w 1285210"/>
                      <a:gd name="connsiteY5" fmla="*/ 463032 h 493211"/>
                      <a:gd name="connsiteX6" fmla="*/ 1285210 w 1285210"/>
                      <a:gd name="connsiteY6" fmla="*/ 117759 h 493211"/>
                      <a:gd name="connsiteX7" fmla="*/ 1268069 w 1285210"/>
                      <a:gd name="connsiteY7" fmla="*/ 50749 h 493211"/>
                      <a:gd name="connsiteX0" fmla="*/ 1268069 w 1285210"/>
                      <a:gd name="connsiteY0" fmla="*/ 32370 h 474832"/>
                      <a:gd name="connsiteX1" fmla="*/ 426441 w 1285210"/>
                      <a:gd name="connsiteY1" fmla="*/ 1263 h 474832"/>
                      <a:gd name="connsiteX2" fmla="*/ 54958 w 1285210"/>
                      <a:gd name="connsiteY2" fmla="*/ 0 h 474832"/>
                      <a:gd name="connsiteX3" fmla="*/ 0 w 1285210"/>
                      <a:gd name="connsiteY3" fmla="*/ 275872 h 474832"/>
                      <a:gd name="connsiteX4" fmla="*/ 317390 w 1285210"/>
                      <a:gd name="connsiteY4" fmla="*/ 474832 h 474832"/>
                      <a:gd name="connsiteX5" fmla="*/ 265430 w 1285210"/>
                      <a:gd name="connsiteY5" fmla="*/ 444653 h 474832"/>
                      <a:gd name="connsiteX6" fmla="*/ 1285210 w 1285210"/>
                      <a:gd name="connsiteY6" fmla="*/ 99380 h 474832"/>
                      <a:gd name="connsiteX7" fmla="*/ 1268069 w 1285210"/>
                      <a:gd name="connsiteY7" fmla="*/ 32370 h 474832"/>
                      <a:gd name="connsiteX0" fmla="*/ 1268069 w 1285210"/>
                      <a:gd name="connsiteY0" fmla="*/ 51241 h 493703"/>
                      <a:gd name="connsiteX1" fmla="*/ 426441 w 1285210"/>
                      <a:gd name="connsiteY1" fmla="*/ 20134 h 493703"/>
                      <a:gd name="connsiteX2" fmla="*/ 57309 w 1285210"/>
                      <a:gd name="connsiteY2" fmla="*/ 0 h 493703"/>
                      <a:gd name="connsiteX3" fmla="*/ 0 w 1285210"/>
                      <a:gd name="connsiteY3" fmla="*/ 294743 h 493703"/>
                      <a:gd name="connsiteX4" fmla="*/ 317390 w 1285210"/>
                      <a:gd name="connsiteY4" fmla="*/ 493703 h 493703"/>
                      <a:gd name="connsiteX5" fmla="*/ 265430 w 1285210"/>
                      <a:gd name="connsiteY5" fmla="*/ 463524 h 493703"/>
                      <a:gd name="connsiteX6" fmla="*/ 1285210 w 1285210"/>
                      <a:gd name="connsiteY6" fmla="*/ 118251 h 493703"/>
                      <a:gd name="connsiteX7" fmla="*/ 1268069 w 1285210"/>
                      <a:gd name="connsiteY7" fmla="*/ 51241 h 493703"/>
                      <a:gd name="connsiteX0" fmla="*/ 2187601 w 2187601"/>
                      <a:gd name="connsiteY0" fmla="*/ 49792 h 493703"/>
                      <a:gd name="connsiteX1" fmla="*/ 426441 w 2187601"/>
                      <a:gd name="connsiteY1" fmla="*/ 20134 h 493703"/>
                      <a:gd name="connsiteX2" fmla="*/ 57309 w 2187601"/>
                      <a:gd name="connsiteY2" fmla="*/ 0 h 493703"/>
                      <a:gd name="connsiteX3" fmla="*/ 0 w 2187601"/>
                      <a:gd name="connsiteY3" fmla="*/ 294743 h 493703"/>
                      <a:gd name="connsiteX4" fmla="*/ 317390 w 2187601"/>
                      <a:gd name="connsiteY4" fmla="*/ 493703 h 493703"/>
                      <a:gd name="connsiteX5" fmla="*/ 265430 w 2187601"/>
                      <a:gd name="connsiteY5" fmla="*/ 463524 h 493703"/>
                      <a:gd name="connsiteX6" fmla="*/ 1285210 w 2187601"/>
                      <a:gd name="connsiteY6" fmla="*/ 118251 h 493703"/>
                      <a:gd name="connsiteX7" fmla="*/ 2187601 w 2187601"/>
                      <a:gd name="connsiteY7" fmla="*/ 49792 h 493703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34602 h 576391"/>
                      <a:gd name="connsiteX1" fmla="*/ 426441 w 2158759"/>
                      <a:gd name="connsiteY1" fmla="*/ 102822 h 576391"/>
                      <a:gd name="connsiteX2" fmla="*/ 57309 w 2158759"/>
                      <a:gd name="connsiteY2" fmla="*/ 82688 h 576391"/>
                      <a:gd name="connsiteX3" fmla="*/ 0 w 2158759"/>
                      <a:gd name="connsiteY3" fmla="*/ 377431 h 576391"/>
                      <a:gd name="connsiteX4" fmla="*/ 317390 w 2158759"/>
                      <a:gd name="connsiteY4" fmla="*/ 576391 h 576391"/>
                      <a:gd name="connsiteX5" fmla="*/ 265430 w 2158759"/>
                      <a:gd name="connsiteY5" fmla="*/ 546212 h 576391"/>
                      <a:gd name="connsiteX6" fmla="*/ 1285210 w 2158759"/>
                      <a:gd name="connsiteY6" fmla="*/ 200939 h 576391"/>
                      <a:gd name="connsiteX7" fmla="*/ 2158759 w 2158759"/>
                      <a:gd name="connsiteY7" fmla="*/ 134602 h 576391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13578 h 555367"/>
                      <a:gd name="connsiteX1" fmla="*/ 1856963 w 2158759"/>
                      <a:gd name="connsiteY1" fmla="*/ 0 h 555367"/>
                      <a:gd name="connsiteX2" fmla="*/ 57309 w 2158759"/>
                      <a:gd name="connsiteY2" fmla="*/ 61664 h 555367"/>
                      <a:gd name="connsiteX3" fmla="*/ 0 w 2158759"/>
                      <a:gd name="connsiteY3" fmla="*/ 356407 h 555367"/>
                      <a:gd name="connsiteX4" fmla="*/ 317390 w 2158759"/>
                      <a:gd name="connsiteY4" fmla="*/ 555367 h 555367"/>
                      <a:gd name="connsiteX5" fmla="*/ 265430 w 2158759"/>
                      <a:gd name="connsiteY5" fmla="*/ 525188 h 555367"/>
                      <a:gd name="connsiteX6" fmla="*/ 1285210 w 2158759"/>
                      <a:gd name="connsiteY6" fmla="*/ 179915 h 555367"/>
                      <a:gd name="connsiteX7" fmla="*/ 2158759 w 2158759"/>
                      <a:gd name="connsiteY7" fmla="*/ 113578 h 555367"/>
                      <a:gd name="connsiteX0" fmla="*/ 2158759 w 2158759"/>
                      <a:gd name="connsiteY0" fmla="*/ 131777 h 573566"/>
                      <a:gd name="connsiteX1" fmla="*/ 1856963 w 2158759"/>
                      <a:gd name="connsiteY1" fmla="*/ 18199 h 573566"/>
                      <a:gd name="connsiteX2" fmla="*/ 1021768 w 2158759"/>
                      <a:gd name="connsiteY2" fmla="*/ 0 h 573566"/>
                      <a:gd name="connsiteX3" fmla="*/ 0 w 2158759"/>
                      <a:gd name="connsiteY3" fmla="*/ 374606 h 573566"/>
                      <a:gd name="connsiteX4" fmla="*/ 317390 w 2158759"/>
                      <a:gd name="connsiteY4" fmla="*/ 573566 h 573566"/>
                      <a:gd name="connsiteX5" fmla="*/ 265430 w 2158759"/>
                      <a:gd name="connsiteY5" fmla="*/ 543387 h 573566"/>
                      <a:gd name="connsiteX6" fmla="*/ 1285210 w 2158759"/>
                      <a:gd name="connsiteY6" fmla="*/ 198114 h 573566"/>
                      <a:gd name="connsiteX7" fmla="*/ 2158759 w 2158759"/>
                      <a:gd name="connsiteY7" fmla="*/ 131777 h 573566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285210 w 2158759"/>
                      <a:gd name="connsiteY7" fmla="*/ 263158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475851 w 2158759"/>
                      <a:gd name="connsiteY7" fmla="*/ 246905 h 638610"/>
                      <a:gd name="connsiteX8" fmla="*/ 2158759 w 2158759"/>
                      <a:gd name="connsiteY8" fmla="*/ 196821 h 638610"/>
                      <a:gd name="connsiteX0" fmla="*/ 2158759 w 2163326"/>
                      <a:gd name="connsiteY0" fmla="*/ 196821 h 638610"/>
                      <a:gd name="connsiteX1" fmla="*/ 1856963 w 2163326"/>
                      <a:gd name="connsiteY1" fmla="*/ 83243 h 638610"/>
                      <a:gd name="connsiteX2" fmla="*/ 1358439 w 2163326"/>
                      <a:gd name="connsiteY2" fmla="*/ 0 h 638610"/>
                      <a:gd name="connsiteX3" fmla="*/ 1021768 w 2163326"/>
                      <a:gd name="connsiteY3" fmla="*/ 65044 h 638610"/>
                      <a:gd name="connsiteX4" fmla="*/ 0 w 2163326"/>
                      <a:gd name="connsiteY4" fmla="*/ 439650 h 638610"/>
                      <a:gd name="connsiteX5" fmla="*/ 317390 w 2163326"/>
                      <a:gd name="connsiteY5" fmla="*/ 638610 h 638610"/>
                      <a:gd name="connsiteX6" fmla="*/ 1435993 w 2163326"/>
                      <a:gd name="connsiteY6" fmla="*/ 479949 h 638610"/>
                      <a:gd name="connsiteX7" fmla="*/ 1475851 w 2163326"/>
                      <a:gd name="connsiteY7" fmla="*/ 246905 h 638610"/>
                      <a:gd name="connsiteX8" fmla="*/ 2163326 w 2163326"/>
                      <a:gd name="connsiteY8" fmla="*/ 237475 h 638610"/>
                      <a:gd name="connsiteX9" fmla="*/ 2158759 w 2163326"/>
                      <a:gd name="connsiteY9" fmla="*/ 19682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475851 w 2163327"/>
                      <a:gd name="connsiteY7" fmla="*/ 24690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479949"/>
                      <a:gd name="connsiteX1" fmla="*/ 1856963 w 2163327"/>
                      <a:gd name="connsiteY1" fmla="*/ 83243 h 479949"/>
                      <a:gd name="connsiteX2" fmla="*/ 1358439 w 2163327"/>
                      <a:gd name="connsiteY2" fmla="*/ 0 h 479949"/>
                      <a:gd name="connsiteX3" fmla="*/ 1021768 w 2163327"/>
                      <a:gd name="connsiteY3" fmla="*/ 65044 h 479949"/>
                      <a:gd name="connsiteX4" fmla="*/ 0 w 2163327"/>
                      <a:gd name="connsiteY4" fmla="*/ 439650 h 479949"/>
                      <a:gd name="connsiteX5" fmla="*/ 1215266 w 2163327"/>
                      <a:gd name="connsiteY5" fmla="*/ 290391 h 479949"/>
                      <a:gd name="connsiteX6" fmla="*/ 1435993 w 2163327"/>
                      <a:gd name="connsiteY6" fmla="*/ 479949 h 479949"/>
                      <a:gd name="connsiteX7" fmla="*/ 1502915 w 2163327"/>
                      <a:gd name="connsiteY7" fmla="*/ 190265 h 479949"/>
                      <a:gd name="connsiteX8" fmla="*/ 2163326 w 2163327"/>
                      <a:gd name="connsiteY8" fmla="*/ 237475 h 479949"/>
                      <a:gd name="connsiteX9" fmla="*/ 2163327 w 2163327"/>
                      <a:gd name="connsiteY9" fmla="*/ 183101 h 479949"/>
                      <a:gd name="connsiteX0" fmla="*/ 1141559 w 1141559"/>
                      <a:gd name="connsiteY0" fmla="*/ 183101 h 479949"/>
                      <a:gd name="connsiteX1" fmla="*/ 835195 w 1141559"/>
                      <a:gd name="connsiteY1" fmla="*/ 83243 h 479949"/>
                      <a:gd name="connsiteX2" fmla="*/ 336671 w 1141559"/>
                      <a:gd name="connsiteY2" fmla="*/ 0 h 479949"/>
                      <a:gd name="connsiteX3" fmla="*/ 0 w 1141559"/>
                      <a:gd name="connsiteY3" fmla="*/ 65044 h 479949"/>
                      <a:gd name="connsiteX4" fmla="*/ 1674 w 1141559"/>
                      <a:gd name="connsiteY4" fmla="*/ 69927 h 479949"/>
                      <a:gd name="connsiteX5" fmla="*/ 193498 w 1141559"/>
                      <a:gd name="connsiteY5" fmla="*/ 290391 h 479949"/>
                      <a:gd name="connsiteX6" fmla="*/ 414225 w 1141559"/>
                      <a:gd name="connsiteY6" fmla="*/ 479949 h 479949"/>
                      <a:gd name="connsiteX7" fmla="*/ 481147 w 1141559"/>
                      <a:gd name="connsiteY7" fmla="*/ 190265 h 479949"/>
                      <a:gd name="connsiteX8" fmla="*/ 1141558 w 1141559"/>
                      <a:gd name="connsiteY8" fmla="*/ 237475 h 479949"/>
                      <a:gd name="connsiteX9" fmla="*/ 1141559 w 1141559"/>
                      <a:gd name="connsiteY9" fmla="*/ 183101 h 479949"/>
                      <a:gd name="connsiteX0" fmla="*/ 1141559 w 1141559"/>
                      <a:gd name="connsiteY0" fmla="*/ 239980 h 536828"/>
                      <a:gd name="connsiteX1" fmla="*/ 835195 w 1141559"/>
                      <a:gd name="connsiteY1" fmla="*/ 140122 h 536828"/>
                      <a:gd name="connsiteX2" fmla="*/ 63693 w 1141559"/>
                      <a:gd name="connsiteY2" fmla="*/ 0 h 536828"/>
                      <a:gd name="connsiteX3" fmla="*/ 0 w 1141559"/>
                      <a:gd name="connsiteY3" fmla="*/ 121923 h 536828"/>
                      <a:gd name="connsiteX4" fmla="*/ 1674 w 1141559"/>
                      <a:gd name="connsiteY4" fmla="*/ 126806 h 536828"/>
                      <a:gd name="connsiteX5" fmla="*/ 193498 w 1141559"/>
                      <a:gd name="connsiteY5" fmla="*/ 347270 h 536828"/>
                      <a:gd name="connsiteX6" fmla="*/ 414225 w 1141559"/>
                      <a:gd name="connsiteY6" fmla="*/ 536828 h 536828"/>
                      <a:gd name="connsiteX7" fmla="*/ 481147 w 1141559"/>
                      <a:gd name="connsiteY7" fmla="*/ 247144 h 536828"/>
                      <a:gd name="connsiteX8" fmla="*/ 1141558 w 1141559"/>
                      <a:gd name="connsiteY8" fmla="*/ 294354 h 536828"/>
                      <a:gd name="connsiteX9" fmla="*/ 1141559 w 1141559"/>
                      <a:gd name="connsiteY9" fmla="*/ 239980 h 536828"/>
                      <a:gd name="connsiteX0" fmla="*/ 1141559 w 1141559"/>
                      <a:gd name="connsiteY0" fmla="*/ 254041 h 550889"/>
                      <a:gd name="connsiteX1" fmla="*/ 835195 w 1141559"/>
                      <a:gd name="connsiteY1" fmla="*/ 154183 h 550889"/>
                      <a:gd name="connsiteX2" fmla="*/ 42583 w 1141559"/>
                      <a:gd name="connsiteY2" fmla="*/ 0 h 550889"/>
                      <a:gd name="connsiteX3" fmla="*/ 0 w 1141559"/>
                      <a:gd name="connsiteY3" fmla="*/ 135984 h 550889"/>
                      <a:gd name="connsiteX4" fmla="*/ 1674 w 1141559"/>
                      <a:gd name="connsiteY4" fmla="*/ 140867 h 550889"/>
                      <a:gd name="connsiteX5" fmla="*/ 193498 w 1141559"/>
                      <a:gd name="connsiteY5" fmla="*/ 361331 h 550889"/>
                      <a:gd name="connsiteX6" fmla="*/ 414225 w 1141559"/>
                      <a:gd name="connsiteY6" fmla="*/ 550889 h 550889"/>
                      <a:gd name="connsiteX7" fmla="*/ 481147 w 1141559"/>
                      <a:gd name="connsiteY7" fmla="*/ 261205 h 550889"/>
                      <a:gd name="connsiteX8" fmla="*/ 1141558 w 1141559"/>
                      <a:gd name="connsiteY8" fmla="*/ 308415 h 550889"/>
                      <a:gd name="connsiteX9" fmla="*/ 1141559 w 1141559"/>
                      <a:gd name="connsiteY9" fmla="*/ 254041 h 550889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81147 w 1141559"/>
                      <a:gd name="connsiteY7" fmla="*/ 235203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525471 w 1141559"/>
                      <a:gd name="connsiteY7" fmla="*/ 24644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61098 w 1141559"/>
                      <a:gd name="connsiteY7" fmla="*/ 23556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48071 h 544919"/>
                      <a:gd name="connsiteX1" fmla="*/ 835195 w 1141559"/>
                      <a:gd name="connsiteY1" fmla="*/ 148213 h 544919"/>
                      <a:gd name="connsiteX2" fmla="*/ 67558 w 1141559"/>
                      <a:gd name="connsiteY2" fmla="*/ 0 h 544919"/>
                      <a:gd name="connsiteX3" fmla="*/ 0 w 1141559"/>
                      <a:gd name="connsiteY3" fmla="*/ 130014 h 544919"/>
                      <a:gd name="connsiteX4" fmla="*/ 1674 w 1141559"/>
                      <a:gd name="connsiteY4" fmla="*/ 134897 h 544919"/>
                      <a:gd name="connsiteX5" fmla="*/ 193498 w 1141559"/>
                      <a:gd name="connsiteY5" fmla="*/ 355361 h 544919"/>
                      <a:gd name="connsiteX6" fmla="*/ 414225 w 1141559"/>
                      <a:gd name="connsiteY6" fmla="*/ 544919 h 544919"/>
                      <a:gd name="connsiteX7" fmla="*/ 461098 w 1141559"/>
                      <a:gd name="connsiteY7" fmla="*/ 255594 h 544919"/>
                      <a:gd name="connsiteX8" fmla="*/ 1141558 w 1141559"/>
                      <a:gd name="connsiteY8" fmla="*/ 302445 h 544919"/>
                      <a:gd name="connsiteX9" fmla="*/ 1141559 w 1141559"/>
                      <a:gd name="connsiteY9" fmla="*/ 248071 h 544919"/>
                      <a:gd name="connsiteX0" fmla="*/ 1218216 w 1218216"/>
                      <a:gd name="connsiteY0" fmla="*/ 183321 h 544919"/>
                      <a:gd name="connsiteX1" fmla="*/ 835195 w 1218216"/>
                      <a:gd name="connsiteY1" fmla="*/ 148213 h 544919"/>
                      <a:gd name="connsiteX2" fmla="*/ 67558 w 1218216"/>
                      <a:gd name="connsiteY2" fmla="*/ 0 h 544919"/>
                      <a:gd name="connsiteX3" fmla="*/ 0 w 1218216"/>
                      <a:gd name="connsiteY3" fmla="*/ 130014 h 544919"/>
                      <a:gd name="connsiteX4" fmla="*/ 1674 w 1218216"/>
                      <a:gd name="connsiteY4" fmla="*/ 134897 h 544919"/>
                      <a:gd name="connsiteX5" fmla="*/ 193498 w 1218216"/>
                      <a:gd name="connsiteY5" fmla="*/ 355361 h 544919"/>
                      <a:gd name="connsiteX6" fmla="*/ 414225 w 1218216"/>
                      <a:gd name="connsiteY6" fmla="*/ 544919 h 544919"/>
                      <a:gd name="connsiteX7" fmla="*/ 461098 w 1218216"/>
                      <a:gd name="connsiteY7" fmla="*/ 255594 h 544919"/>
                      <a:gd name="connsiteX8" fmla="*/ 1141558 w 1218216"/>
                      <a:gd name="connsiteY8" fmla="*/ 302445 h 544919"/>
                      <a:gd name="connsiteX9" fmla="*/ 1218216 w 1218216"/>
                      <a:gd name="connsiteY9" fmla="*/ 183321 h 544919"/>
                      <a:gd name="connsiteX0" fmla="*/ 1218216 w 1218216"/>
                      <a:gd name="connsiteY0" fmla="*/ 270397 h 631995"/>
                      <a:gd name="connsiteX1" fmla="*/ 758776 w 1218216"/>
                      <a:gd name="connsiteY1" fmla="*/ 0 h 631995"/>
                      <a:gd name="connsiteX2" fmla="*/ 67558 w 1218216"/>
                      <a:gd name="connsiteY2" fmla="*/ 87076 h 631995"/>
                      <a:gd name="connsiteX3" fmla="*/ 0 w 1218216"/>
                      <a:gd name="connsiteY3" fmla="*/ 217090 h 631995"/>
                      <a:gd name="connsiteX4" fmla="*/ 1674 w 1218216"/>
                      <a:gd name="connsiteY4" fmla="*/ 221973 h 631995"/>
                      <a:gd name="connsiteX5" fmla="*/ 193498 w 1218216"/>
                      <a:gd name="connsiteY5" fmla="*/ 442437 h 631995"/>
                      <a:gd name="connsiteX6" fmla="*/ 414225 w 1218216"/>
                      <a:gd name="connsiteY6" fmla="*/ 631995 h 631995"/>
                      <a:gd name="connsiteX7" fmla="*/ 461098 w 1218216"/>
                      <a:gd name="connsiteY7" fmla="*/ 342670 h 631995"/>
                      <a:gd name="connsiteX8" fmla="*/ 1141558 w 1218216"/>
                      <a:gd name="connsiteY8" fmla="*/ 389521 h 631995"/>
                      <a:gd name="connsiteX9" fmla="*/ 1218216 w 1218216"/>
                      <a:gd name="connsiteY9" fmla="*/ 270397 h 631995"/>
                      <a:gd name="connsiteX0" fmla="*/ 1218216 w 1218216"/>
                      <a:gd name="connsiteY0" fmla="*/ 623451 h 985049"/>
                      <a:gd name="connsiteX1" fmla="*/ 758776 w 1218216"/>
                      <a:gd name="connsiteY1" fmla="*/ 353054 h 985049"/>
                      <a:gd name="connsiteX2" fmla="*/ 319592 w 1218216"/>
                      <a:gd name="connsiteY2" fmla="*/ 0 h 985049"/>
                      <a:gd name="connsiteX3" fmla="*/ 0 w 1218216"/>
                      <a:gd name="connsiteY3" fmla="*/ 570144 h 985049"/>
                      <a:gd name="connsiteX4" fmla="*/ 1674 w 1218216"/>
                      <a:gd name="connsiteY4" fmla="*/ 575027 h 985049"/>
                      <a:gd name="connsiteX5" fmla="*/ 193498 w 1218216"/>
                      <a:gd name="connsiteY5" fmla="*/ 795491 h 985049"/>
                      <a:gd name="connsiteX6" fmla="*/ 414225 w 1218216"/>
                      <a:gd name="connsiteY6" fmla="*/ 985049 h 985049"/>
                      <a:gd name="connsiteX7" fmla="*/ 461098 w 1218216"/>
                      <a:gd name="connsiteY7" fmla="*/ 695724 h 985049"/>
                      <a:gd name="connsiteX8" fmla="*/ 1141558 w 1218216"/>
                      <a:gd name="connsiteY8" fmla="*/ 742575 h 985049"/>
                      <a:gd name="connsiteX9" fmla="*/ 1218216 w 1218216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6006 w 1224222"/>
                      <a:gd name="connsiteY3" fmla="*/ 570144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263310 w 1224222"/>
                      <a:gd name="connsiteY3" fmla="*/ 110666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024718 w 1024718"/>
                      <a:gd name="connsiteY0" fmla="*/ 623451 h 985049"/>
                      <a:gd name="connsiteX1" fmla="*/ 565278 w 1024718"/>
                      <a:gd name="connsiteY1" fmla="*/ 353054 h 985049"/>
                      <a:gd name="connsiteX2" fmla="*/ 126094 w 1024718"/>
                      <a:gd name="connsiteY2" fmla="*/ 0 h 985049"/>
                      <a:gd name="connsiteX3" fmla="*/ 63806 w 1024718"/>
                      <a:gd name="connsiteY3" fmla="*/ 110666 h 985049"/>
                      <a:gd name="connsiteX4" fmla="*/ 146825 w 1024718"/>
                      <a:gd name="connsiteY4" fmla="*/ 357168 h 985049"/>
                      <a:gd name="connsiteX5" fmla="*/ 0 w 1024718"/>
                      <a:gd name="connsiteY5" fmla="*/ 795491 h 985049"/>
                      <a:gd name="connsiteX6" fmla="*/ 220727 w 1024718"/>
                      <a:gd name="connsiteY6" fmla="*/ 985049 h 985049"/>
                      <a:gd name="connsiteX7" fmla="*/ 267600 w 1024718"/>
                      <a:gd name="connsiteY7" fmla="*/ 695724 h 985049"/>
                      <a:gd name="connsiteX8" fmla="*/ 948060 w 1024718"/>
                      <a:gd name="connsiteY8" fmla="*/ 742575 h 985049"/>
                      <a:gd name="connsiteX9" fmla="*/ 1024718 w 1024718"/>
                      <a:gd name="connsiteY9" fmla="*/ 623451 h 985049"/>
                      <a:gd name="connsiteX0" fmla="*/ 960912 w 960912"/>
                      <a:gd name="connsiteY0" fmla="*/ 623451 h 985049"/>
                      <a:gd name="connsiteX1" fmla="*/ 501472 w 960912"/>
                      <a:gd name="connsiteY1" fmla="*/ 353054 h 985049"/>
                      <a:gd name="connsiteX2" fmla="*/ 62288 w 960912"/>
                      <a:gd name="connsiteY2" fmla="*/ 0 h 985049"/>
                      <a:gd name="connsiteX3" fmla="*/ 0 w 960912"/>
                      <a:gd name="connsiteY3" fmla="*/ 110666 h 985049"/>
                      <a:gd name="connsiteX4" fmla="*/ 83019 w 960912"/>
                      <a:gd name="connsiteY4" fmla="*/ 357168 h 985049"/>
                      <a:gd name="connsiteX5" fmla="*/ 200291 w 960912"/>
                      <a:gd name="connsiteY5" fmla="*/ 625498 h 985049"/>
                      <a:gd name="connsiteX6" fmla="*/ 156921 w 960912"/>
                      <a:gd name="connsiteY6" fmla="*/ 985049 h 985049"/>
                      <a:gd name="connsiteX7" fmla="*/ 203794 w 960912"/>
                      <a:gd name="connsiteY7" fmla="*/ 695724 h 985049"/>
                      <a:gd name="connsiteX8" fmla="*/ 884254 w 960912"/>
                      <a:gd name="connsiteY8" fmla="*/ 742575 h 985049"/>
                      <a:gd name="connsiteX9" fmla="*/ 960912 w 960912"/>
                      <a:gd name="connsiteY9" fmla="*/ 623451 h 985049"/>
                      <a:gd name="connsiteX0" fmla="*/ 960912 w 960912"/>
                      <a:gd name="connsiteY0" fmla="*/ 623451 h 743722"/>
                      <a:gd name="connsiteX1" fmla="*/ 501472 w 960912"/>
                      <a:gd name="connsiteY1" fmla="*/ 353054 h 743722"/>
                      <a:gd name="connsiteX2" fmla="*/ 62288 w 960912"/>
                      <a:gd name="connsiteY2" fmla="*/ 0 h 743722"/>
                      <a:gd name="connsiteX3" fmla="*/ 0 w 960912"/>
                      <a:gd name="connsiteY3" fmla="*/ 110666 h 743722"/>
                      <a:gd name="connsiteX4" fmla="*/ 83019 w 960912"/>
                      <a:gd name="connsiteY4" fmla="*/ 357168 h 743722"/>
                      <a:gd name="connsiteX5" fmla="*/ 200291 w 960912"/>
                      <a:gd name="connsiteY5" fmla="*/ 625498 h 743722"/>
                      <a:gd name="connsiteX6" fmla="*/ 203794 w 960912"/>
                      <a:gd name="connsiteY6" fmla="*/ 695724 h 743722"/>
                      <a:gd name="connsiteX7" fmla="*/ 884254 w 960912"/>
                      <a:gd name="connsiteY7" fmla="*/ 742575 h 743722"/>
                      <a:gd name="connsiteX8" fmla="*/ 960912 w 960912"/>
                      <a:gd name="connsiteY8" fmla="*/ 623451 h 743722"/>
                      <a:gd name="connsiteX0" fmla="*/ 960912 w 960912"/>
                      <a:gd name="connsiteY0" fmla="*/ 623451 h 743011"/>
                      <a:gd name="connsiteX1" fmla="*/ 501472 w 960912"/>
                      <a:gd name="connsiteY1" fmla="*/ 353054 h 743011"/>
                      <a:gd name="connsiteX2" fmla="*/ 62288 w 960912"/>
                      <a:gd name="connsiteY2" fmla="*/ 0 h 743011"/>
                      <a:gd name="connsiteX3" fmla="*/ 0 w 960912"/>
                      <a:gd name="connsiteY3" fmla="*/ 110666 h 743011"/>
                      <a:gd name="connsiteX4" fmla="*/ 83019 w 960912"/>
                      <a:gd name="connsiteY4" fmla="*/ 357168 h 743011"/>
                      <a:gd name="connsiteX5" fmla="*/ 200291 w 960912"/>
                      <a:gd name="connsiteY5" fmla="*/ 625498 h 743011"/>
                      <a:gd name="connsiteX6" fmla="*/ 484793 w 960912"/>
                      <a:gd name="connsiteY6" fmla="*/ 573561 h 743011"/>
                      <a:gd name="connsiteX7" fmla="*/ 884254 w 960912"/>
                      <a:gd name="connsiteY7" fmla="*/ 742575 h 743011"/>
                      <a:gd name="connsiteX8" fmla="*/ 960912 w 960912"/>
                      <a:gd name="connsiteY8" fmla="*/ 623451 h 743011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484793 w 960912"/>
                      <a:gd name="connsiteY6" fmla="*/ 573561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529802 w 960912"/>
                      <a:gd name="connsiteY6" fmla="*/ 533445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15755 w 960912"/>
                      <a:gd name="connsiteY5" fmla="*/ 593131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1684 w 960912"/>
                      <a:gd name="connsiteY6" fmla="*/ 736371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8714 w 960912"/>
                      <a:gd name="connsiteY6" fmla="*/ 725816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1281130 w 1281130"/>
                      <a:gd name="connsiteY0" fmla="*/ 623451 h 725816"/>
                      <a:gd name="connsiteX1" fmla="*/ 821690 w 1281130"/>
                      <a:gd name="connsiteY1" fmla="*/ 353054 h 725816"/>
                      <a:gd name="connsiteX2" fmla="*/ 382506 w 1281130"/>
                      <a:gd name="connsiteY2" fmla="*/ 0 h 725816"/>
                      <a:gd name="connsiteX3" fmla="*/ 320218 w 1281130"/>
                      <a:gd name="connsiteY3" fmla="*/ 110666 h 725816"/>
                      <a:gd name="connsiteX4" fmla="*/ 403237 w 1281130"/>
                      <a:gd name="connsiteY4" fmla="*/ 357168 h 725816"/>
                      <a:gd name="connsiteX5" fmla="*/ 508894 w 1281130"/>
                      <a:gd name="connsiteY5" fmla="*/ 604045 h 725816"/>
                      <a:gd name="connsiteX6" fmla="*/ 948932 w 1281130"/>
                      <a:gd name="connsiteY6" fmla="*/ 725816 h 725816"/>
                      <a:gd name="connsiteX7" fmla="*/ 1004786 w 1281130"/>
                      <a:gd name="connsiteY7" fmla="*/ 613106 h 725816"/>
                      <a:gd name="connsiteX8" fmla="*/ 0 w 1281130"/>
                      <a:gd name="connsiteY8" fmla="*/ 501033 h 725816"/>
                      <a:gd name="connsiteX9" fmla="*/ 1281130 w 1281130"/>
                      <a:gd name="connsiteY9" fmla="*/ 623451 h 725816"/>
                      <a:gd name="connsiteX0" fmla="*/ 1517616 w 1517616"/>
                      <a:gd name="connsiteY0" fmla="*/ 828035 h 930400"/>
                      <a:gd name="connsiteX1" fmla="*/ 1058176 w 1517616"/>
                      <a:gd name="connsiteY1" fmla="*/ 557638 h 930400"/>
                      <a:gd name="connsiteX2" fmla="*/ 618992 w 1517616"/>
                      <a:gd name="connsiteY2" fmla="*/ 204584 h 930400"/>
                      <a:gd name="connsiteX3" fmla="*/ 556704 w 1517616"/>
                      <a:gd name="connsiteY3" fmla="*/ 315250 h 930400"/>
                      <a:gd name="connsiteX4" fmla="*/ 639723 w 1517616"/>
                      <a:gd name="connsiteY4" fmla="*/ 561752 h 930400"/>
                      <a:gd name="connsiteX5" fmla="*/ 745380 w 1517616"/>
                      <a:gd name="connsiteY5" fmla="*/ 808629 h 930400"/>
                      <a:gd name="connsiteX6" fmla="*/ 1185418 w 1517616"/>
                      <a:gd name="connsiteY6" fmla="*/ 930400 h 930400"/>
                      <a:gd name="connsiteX7" fmla="*/ 0 w 1517616"/>
                      <a:gd name="connsiteY7" fmla="*/ 0 h 930400"/>
                      <a:gd name="connsiteX8" fmla="*/ 236486 w 1517616"/>
                      <a:gd name="connsiteY8" fmla="*/ 705617 h 930400"/>
                      <a:gd name="connsiteX9" fmla="*/ 1517616 w 1517616"/>
                      <a:gd name="connsiteY9" fmla="*/ 828035 h 930400"/>
                      <a:gd name="connsiteX0" fmla="*/ 1629225 w 1629225"/>
                      <a:gd name="connsiteY0" fmla="*/ 1185237 h 1186682"/>
                      <a:gd name="connsiteX1" fmla="*/ 1169785 w 1629225"/>
                      <a:gd name="connsiteY1" fmla="*/ 914840 h 1186682"/>
                      <a:gd name="connsiteX2" fmla="*/ 730601 w 1629225"/>
                      <a:gd name="connsiteY2" fmla="*/ 561786 h 1186682"/>
                      <a:gd name="connsiteX3" fmla="*/ 668313 w 1629225"/>
                      <a:gd name="connsiteY3" fmla="*/ 672452 h 1186682"/>
                      <a:gd name="connsiteX4" fmla="*/ 751332 w 1629225"/>
                      <a:gd name="connsiteY4" fmla="*/ 918954 h 1186682"/>
                      <a:gd name="connsiteX5" fmla="*/ 856989 w 1629225"/>
                      <a:gd name="connsiteY5" fmla="*/ 1165831 h 1186682"/>
                      <a:gd name="connsiteX6" fmla="*/ 0 w 1629225"/>
                      <a:gd name="connsiteY6" fmla="*/ 0 h 1186682"/>
                      <a:gd name="connsiteX7" fmla="*/ 111609 w 1629225"/>
                      <a:gd name="connsiteY7" fmla="*/ 357202 h 1186682"/>
                      <a:gd name="connsiteX8" fmla="*/ 348095 w 1629225"/>
                      <a:gd name="connsiteY8" fmla="*/ 1062819 h 1186682"/>
                      <a:gd name="connsiteX9" fmla="*/ 1629225 w 1629225"/>
                      <a:gd name="connsiteY9" fmla="*/ 1185237 h 1186682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668313 w 1629225"/>
                      <a:gd name="connsiteY3" fmla="*/ 1041046 h 1555276"/>
                      <a:gd name="connsiteX4" fmla="*/ 751332 w 1629225"/>
                      <a:gd name="connsiteY4" fmla="*/ 1287548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668313 w 1629225"/>
                      <a:gd name="connsiteY3" fmla="*/ 1041046 h 1555276"/>
                      <a:gd name="connsiteX4" fmla="*/ 314343 w 1629225"/>
                      <a:gd name="connsiteY4" fmla="*/ 47104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445133 w 1629225"/>
                      <a:gd name="connsiteY3" fmla="*/ 584564 h 1555276"/>
                      <a:gd name="connsiteX4" fmla="*/ 314343 w 1629225"/>
                      <a:gd name="connsiteY4" fmla="*/ 47104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445133 w 1629225"/>
                      <a:gd name="connsiteY2" fmla="*/ 584564 h 1555276"/>
                      <a:gd name="connsiteX3" fmla="*/ 314343 w 1629225"/>
                      <a:gd name="connsiteY3" fmla="*/ 47104 h 1555276"/>
                      <a:gd name="connsiteX4" fmla="*/ 216578 w 1629225"/>
                      <a:gd name="connsiteY4" fmla="*/ 0 h 1555276"/>
                      <a:gd name="connsiteX5" fmla="*/ 0 w 1629225"/>
                      <a:gd name="connsiteY5" fmla="*/ 368594 h 1555276"/>
                      <a:gd name="connsiteX6" fmla="*/ 111609 w 1629225"/>
                      <a:gd name="connsiteY6" fmla="*/ 725796 h 1555276"/>
                      <a:gd name="connsiteX7" fmla="*/ 348095 w 1629225"/>
                      <a:gd name="connsiteY7" fmla="*/ 1431413 h 1555276"/>
                      <a:gd name="connsiteX8" fmla="*/ 1629225 w 1629225"/>
                      <a:gd name="connsiteY8" fmla="*/ 1553831 h 1555276"/>
                      <a:gd name="connsiteX0" fmla="*/ 1629225 w 1629225"/>
                      <a:gd name="connsiteY0" fmla="*/ 1553831 h 1555276"/>
                      <a:gd name="connsiteX1" fmla="*/ 445133 w 1629225"/>
                      <a:gd name="connsiteY1" fmla="*/ 584564 h 1555276"/>
                      <a:gd name="connsiteX2" fmla="*/ 314343 w 1629225"/>
                      <a:gd name="connsiteY2" fmla="*/ 47104 h 1555276"/>
                      <a:gd name="connsiteX3" fmla="*/ 216578 w 1629225"/>
                      <a:gd name="connsiteY3" fmla="*/ 0 h 1555276"/>
                      <a:gd name="connsiteX4" fmla="*/ 0 w 1629225"/>
                      <a:gd name="connsiteY4" fmla="*/ 368594 h 1555276"/>
                      <a:gd name="connsiteX5" fmla="*/ 111609 w 1629225"/>
                      <a:gd name="connsiteY5" fmla="*/ 725796 h 1555276"/>
                      <a:gd name="connsiteX6" fmla="*/ 348095 w 1629225"/>
                      <a:gd name="connsiteY6" fmla="*/ 1431413 h 1555276"/>
                      <a:gd name="connsiteX7" fmla="*/ 1629225 w 1629225"/>
                      <a:gd name="connsiteY7" fmla="*/ 1553831 h 1555276"/>
                      <a:gd name="connsiteX0" fmla="*/ 411770 w 445133"/>
                      <a:gd name="connsiteY0" fmla="*/ 1393546 h 1431413"/>
                      <a:gd name="connsiteX1" fmla="*/ 445133 w 445133"/>
                      <a:gd name="connsiteY1" fmla="*/ 584564 h 1431413"/>
                      <a:gd name="connsiteX2" fmla="*/ 314343 w 445133"/>
                      <a:gd name="connsiteY2" fmla="*/ 47104 h 1431413"/>
                      <a:gd name="connsiteX3" fmla="*/ 216578 w 445133"/>
                      <a:gd name="connsiteY3" fmla="*/ 0 h 1431413"/>
                      <a:gd name="connsiteX4" fmla="*/ 0 w 445133"/>
                      <a:gd name="connsiteY4" fmla="*/ 368594 h 1431413"/>
                      <a:gd name="connsiteX5" fmla="*/ 111609 w 445133"/>
                      <a:gd name="connsiteY5" fmla="*/ 725796 h 1431413"/>
                      <a:gd name="connsiteX6" fmla="*/ 348095 w 445133"/>
                      <a:gd name="connsiteY6" fmla="*/ 1431413 h 1431413"/>
                      <a:gd name="connsiteX7" fmla="*/ 411770 w 445133"/>
                      <a:gd name="connsiteY7" fmla="*/ 1393546 h 14314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445133" h="1431413">
                        <a:moveTo>
                          <a:pt x="411770" y="1393546"/>
                        </a:moveTo>
                        <a:lnTo>
                          <a:pt x="445133" y="584564"/>
                        </a:lnTo>
                        <a:lnTo>
                          <a:pt x="314343" y="47104"/>
                        </a:lnTo>
                        <a:lnTo>
                          <a:pt x="216578" y="0"/>
                        </a:lnTo>
                        <a:lnTo>
                          <a:pt x="0" y="368594"/>
                        </a:lnTo>
                        <a:lnTo>
                          <a:pt x="111609" y="725796"/>
                        </a:lnTo>
                        <a:lnTo>
                          <a:pt x="348095" y="1431413"/>
                        </a:lnTo>
                        <a:cubicBezTo>
                          <a:pt x="348095" y="1413288"/>
                          <a:pt x="411770" y="1411671"/>
                          <a:pt x="411770" y="1393546"/>
                        </a:cubicBez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29" name="Freeform 28">
                    <a:extLst>
                      <a:ext uri="{FF2B5EF4-FFF2-40B4-BE49-F238E27FC236}">
                        <a16:creationId xmlns:a16="http://schemas.microsoft.com/office/drawing/2014/main" id="{6904BEE1-DA1E-F945-A7D1-8A9E6638EEC9}"/>
                      </a:ext>
                    </a:extLst>
                  </p:cNvPr>
                  <p:cNvSpPr/>
                  <p:nvPr/>
                </p:nvSpPr>
                <p:spPr>
                  <a:xfrm rot="2273808">
                    <a:off x="5012953" y="947107"/>
                    <a:ext cx="826211" cy="730723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2500"/>
                      <a:gd name="connsiteX1" fmla="*/ 470854 w 1362242"/>
                      <a:gd name="connsiteY1" fmla="*/ 0 h 442500"/>
                      <a:gd name="connsiteX2" fmla="*/ 469577 w 1362242"/>
                      <a:gd name="connsiteY2" fmla="*/ 42536 h 442500"/>
                      <a:gd name="connsiteX3" fmla="*/ 115510 w 1362242"/>
                      <a:gd name="connsiteY3" fmla="*/ 48659 h 442500"/>
                      <a:gd name="connsiteX4" fmla="*/ 0 w 1362242"/>
                      <a:gd name="connsiteY4" fmla="*/ 297823 h 442500"/>
                      <a:gd name="connsiteX5" fmla="*/ 394422 w 1362242"/>
                      <a:gd name="connsiteY5" fmla="*/ 442500 h 442500"/>
                      <a:gd name="connsiteX6" fmla="*/ 342462 w 1362242"/>
                      <a:gd name="connsiteY6" fmla="*/ 412321 h 442500"/>
                      <a:gd name="connsiteX7" fmla="*/ 1362242 w 1362242"/>
                      <a:gd name="connsiteY7" fmla="*/ 67048 h 442500"/>
                      <a:gd name="connsiteX8" fmla="*/ 1345101 w 1362242"/>
                      <a:gd name="connsiteY8" fmla="*/ 38 h 442500"/>
                      <a:gd name="connsiteX0" fmla="*/ 1452821 w 1469962"/>
                      <a:gd name="connsiteY0" fmla="*/ 38 h 442500"/>
                      <a:gd name="connsiteX1" fmla="*/ 578574 w 1469962"/>
                      <a:gd name="connsiteY1" fmla="*/ 0 h 442500"/>
                      <a:gd name="connsiteX2" fmla="*/ 577297 w 1469962"/>
                      <a:gd name="connsiteY2" fmla="*/ 42536 h 442500"/>
                      <a:gd name="connsiteX3" fmla="*/ 223230 w 1469962"/>
                      <a:gd name="connsiteY3" fmla="*/ 48659 h 442500"/>
                      <a:gd name="connsiteX4" fmla="*/ 0 w 1469962"/>
                      <a:gd name="connsiteY4" fmla="*/ 290786 h 442500"/>
                      <a:gd name="connsiteX5" fmla="*/ 502142 w 1469962"/>
                      <a:gd name="connsiteY5" fmla="*/ 442500 h 442500"/>
                      <a:gd name="connsiteX6" fmla="*/ 450182 w 1469962"/>
                      <a:gd name="connsiteY6" fmla="*/ 412321 h 442500"/>
                      <a:gd name="connsiteX7" fmla="*/ 1469962 w 1469962"/>
                      <a:gd name="connsiteY7" fmla="*/ 67048 h 442500"/>
                      <a:gd name="connsiteX8" fmla="*/ 1452821 w 1469962"/>
                      <a:gd name="connsiteY8" fmla="*/ 38 h 442500"/>
                      <a:gd name="connsiteX0" fmla="*/ 1354184 w 1371325"/>
                      <a:gd name="connsiteY0" fmla="*/ 38 h 442500"/>
                      <a:gd name="connsiteX1" fmla="*/ 479937 w 1371325"/>
                      <a:gd name="connsiteY1" fmla="*/ 0 h 442500"/>
                      <a:gd name="connsiteX2" fmla="*/ 478660 w 1371325"/>
                      <a:gd name="connsiteY2" fmla="*/ 42536 h 442500"/>
                      <a:gd name="connsiteX3" fmla="*/ 124593 w 1371325"/>
                      <a:gd name="connsiteY3" fmla="*/ 48659 h 442500"/>
                      <a:gd name="connsiteX4" fmla="*/ 0 w 1371325"/>
                      <a:gd name="connsiteY4" fmla="*/ 191287 h 442500"/>
                      <a:gd name="connsiteX5" fmla="*/ 403505 w 1371325"/>
                      <a:gd name="connsiteY5" fmla="*/ 442500 h 442500"/>
                      <a:gd name="connsiteX6" fmla="*/ 351545 w 1371325"/>
                      <a:gd name="connsiteY6" fmla="*/ 412321 h 442500"/>
                      <a:gd name="connsiteX7" fmla="*/ 1371325 w 1371325"/>
                      <a:gd name="connsiteY7" fmla="*/ 67048 h 442500"/>
                      <a:gd name="connsiteX8" fmla="*/ 1354184 w 1371325"/>
                      <a:gd name="connsiteY8" fmla="*/ 38 h 442500"/>
                      <a:gd name="connsiteX0" fmla="*/ 1354184 w 1371325"/>
                      <a:gd name="connsiteY0" fmla="*/ 31107 h 473569"/>
                      <a:gd name="connsiteX1" fmla="*/ 512556 w 1371325"/>
                      <a:gd name="connsiteY1" fmla="*/ 0 h 473569"/>
                      <a:gd name="connsiteX2" fmla="*/ 478660 w 1371325"/>
                      <a:gd name="connsiteY2" fmla="*/ 73605 h 473569"/>
                      <a:gd name="connsiteX3" fmla="*/ 124593 w 1371325"/>
                      <a:gd name="connsiteY3" fmla="*/ 79728 h 473569"/>
                      <a:gd name="connsiteX4" fmla="*/ 0 w 1371325"/>
                      <a:gd name="connsiteY4" fmla="*/ 222356 h 473569"/>
                      <a:gd name="connsiteX5" fmla="*/ 403505 w 1371325"/>
                      <a:gd name="connsiteY5" fmla="*/ 473569 h 473569"/>
                      <a:gd name="connsiteX6" fmla="*/ 351545 w 1371325"/>
                      <a:gd name="connsiteY6" fmla="*/ 443390 h 473569"/>
                      <a:gd name="connsiteX7" fmla="*/ 1371325 w 1371325"/>
                      <a:gd name="connsiteY7" fmla="*/ 98117 h 473569"/>
                      <a:gd name="connsiteX8" fmla="*/ 1354184 w 1371325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92545 w 1285210"/>
                      <a:gd name="connsiteY2" fmla="*/ 73605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423997 w 1285210"/>
                      <a:gd name="connsiteY2" fmla="*/ 77524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8478 w 1285210"/>
                      <a:gd name="connsiteY2" fmla="*/ 79728 h 473569"/>
                      <a:gd name="connsiteX3" fmla="*/ 0 w 1285210"/>
                      <a:gd name="connsiteY3" fmla="*/ 274609 h 473569"/>
                      <a:gd name="connsiteX4" fmla="*/ 317390 w 1285210"/>
                      <a:gd name="connsiteY4" fmla="*/ 473569 h 473569"/>
                      <a:gd name="connsiteX5" fmla="*/ 265430 w 1285210"/>
                      <a:gd name="connsiteY5" fmla="*/ 443390 h 473569"/>
                      <a:gd name="connsiteX6" fmla="*/ 1285210 w 1285210"/>
                      <a:gd name="connsiteY6" fmla="*/ 98117 h 473569"/>
                      <a:gd name="connsiteX7" fmla="*/ 1268069 w 1285210"/>
                      <a:gd name="connsiteY7" fmla="*/ 31107 h 473569"/>
                      <a:gd name="connsiteX0" fmla="*/ 1268069 w 1285210"/>
                      <a:gd name="connsiteY0" fmla="*/ 50749 h 493211"/>
                      <a:gd name="connsiteX1" fmla="*/ 426441 w 1285210"/>
                      <a:gd name="connsiteY1" fmla="*/ 19642 h 493211"/>
                      <a:gd name="connsiteX2" fmla="*/ 54958 w 1285210"/>
                      <a:gd name="connsiteY2" fmla="*/ 18379 h 493211"/>
                      <a:gd name="connsiteX3" fmla="*/ 0 w 1285210"/>
                      <a:gd name="connsiteY3" fmla="*/ 294251 h 493211"/>
                      <a:gd name="connsiteX4" fmla="*/ 317390 w 1285210"/>
                      <a:gd name="connsiteY4" fmla="*/ 493211 h 493211"/>
                      <a:gd name="connsiteX5" fmla="*/ 265430 w 1285210"/>
                      <a:gd name="connsiteY5" fmla="*/ 463032 h 493211"/>
                      <a:gd name="connsiteX6" fmla="*/ 1285210 w 1285210"/>
                      <a:gd name="connsiteY6" fmla="*/ 117759 h 493211"/>
                      <a:gd name="connsiteX7" fmla="*/ 1268069 w 1285210"/>
                      <a:gd name="connsiteY7" fmla="*/ 50749 h 493211"/>
                      <a:gd name="connsiteX0" fmla="*/ 1268069 w 1285210"/>
                      <a:gd name="connsiteY0" fmla="*/ 32370 h 474832"/>
                      <a:gd name="connsiteX1" fmla="*/ 426441 w 1285210"/>
                      <a:gd name="connsiteY1" fmla="*/ 1263 h 474832"/>
                      <a:gd name="connsiteX2" fmla="*/ 54958 w 1285210"/>
                      <a:gd name="connsiteY2" fmla="*/ 0 h 474832"/>
                      <a:gd name="connsiteX3" fmla="*/ 0 w 1285210"/>
                      <a:gd name="connsiteY3" fmla="*/ 275872 h 474832"/>
                      <a:gd name="connsiteX4" fmla="*/ 317390 w 1285210"/>
                      <a:gd name="connsiteY4" fmla="*/ 474832 h 474832"/>
                      <a:gd name="connsiteX5" fmla="*/ 265430 w 1285210"/>
                      <a:gd name="connsiteY5" fmla="*/ 444653 h 474832"/>
                      <a:gd name="connsiteX6" fmla="*/ 1285210 w 1285210"/>
                      <a:gd name="connsiteY6" fmla="*/ 99380 h 474832"/>
                      <a:gd name="connsiteX7" fmla="*/ 1268069 w 1285210"/>
                      <a:gd name="connsiteY7" fmla="*/ 32370 h 474832"/>
                      <a:gd name="connsiteX0" fmla="*/ 1268069 w 1285210"/>
                      <a:gd name="connsiteY0" fmla="*/ 51241 h 493703"/>
                      <a:gd name="connsiteX1" fmla="*/ 426441 w 1285210"/>
                      <a:gd name="connsiteY1" fmla="*/ 20134 h 493703"/>
                      <a:gd name="connsiteX2" fmla="*/ 57309 w 1285210"/>
                      <a:gd name="connsiteY2" fmla="*/ 0 h 493703"/>
                      <a:gd name="connsiteX3" fmla="*/ 0 w 1285210"/>
                      <a:gd name="connsiteY3" fmla="*/ 294743 h 493703"/>
                      <a:gd name="connsiteX4" fmla="*/ 317390 w 1285210"/>
                      <a:gd name="connsiteY4" fmla="*/ 493703 h 493703"/>
                      <a:gd name="connsiteX5" fmla="*/ 265430 w 1285210"/>
                      <a:gd name="connsiteY5" fmla="*/ 463524 h 493703"/>
                      <a:gd name="connsiteX6" fmla="*/ 1285210 w 1285210"/>
                      <a:gd name="connsiteY6" fmla="*/ 118251 h 493703"/>
                      <a:gd name="connsiteX7" fmla="*/ 1268069 w 1285210"/>
                      <a:gd name="connsiteY7" fmla="*/ 51241 h 493703"/>
                      <a:gd name="connsiteX0" fmla="*/ 2187601 w 2187601"/>
                      <a:gd name="connsiteY0" fmla="*/ 49792 h 493703"/>
                      <a:gd name="connsiteX1" fmla="*/ 426441 w 2187601"/>
                      <a:gd name="connsiteY1" fmla="*/ 20134 h 493703"/>
                      <a:gd name="connsiteX2" fmla="*/ 57309 w 2187601"/>
                      <a:gd name="connsiteY2" fmla="*/ 0 h 493703"/>
                      <a:gd name="connsiteX3" fmla="*/ 0 w 2187601"/>
                      <a:gd name="connsiteY3" fmla="*/ 294743 h 493703"/>
                      <a:gd name="connsiteX4" fmla="*/ 317390 w 2187601"/>
                      <a:gd name="connsiteY4" fmla="*/ 493703 h 493703"/>
                      <a:gd name="connsiteX5" fmla="*/ 265430 w 2187601"/>
                      <a:gd name="connsiteY5" fmla="*/ 463524 h 493703"/>
                      <a:gd name="connsiteX6" fmla="*/ 1285210 w 2187601"/>
                      <a:gd name="connsiteY6" fmla="*/ 118251 h 493703"/>
                      <a:gd name="connsiteX7" fmla="*/ 2187601 w 2187601"/>
                      <a:gd name="connsiteY7" fmla="*/ 49792 h 493703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34602 h 576391"/>
                      <a:gd name="connsiteX1" fmla="*/ 426441 w 2158759"/>
                      <a:gd name="connsiteY1" fmla="*/ 102822 h 576391"/>
                      <a:gd name="connsiteX2" fmla="*/ 57309 w 2158759"/>
                      <a:gd name="connsiteY2" fmla="*/ 82688 h 576391"/>
                      <a:gd name="connsiteX3" fmla="*/ 0 w 2158759"/>
                      <a:gd name="connsiteY3" fmla="*/ 377431 h 576391"/>
                      <a:gd name="connsiteX4" fmla="*/ 317390 w 2158759"/>
                      <a:gd name="connsiteY4" fmla="*/ 576391 h 576391"/>
                      <a:gd name="connsiteX5" fmla="*/ 265430 w 2158759"/>
                      <a:gd name="connsiteY5" fmla="*/ 546212 h 576391"/>
                      <a:gd name="connsiteX6" fmla="*/ 1285210 w 2158759"/>
                      <a:gd name="connsiteY6" fmla="*/ 200939 h 576391"/>
                      <a:gd name="connsiteX7" fmla="*/ 2158759 w 2158759"/>
                      <a:gd name="connsiteY7" fmla="*/ 134602 h 576391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13578 h 555367"/>
                      <a:gd name="connsiteX1" fmla="*/ 1856963 w 2158759"/>
                      <a:gd name="connsiteY1" fmla="*/ 0 h 555367"/>
                      <a:gd name="connsiteX2" fmla="*/ 57309 w 2158759"/>
                      <a:gd name="connsiteY2" fmla="*/ 61664 h 555367"/>
                      <a:gd name="connsiteX3" fmla="*/ 0 w 2158759"/>
                      <a:gd name="connsiteY3" fmla="*/ 356407 h 555367"/>
                      <a:gd name="connsiteX4" fmla="*/ 317390 w 2158759"/>
                      <a:gd name="connsiteY4" fmla="*/ 555367 h 555367"/>
                      <a:gd name="connsiteX5" fmla="*/ 265430 w 2158759"/>
                      <a:gd name="connsiteY5" fmla="*/ 525188 h 555367"/>
                      <a:gd name="connsiteX6" fmla="*/ 1285210 w 2158759"/>
                      <a:gd name="connsiteY6" fmla="*/ 179915 h 555367"/>
                      <a:gd name="connsiteX7" fmla="*/ 2158759 w 2158759"/>
                      <a:gd name="connsiteY7" fmla="*/ 113578 h 555367"/>
                      <a:gd name="connsiteX0" fmla="*/ 2158759 w 2158759"/>
                      <a:gd name="connsiteY0" fmla="*/ 131777 h 573566"/>
                      <a:gd name="connsiteX1" fmla="*/ 1856963 w 2158759"/>
                      <a:gd name="connsiteY1" fmla="*/ 18199 h 573566"/>
                      <a:gd name="connsiteX2" fmla="*/ 1021768 w 2158759"/>
                      <a:gd name="connsiteY2" fmla="*/ 0 h 573566"/>
                      <a:gd name="connsiteX3" fmla="*/ 0 w 2158759"/>
                      <a:gd name="connsiteY3" fmla="*/ 374606 h 573566"/>
                      <a:gd name="connsiteX4" fmla="*/ 317390 w 2158759"/>
                      <a:gd name="connsiteY4" fmla="*/ 573566 h 573566"/>
                      <a:gd name="connsiteX5" fmla="*/ 265430 w 2158759"/>
                      <a:gd name="connsiteY5" fmla="*/ 543387 h 573566"/>
                      <a:gd name="connsiteX6" fmla="*/ 1285210 w 2158759"/>
                      <a:gd name="connsiteY6" fmla="*/ 198114 h 573566"/>
                      <a:gd name="connsiteX7" fmla="*/ 2158759 w 2158759"/>
                      <a:gd name="connsiteY7" fmla="*/ 131777 h 573566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285210 w 2158759"/>
                      <a:gd name="connsiteY7" fmla="*/ 263158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475851 w 2158759"/>
                      <a:gd name="connsiteY7" fmla="*/ 246905 h 638610"/>
                      <a:gd name="connsiteX8" fmla="*/ 2158759 w 2158759"/>
                      <a:gd name="connsiteY8" fmla="*/ 196821 h 638610"/>
                      <a:gd name="connsiteX0" fmla="*/ 2158759 w 2163326"/>
                      <a:gd name="connsiteY0" fmla="*/ 196821 h 638610"/>
                      <a:gd name="connsiteX1" fmla="*/ 1856963 w 2163326"/>
                      <a:gd name="connsiteY1" fmla="*/ 83243 h 638610"/>
                      <a:gd name="connsiteX2" fmla="*/ 1358439 w 2163326"/>
                      <a:gd name="connsiteY2" fmla="*/ 0 h 638610"/>
                      <a:gd name="connsiteX3" fmla="*/ 1021768 w 2163326"/>
                      <a:gd name="connsiteY3" fmla="*/ 65044 h 638610"/>
                      <a:gd name="connsiteX4" fmla="*/ 0 w 2163326"/>
                      <a:gd name="connsiteY4" fmla="*/ 439650 h 638610"/>
                      <a:gd name="connsiteX5" fmla="*/ 317390 w 2163326"/>
                      <a:gd name="connsiteY5" fmla="*/ 638610 h 638610"/>
                      <a:gd name="connsiteX6" fmla="*/ 1435993 w 2163326"/>
                      <a:gd name="connsiteY6" fmla="*/ 479949 h 638610"/>
                      <a:gd name="connsiteX7" fmla="*/ 1475851 w 2163326"/>
                      <a:gd name="connsiteY7" fmla="*/ 246905 h 638610"/>
                      <a:gd name="connsiteX8" fmla="*/ 2163326 w 2163326"/>
                      <a:gd name="connsiteY8" fmla="*/ 237475 h 638610"/>
                      <a:gd name="connsiteX9" fmla="*/ 2158759 w 2163326"/>
                      <a:gd name="connsiteY9" fmla="*/ 19682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475851 w 2163327"/>
                      <a:gd name="connsiteY7" fmla="*/ 24690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479949"/>
                      <a:gd name="connsiteX1" fmla="*/ 1856963 w 2163327"/>
                      <a:gd name="connsiteY1" fmla="*/ 83243 h 479949"/>
                      <a:gd name="connsiteX2" fmla="*/ 1358439 w 2163327"/>
                      <a:gd name="connsiteY2" fmla="*/ 0 h 479949"/>
                      <a:gd name="connsiteX3" fmla="*/ 1021768 w 2163327"/>
                      <a:gd name="connsiteY3" fmla="*/ 65044 h 479949"/>
                      <a:gd name="connsiteX4" fmla="*/ 0 w 2163327"/>
                      <a:gd name="connsiteY4" fmla="*/ 439650 h 479949"/>
                      <a:gd name="connsiteX5" fmla="*/ 1215266 w 2163327"/>
                      <a:gd name="connsiteY5" fmla="*/ 290391 h 479949"/>
                      <a:gd name="connsiteX6" fmla="*/ 1435993 w 2163327"/>
                      <a:gd name="connsiteY6" fmla="*/ 479949 h 479949"/>
                      <a:gd name="connsiteX7" fmla="*/ 1502915 w 2163327"/>
                      <a:gd name="connsiteY7" fmla="*/ 190265 h 479949"/>
                      <a:gd name="connsiteX8" fmla="*/ 2163326 w 2163327"/>
                      <a:gd name="connsiteY8" fmla="*/ 237475 h 479949"/>
                      <a:gd name="connsiteX9" fmla="*/ 2163327 w 2163327"/>
                      <a:gd name="connsiteY9" fmla="*/ 183101 h 479949"/>
                      <a:gd name="connsiteX0" fmla="*/ 1141559 w 1141559"/>
                      <a:gd name="connsiteY0" fmla="*/ 183101 h 479949"/>
                      <a:gd name="connsiteX1" fmla="*/ 835195 w 1141559"/>
                      <a:gd name="connsiteY1" fmla="*/ 83243 h 479949"/>
                      <a:gd name="connsiteX2" fmla="*/ 336671 w 1141559"/>
                      <a:gd name="connsiteY2" fmla="*/ 0 h 479949"/>
                      <a:gd name="connsiteX3" fmla="*/ 0 w 1141559"/>
                      <a:gd name="connsiteY3" fmla="*/ 65044 h 479949"/>
                      <a:gd name="connsiteX4" fmla="*/ 1674 w 1141559"/>
                      <a:gd name="connsiteY4" fmla="*/ 69927 h 479949"/>
                      <a:gd name="connsiteX5" fmla="*/ 193498 w 1141559"/>
                      <a:gd name="connsiteY5" fmla="*/ 290391 h 479949"/>
                      <a:gd name="connsiteX6" fmla="*/ 414225 w 1141559"/>
                      <a:gd name="connsiteY6" fmla="*/ 479949 h 479949"/>
                      <a:gd name="connsiteX7" fmla="*/ 481147 w 1141559"/>
                      <a:gd name="connsiteY7" fmla="*/ 190265 h 479949"/>
                      <a:gd name="connsiteX8" fmla="*/ 1141558 w 1141559"/>
                      <a:gd name="connsiteY8" fmla="*/ 237475 h 479949"/>
                      <a:gd name="connsiteX9" fmla="*/ 1141559 w 1141559"/>
                      <a:gd name="connsiteY9" fmla="*/ 183101 h 479949"/>
                      <a:gd name="connsiteX0" fmla="*/ 1141559 w 1141559"/>
                      <a:gd name="connsiteY0" fmla="*/ 239980 h 536828"/>
                      <a:gd name="connsiteX1" fmla="*/ 835195 w 1141559"/>
                      <a:gd name="connsiteY1" fmla="*/ 140122 h 536828"/>
                      <a:gd name="connsiteX2" fmla="*/ 63693 w 1141559"/>
                      <a:gd name="connsiteY2" fmla="*/ 0 h 536828"/>
                      <a:gd name="connsiteX3" fmla="*/ 0 w 1141559"/>
                      <a:gd name="connsiteY3" fmla="*/ 121923 h 536828"/>
                      <a:gd name="connsiteX4" fmla="*/ 1674 w 1141559"/>
                      <a:gd name="connsiteY4" fmla="*/ 126806 h 536828"/>
                      <a:gd name="connsiteX5" fmla="*/ 193498 w 1141559"/>
                      <a:gd name="connsiteY5" fmla="*/ 347270 h 536828"/>
                      <a:gd name="connsiteX6" fmla="*/ 414225 w 1141559"/>
                      <a:gd name="connsiteY6" fmla="*/ 536828 h 536828"/>
                      <a:gd name="connsiteX7" fmla="*/ 481147 w 1141559"/>
                      <a:gd name="connsiteY7" fmla="*/ 247144 h 536828"/>
                      <a:gd name="connsiteX8" fmla="*/ 1141558 w 1141559"/>
                      <a:gd name="connsiteY8" fmla="*/ 294354 h 536828"/>
                      <a:gd name="connsiteX9" fmla="*/ 1141559 w 1141559"/>
                      <a:gd name="connsiteY9" fmla="*/ 239980 h 536828"/>
                      <a:gd name="connsiteX0" fmla="*/ 1141559 w 1141559"/>
                      <a:gd name="connsiteY0" fmla="*/ 254041 h 550889"/>
                      <a:gd name="connsiteX1" fmla="*/ 835195 w 1141559"/>
                      <a:gd name="connsiteY1" fmla="*/ 154183 h 550889"/>
                      <a:gd name="connsiteX2" fmla="*/ 42583 w 1141559"/>
                      <a:gd name="connsiteY2" fmla="*/ 0 h 550889"/>
                      <a:gd name="connsiteX3" fmla="*/ 0 w 1141559"/>
                      <a:gd name="connsiteY3" fmla="*/ 135984 h 550889"/>
                      <a:gd name="connsiteX4" fmla="*/ 1674 w 1141559"/>
                      <a:gd name="connsiteY4" fmla="*/ 140867 h 550889"/>
                      <a:gd name="connsiteX5" fmla="*/ 193498 w 1141559"/>
                      <a:gd name="connsiteY5" fmla="*/ 361331 h 550889"/>
                      <a:gd name="connsiteX6" fmla="*/ 414225 w 1141559"/>
                      <a:gd name="connsiteY6" fmla="*/ 550889 h 550889"/>
                      <a:gd name="connsiteX7" fmla="*/ 481147 w 1141559"/>
                      <a:gd name="connsiteY7" fmla="*/ 261205 h 550889"/>
                      <a:gd name="connsiteX8" fmla="*/ 1141558 w 1141559"/>
                      <a:gd name="connsiteY8" fmla="*/ 308415 h 550889"/>
                      <a:gd name="connsiteX9" fmla="*/ 1141559 w 1141559"/>
                      <a:gd name="connsiteY9" fmla="*/ 254041 h 550889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81147 w 1141559"/>
                      <a:gd name="connsiteY7" fmla="*/ 235203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525471 w 1141559"/>
                      <a:gd name="connsiteY7" fmla="*/ 24644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61098 w 1141559"/>
                      <a:gd name="connsiteY7" fmla="*/ 23556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48071 h 544919"/>
                      <a:gd name="connsiteX1" fmla="*/ 835195 w 1141559"/>
                      <a:gd name="connsiteY1" fmla="*/ 148213 h 544919"/>
                      <a:gd name="connsiteX2" fmla="*/ 67558 w 1141559"/>
                      <a:gd name="connsiteY2" fmla="*/ 0 h 544919"/>
                      <a:gd name="connsiteX3" fmla="*/ 0 w 1141559"/>
                      <a:gd name="connsiteY3" fmla="*/ 130014 h 544919"/>
                      <a:gd name="connsiteX4" fmla="*/ 1674 w 1141559"/>
                      <a:gd name="connsiteY4" fmla="*/ 134897 h 544919"/>
                      <a:gd name="connsiteX5" fmla="*/ 193498 w 1141559"/>
                      <a:gd name="connsiteY5" fmla="*/ 355361 h 544919"/>
                      <a:gd name="connsiteX6" fmla="*/ 414225 w 1141559"/>
                      <a:gd name="connsiteY6" fmla="*/ 544919 h 544919"/>
                      <a:gd name="connsiteX7" fmla="*/ 461098 w 1141559"/>
                      <a:gd name="connsiteY7" fmla="*/ 255594 h 544919"/>
                      <a:gd name="connsiteX8" fmla="*/ 1141558 w 1141559"/>
                      <a:gd name="connsiteY8" fmla="*/ 302445 h 544919"/>
                      <a:gd name="connsiteX9" fmla="*/ 1141559 w 1141559"/>
                      <a:gd name="connsiteY9" fmla="*/ 248071 h 544919"/>
                      <a:gd name="connsiteX0" fmla="*/ 1218216 w 1218216"/>
                      <a:gd name="connsiteY0" fmla="*/ 183321 h 544919"/>
                      <a:gd name="connsiteX1" fmla="*/ 835195 w 1218216"/>
                      <a:gd name="connsiteY1" fmla="*/ 148213 h 544919"/>
                      <a:gd name="connsiteX2" fmla="*/ 67558 w 1218216"/>
                      <a:gd name="connsiteY2" fmla="*/ 0 h 544919"/>
                      <a:gd name="connsiteX3" fmla="*/ 0 w 1218216"/>
                      <a:gd name="connsiteY3" fmla="*/ 130014 h 544919"/>
                      <a:gd name="connsiteX4" fmla="*/ 1674 w 1218216"/>
                      <a:gd name="connsiteY4" fmla="*/ 134897 h 544919"/>
                      <a:gd name="connsiteX5" fmla="*/ 193498 w 1218216"/>
                      <a:gd name="connsiteY5" fmla="*/ 355361 h 544919"/>
                      <a:gd name="connsiteX6" fmla="*/ 414225 w 1218216"/>
                      <a:gd name="connsiteY6" fmla="*/ 544919 h 544919"/>
                      <a:gd name="connsiteX7" fmla="*/ 461098 w 1218216"/>
                      <a:gd name="connsiteY7" fmla="*/ 255594 h 544919"/>
                      <a:gd name="connsiteX8" fmla="*/ 1141558 w 1218216"/>
                      <a:gd name="connsiteY8" fmla="*/ 302445 h 544919"/>
                      <a:gd name="connsiteX9" fmla="*/ 1218216 w 1218216"/>
                      <a:gd name="connsiteY9" fmla="*/ 183321 h 544919"/>
                      <a:gd name="connsiteX0" fmla="*/ 1218216 w 1218216"/>
                      <a:gd name="connsiteY0" fmla="*/ 270397 h 631995"/>
                      <a:gd name="connsiteX1" fmla="*/ 758776 w 1218216"/>
                      <a:gd name="connsiteY1" fmla="*/ 0 h 631995"/>
                      <a:gd name="connsiteX2" fmla="*/ 67558 w 1218216"/>
                      <a:gd name="connsiteY2" fmla="*/ 87076 h 631995"/>
                      <a:gd name="connsiteX3" fmla="*/ 0 w 1218216"/>
                      <a:gd name="connsiteY3" fmla="*/ 217090 h 631995"/>
                      <a:gd name="connsiteX4" fmla="*/ 1674 w 1218216"/>
                      <a:gd name="connsiteY4" fmla="*/ 221973 h 631995"/>
                      <a:gd name="connsiteX5" fmla="*/ 193498 w 1218216"/>
                      <a:gd name="connsiteY5" fmla="*/ 442437 h 631995"/>
                      <a:gd name="connsiteX6" fmla="*/ 414225 w 1218216"/>
                      <a:gd name="connsiteY6" fmla="*/ 631995 h 631995"/>
                      <a:gd name="connsiteX7" fmla="*/ 461098 w 1218216"/>
                      <a:gd name="connsiteY7" fmla="*/ 342670 h 631995"/>
                      <a:gd name="connsiteX8" fmla="*/ 1141558 w 1218216"/>
                      <a:gd name="connsiteY8" fmla="*/ 389521 h 631995"/>
                      <a:gd name="connsiteX9" fmla="*/ 1218216 w 1218216"/>
                      <a:gd name="connsiteY9" fmla="*/ 270397 h 631995"/>
                      <a:gd name="connsiteX0" fmla="*/ 1218216 w 1218216"/>
                      <a:gd name="connsiteY0" fmla="*/ 623451 h 985049"/>
                      <a:gd name="connsiteX1" fmla="*/ 758776 w 1218216"/>
                      <a:gd name="connsiteY1" fmla="*/ 353054 h 985049"/>
                      <a:gd name="connsiteX2" fmla="*/ 319592 w 1218216"/>
                      <a:gd name="connsiteY2" fmla="*/ 0 h 985049"/>
                      <a:gd name="connsiteX3" fmla="*/ 0 w 1218216"/>
                      <a:gd name="connsiteY3" fmla="*/ 570144 h 985049"/>
                      <a:gd name="connsiteX4" fmla="*/ 1674 w 1218216"/>
                      <a:gd name="connsiteY4" fmla="*/ 575027 h 985049"/>
                      <a:gd name="connsiteX5" fmla="*/ 193498 w 1218216"/>
                      <a:gd name="connsiteY5" fmla="*/ 795491 h 985049"/>
                      <a:gd name="connsiteX6" fmla="*/ 414225 w 1218216"/>
                      <a:gd name="connsiteY6" fmla="*/ 985049 h 985049"/>
                      <a:gd name="connsiteX7" fmla="*/ 461098 w 1218216"/>
                      <a:gd name="connsiteY7" fmla="*/ 695724 h 985049"/>
                      <a:gd name="connsiteX8" fmla="*/ 1141558 w 1218216"/>
                      <a:gd name="connsiteY8" fmla="*/ 742575 h 985049"/>
                      <a:gd name="connsiteX9" fmla="*/ 1218216 w 1218216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6006 w 1224222"/>
                      <a:gd name="connsiteY3" fmla="*/ 570144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263310 w 1224222"/>
                      <a:gd name="connsiteY3" fmla="*/ 110666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024718 w 1024718"/>
                      <a:gd name="connsiteY0" fmla="*/ 623451 h 985049"/>
                      <a:gd name="connsiteX1" fmla="*/ 565278 w 1024718"/>
                      <a:gd name="connsiteY1" fmla="*/ 353054 h 985049"/>
                      <a:gd name="connsiteX2" fmla="*/ 126094 w 1024718"/>
                      <a:gd name="connsiteY2" fmla="*/ 0 h 985049"/>
                      <a:gd name="connsiteX3" fmla="*/ 63806 w 1024718"/>
                      <a:gd name="connsiteY3" fmla="*/ 110666 h 985049"/>
                      <a:gd name="connsiteX4" fmla="*/ 146825 w 1024718"/>
                      <a:gd name="connsiteY4" fmla="*/ 357168 h 985049"/>
                      <a:gd name="connsiteX5" fmla="*/ 0 w 1024718"/>
                      <a:gd name="connsiteY5" fmla="*/ 795491 h 985049"/>
                      <a:gd name="connsiteX6" fmla="*/ 220727 w 1024718"/>
                      <a:gd name="connsiteY6" fmla="*/ 985049 h 985049"/>
                      <a:gd name="connsiteX7" fmla="*/ 267600 w 1024718"/>
                      <a:gd name="connsiteY7" fmla="*/ 695724 h 985049"/>
                      <a:gd name="connsiteX8" fmla="*/ 948060 w 1024718"/>
                      <a:gd name="connsiteY8" fmla="*/ 742575 h 985049"/>
                      <a:gd name="connsiteX9" fmla="*/ 1024718 w 1024718"/>
                      <a:gd name="connsiteY9" fmla="*/ 623451 h 985049"/>
                      <a:gd name="connsiteX0" fmla="*/ 960912 w 960912"/>
                      <a:gd name="connsiteY0" fmla="*/ 623451 h 985049"/>
                      <a:gd name="connsiteX1" fmla="*/ 501472 w 960912"/>
                      <a:gd name="connsiteY1" fmla="*/ 353054 h 985049"/>
                      <a:gd name="connsiteX2" fmla="*/ 62288 w 960912"/>
                      <a:gd name="connsiteY2" fmla="*/ 0 h 985049"/>
                      <a:gd name="connsiteX3" fmla="*/ 0 w 960912"/>
                      <a:gd name="connsiteY3" fmla="*/ 110666 h 985049"/>
                      <a:gd name="connsiteX4" fmla="*/ 83019 w 960912"/>
                      <a:gd name="connsiteY4" fmla="*/ 357168 h 985049"/>
                      <a:gd name="connsiteX5" fmla="*/ 200291 w 960912"/>
                      <a:gd name="connsiteY5" fmla="*/ 625498 h 985049"/>
                      <a:gd name="connsiteX6" fmla="*/ 156921 w 960912"/>
                      <a:gd name="connsiteY6" fmla="*/ 985049 h 985049"/>
                      <a:gd name="connsiteX7" fmla="*/ 203794 w 960912"/>
                      <a:gd name="connsiteY7" fmla="*/ 695724 h 985049"/>
                      <a:gd name="connsiteX8" fmla="*/ 884254 w 960912"/>
                      <a:gd name="connsiteY8" fmla="*/ 742575 h 985049"/>
                      <a:gd name="connsiteX9" fmla="*/ 960912 w 960912"/>
                      <a:gd name="connsiteY9" fmla="*/ 623451 h 985049"/>
                      <a:gd name="connsiteX0" fmla="*/ 960912 w 960912"/>
                      <a:gd name="connsiteY0" fmla="*/ 623451 h 743722"/>
                      <a:gd name="connsiteX1" fmla="*/ 501472 w 960912"/>
                      <a:gd name="connsiteY1" fmla="*/ 353054 h 743722"/>
                      <a:gd name="connsiteX2" fmla="*/ 62288 w 960912"/>
                      <a:gd name="connsiteY2" fmla="*/ 0 h 743722"/>
                      <a:gd name="connsiteX3" fmla="*/ 0 w 960912"/>
                      <a:gd name="connsiteY3" fmla="*/ 110666 h 743722"/>
                      <a:gd name="connsiteX4" fmla="*/ 83019 w 960912"/>
                      <a:gd name="connsiteY4" fmla="*/ 357168 h 743722"/>
                      <a:gd name="connsiteX5" fmla="*/ 200291 w 960912"/>
                      <a:gd name="connsiteY5" fmla="*/ 625498 h 743722"/>
                      <a:gd name="connsiteX6" fmla="*/ 203794 w 960912"/>
                      <a:gd name="connsiteY6" fmla="*/ 695724 h 743722"/>
                      <a:gd name="connsiteX7" fmla="*/ 884254 w 960912"/>
                      <a:gd name="connsiteY7" fmla="*/ 742575 h 743722"/>
                      <a:gd name="connsiteX8" fmla="*/ 960912 w 960912"/>
                      <a:gd name="connsiteY8" fmla="*/ 623451 h 743722"/>
                      <a:gd name="connsiteX0" fmla="*/ 960912 w 960912"/>
                      <a:gd name="connsiteY0" fmla="*/ 623451 h 743011"/>
                      <a:gd name="connsiteX1" fmla="*/ 501472 w 960912"/>
                      <a:gd name="connsiteY1" fmla="*/ 353054 h 743011"/>
                      <a:gd name="connsiteX2" fmla="*/ 62288 w 960912"/>
                      <a:gd name="connsiteY2" fmla="*/ 0 h 743011"/>
                      <a:gd name="connsiteX3" fmla="*/ 0 w 960912"/>
                      <a:gd name="connsiteY3" fmla="*/ 110666 h 743011"/>
                      <a:gd name="connsiteX4" fmla="*/ 83019 w 960912"/>
                      <a:gd name="connsiteY4" fmla="*/ 357168 h 743011"/>
                      <a:gd name="connsiteX5" fmla="*/ 200291 w 960912"/>
                      <a:gd name="connsiteY5" fmla="*/ 625498 h 743011"/>
                      <a:gd name="connsiteX6" fmla="*/ 484793 w 960912"/>
                      <a:gd name="connsiteY6" fmla="*/ 573561 h 743011"/>
                      <a:gd name="connsiteX7" fmla="*/ 884254 w 960912"/>
                      <a:gd name="connsiteY7" fmla="*/ 742575 h 743011"/>
                      <a:gd name="connsiteX8" fmla="*/ 960912 w 960912"/>
                      <a:gd name="connsiteY8" fmla="*/ 623451 h 743011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484793 w 960912"/>
                      <a:gd name="connsiteY6" fmla="*/ 573561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529802 w 960912"/>
                      <a:gd name="connsiteY6" fmla="*/ 533445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15755 w 960912"/>
                      <a:gd name="connsiteY5" fmla="*/ 593131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1684 w 960912"/>
                      <a:gd name="connsiteY6" fmla="*/ 736371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8714 w 960912"/>
                      <a:gd name="connsiteY6" fmla="*/ 725816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1281130 w 1281130"/>
                      <a:gd name="connsiteY0" fmla="*/ 623451 h 725816"/>
                      <a:gd name="connsiteX1" fmla="*/ 821690 w 1281130"/>
                      <a:gd name="connsiteY1" fmla="*/ 353054 h 725816"/>
                      <a:gd name="connsiteX2" fmla="*/ 382506 w 1281130"/>
                      <a:gd name="connsiteY2" fmla="*/ 0 h 725816"/>
                      <a:gd name="connsiteX3" fmla="*/ 320218 w 1281130"/>
                      <a:gd name="connsiteY3" fmla="*/ 110666 h 725816"/>
                      <a:gd name="connsiteX4" fmla="*/ 403237 w 1281130"/>
                      <a:gd name="connsiteY4" fmla="*/ 357168 h 725816"/>
                      <a:gd name="connsiteX5" fmla="*/ 508894 w 1281130"/>
                      <a:gd name="connsiteY5" fmla="*/ 604045 h 725816"/>
                      <a:gd name="connsiteX6" fmla="*/ 948932 w 1281130"/>
                      <a:gd name="connsiteY6" fmla="*/ 725816 h 725816"/>
                      <a:gd name="connsiteX7" fmla="*/ 1004786 w 1281130"/>
                      <a:gd name="connsiteY7" fmla="*/ 613106 h 725816"/>
                      <a:gd name="connsiteX8" fmla="*/ 0 w 1281130"/>
                      <a:gd name="connsiteY8" fmla="*/ 501033 h 725816"/>
                      <a:gd name="connsiteX9" fmla="*/ 1281130 w 1281130"/>
                      <a:gd name="connsiteY9" fmla="*/ 623451 h 725816"/>
                      <a:gd name="connsiteX0" fmla="*/ 1517616 w 1517616"/>
                      <a:gd name="connsiteY0" fmla="*/ 828035 h 930400"/>
                      <a:gd name="connsiteX1" fmla="*/ 1058176 w 1517616"/>
                      <a:gd name="connsiteY1" fmla="*/ 557638 h 930400"/>
                      <a:gd name="connsiteX2" fmla="*/ 618992 w 1517616"/>
                      <a:gd name="connsiteY2" fmla="*/ 204584 h 930400"/>
                      <a:gd name="connsiteX3" fmla="*/ 556704 w 1517616"/>
                      <a:gd name="connsiteY3" fmla="*/ 315250 h 930400"/>
                      <a:gd name="connsiteX4" fmla="*/ 639723 w 1517616"/>
                      <a:gd name="connsiteY4" fmla="*/ 561752 h 930400"/>
                      <a:gd name="connsiteX5" fmla="*/ 745380 w 1517616"/>
                      <a:gd name="connsiteY5" fmla="*/ 808629 h 930400"/>
                      <a:gd name="connsiteX6" fmla="*/ 1185418 w 1517616"/>
                      <a:gd name="connsiteY6" fmla="*/ 930400 h 930400"/>
                      <a:gd name="connsiteX7" fmla="*/ 0 w 1517616"/>
                      <a:gd name="connsiteY7" fmla="*/ 0 h 930400"/>
                      <a:gd name="connsiteX8" fmla="*/ 236486 w 1517616"/>
                      <a:gd name="connsiteY8" fmla="*/ 705617 h 930400"/>
                      <a:gd name="connsiteX9" fmla="*/ 1517616 w 1517616"/>
                      <a:gd name="connsiteY9" fmla="*/ 828035 h 930400"/>
                      <a:gd name="connsiteX0" fmla="*/ 1629225 w 1629225"/>
                      <a:gd name="connsiteY0" fmla="*/ 1185237 h 1186682"/>
                      <a:gd name="connsiteX1" fmla="*/ 1169785 w 1629225"/>
                      <a:gd name="connsiteY1" fmla="*/ 914840 h 1186682"/>
                      <a:gd name="connsiteX2" fmla="*/ 730601 w 1629225"/>
                      <a:gd name="connsiteY2" fmla="*/ 561786 h 1186682"/>
                      <a:gd name="connsiteX3" fmla="*/ 668313 w 1629225"/>
                      <a:gd name="connsiteY3" fmla="*/ 672452 h 1186682"/>
                      <a:gd name="connsiteX4" fmla="*/ 751332 w 1629225"/>
                      <a:gd name="connsiteY4" fmla="*/ 918954 h 1186682"/>
                      <a:gd name="connsiteX5" fmla="*/ 856989 w 1629225"/>
                      <a:gd name="connsiteY5" fmla="*/ 1165831 h 1186682"/>
                      <a:gd name="connsiteX6" fmla="*/ 0 w 1629225"/>
                      <a:gd name="connsiteY6" fmla="*/ 0 h 1186682"/>
                      <a:gd name="connsiteX7" fmla="*/ 111609 w 1629225"/>
                      <a:gd name="connsiteY7" fmla="*/ 357202 h 1186682"/>
                      <a:gd name="connsiteX8" fmla="*/ 348095 w 1629225"/>
                      <a:gd name="connsiteY8" fmla="*/ 1062819 h 1186682"/>
                      <a:gd name="connsiteX9" fmla="*/ 1629225 w 1629225"/>
                      <a:gd name="connsiteY9" fmla="*/ 1185237 h 1186682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668313 w 1629225"/>
                      <a:gd name="connsiteY3" fmla="*/ 1041046 h 1555276"/>
                      <a:gd name="connsiteX4" fmla="*/ 751332 w 1629225"/>
                      <a:gd name="connsiteY4" fmla="*/ 1287548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668313 w 1629225"/>
                      <a:gd name="connsiteY3" fmla="*/ 1041046 h 1555276"/>
                      <a:gd name="connsiteX4" fmla="*/ 314343 w 1629225"/>
                      <a:gd name="connsiteY4" fmla="*/ 47104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445133 w 1629225"/>
                      <a:gd name="connsiteY3" fmla="*/ 584564 h 1555276"/>
                      <a:gd name="connsiteX4" fmla="*/ 314343 w 1629225"/>
                      <a:gd name="connsiteY4" fmla="*/ 47104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445133 w 1629225"/>
                      <a:gd name="connsiteY2" fmla="*/ 584564 h 1555276"/>
                      <a:gd name="connsiteX3" fmla="*/ 314343 w 1629225"/>
                      <a:gd name="connsiteY3" fmla="*/ 47104 h 1555276"/>
                      <a:gd name="connsiteX4" fmla="*/ 216578 w 1629225"/>
                      <a:gd name="connsiteY4" fmla="*/ 0 h 1555276"/>
                      <a:gd name="connsiteX5" fmla="*/ 0 w 1629225"/>
                      <a:gd name="connsiteY5" fmla="*/ 368594 h 1555276"/>
                      <a:gd name="connsiteX6" fmla="*/ 111609 w 1629225"/>
                      <a:gd name="connsiteY6" fmla="*/ 725796 h 1555276"/>
                      <a:gd name="connsiteX7" fmla="*/ 348095 w 1629225"/>
                      <a:gd name="connsiteY7" fmla="*/ 1431413 h 1555276"/>
                      <a:gd name="connsiteX8" fmla="*/ 1629225 w 1629225"/>
                      <a:gd name="connsiteY8" fmla="*/ 1553831 h 1555276"/>
                      <a:gd name="connsiteX0" fmla="*/ 1629225 w 1629225"/>
                      <a:gd name="connsiteY0" fmla="*/ 1553831 h 1555276"/>
                      <a:gd name="connsiteX1" fmla="*/ 445133 w 1629225"/>
                      <a:gd name="connsiteY1" fmla="*/ 584564 h 1555276"/>
                      <a:gd name="connsiteX2" fmla="*/ 314343 w 1629225"/>
                      <a:gd name="connsiteY2" fmla="*/ 47104 h 1555276"/>
                      <a:gd name="connsiteX3" fmla="*/ 216578 w 1629225"/>
                      <a:gd name="connsiteY3" fmla="*/ 0 h 1555276"/>
                      <a:gd name="connsiteX4" fmla="*/ 0 w 1629225"/>
                      <a:gd name="connsiteY4" fmla="*/ 368594 h 1555276"/>
                      <a:gd name="connsiteX5" fmla="*/ 111609 w 1629225"/>
                      <a:gd name="connsiteY5" fmla="*/ 725796 h 1555276"/>
                      <a:gd name="connsiteX6" fmla="*/ 348095 w 1629225"/>
                      <a:gd name="connsiteY6" fmla="*/ 1431413 h 1555276"/>
                      <a:gd name="connsiteX7" fmla="*/ 1629225 w 1629225"/>
                      <a:gd name="connsiteY7" fmla="*/ 1553831 h 1555276"/>
                      <a:gd name="connsiteX0" fmla="*/ 411770 w 445133"/>
                      <a:gd name="connsiteY0" fmla="*/ 1393546 h 1431413"/>
                      <a:gd name="connsiteX1" fmla="*/ 445133 w 445133"/>
                      <a:gd name="connsiteY1" fmla="*/ 584564 h 1431413"/>
                      <a:gd name="connsiteX2" fmla="*/ 314343 w 445133"/>
                      <a:gd name="connsiteY2" fmla="*/ 47104 h 1431413"/>
                      <a:gd name="connsiteX3" fmla="*/ 216578 w 445133"/>
                      <a:gd name="connsiteY3" fmla="*/ 0 h 1431413"/>
                      <a:gd name="connsiteX4" fmla="*/ 0 w 445133"/>
                      <a:gd name="connsiteY4" fmla="*/ 368594 h 1431413"/>
                      <a:gd name="connsiteX5" fmla="*/ 111609 w 445133"/>
                      <a:gd name="connsiteY5" fmla="*/ 725796 h 1431413"/>
                      <a:gd name="connsiteX6" fmla="*/ 348095 w 445133"/>
                      <a:gd name="connsiteY6" fmla="*/ 1431413 h 1431413"/>
                      <a:gd name="connsiteX7" fmla="*/ 411770 w 445133"/>
                      <a:gd name="connsiteY7" fmla="*/ 1393546 h 1431413"/>
                      <a:gd name="connsiteX0" fmla="*/ 1758678 w 1792041"/>
                      <a:gd name="connsiteY0" fmla="*/ 1393546 h 1394445"/>
                      <a:gd name="connsiteX1" fmla="*/ 1792041 w 1792041"/>
                      <a:gd name="connsiteY1" fmla="*/ 584564 h 1394445"/>
                      <a:gd name="connsiteX2" fmla="*/ 1661251 w 1792041"/>
                      <a:gd name="connsiteY2" fmla="*/ 47104 h 1394445"/>
                      <a:gd name="connsiteX3" fmla="*/ 1563486 w 1792041"/>
                      <a:gd name="connsiteY3" fmla="*/ 0 h 1394445"/>
                      <a:gd name="connsiteX4" fmla="*/ 1346908 w 1792041"/>
                      <a:gd name="connsiteY4" fmla="*/ 368594 h 1394445"/>
                      <a:gd name="connsiteX5" fmla="*/ 1458517 w 1792041"/>
                      <a:gd name="connsiteY5" fmla="*/ 725796 h 1394445"/>
                      <a:gd name="connsiteX6" fmla="*/ 0 w 1792041"/>
                      <a:gd name="connsiteY6" fmla="*/ 1167834 h 1394445"/>
                      <a:gd name="connsiteX7" fmla="*/ 1758678 w 1792041"/>
                      <a:gd name="connsiteY7" fmla="*/ 1393546 h 1394445"/>
                      <a:gd name="connsiteX0" fmla="*/ 1758678 w 1792041"/>
                      <a:gd name="connsiteY0" fmla="*/ 1393546 h 1394445"/>
                      <a:gd name="connsiteX1" fmla="*/ 1792041 w 1792041"/>
                      <a:gd name="connsiteY1" fmla="*/ 584564 h 1394445"/>
                      <a:gd name="connsiteX2" fmla="*/ 1661251 w 1792041"/>
                      <a:gd name="connsiteY2" fmla="*/ 47104 h 1394445"/>
                      <a:gd name="connsiteX3" fmla="*/ 1563486 w 1792041"/>
                      <a:gd name="connsiteY3" fmla="*/ 0 h 1394445"/>
                      <a:gd name="connsiteX4" fmla="*/ 1346908 w 1792041"/>
                      <a:gd name="connsiteY4" fmla="*/ 368594 h 1394445"/>
                      <a:gd name="connsiteX5" fmla="*/ 604921 w 1792041"/>
                      <a:gd name="connsiteY5" fmla="*/ 572885 h 1394445"/>
                      <a:gd name="connsiteX6" fmla="*/ 0 w 1792041"/>
                      <a:gd name="connsiteY6" fmla="*/ 1167834 h 1394445"/>
                      <a:gd name="connsiteX7" fmla="*/ 1758678 w 1792041"/>
                      <a:gd name="connsiteY7" fmla="*/ 1393546 h 1394445"/>
                      <a:gd name="connsiteX0" fmla="*/ 1775151 w 1808514"/>
                      <a:gd name="connsiteY0" fmla="*/ 1393546 h 1394420"/>
                      <a:gd name="connsiteX1" fmla="*/ 1808514 w 1808514"/>
                      <a:gd name="connsiteY1" fmla="*/ 584564 h 1394420"/>
                      <a:gd name="connsiteX2" fmla="*/ 1677724 w 1808514"/>
                      <a:gd name="connsiteY2" fmla="*/ 47104 h 1394420"/>
                      <a:gd name="connsiteX3" fmla="*/ 1579959 w 1808514"/>
                      <a:gd name="connsiteY3" fmla="*/ 0 h 1394420"/>
                      <a:gd name="connsiteX4" fmla="*/ 1363381 w 1808514"/>
                      <a:gd name="connsiteY4" fmla="*/ 368594 h 1394420"/>
                      <a:gd name="connsiteX5" fmla="*/ 621394 w 1808514"/>
                      <a:gd name="connsiteY5" fmla="*/ 572885 h 1394420"/>
                      <a:gd name="connsiteX6" fmla="*/ 0 w 1808514"/>
                      <a:gd name="connsiteY6" fmla="*/ 1159963 h 1394420"/>
                      <a:gd name="connsiteX7" fmla="*/ 1775151 w 1808514"/>
                      <a:gd name="connsiteY7" fmla="*/ 1393546 h 1394420"/>
                      <a:gd name="connsiteX0" fmla="*/ 111701 w 1808514"/>
                      <a:gd name="connsiteY0" fmla="*/ 1250252 h 1252033"/>
                      <a:gd name="connsiteX1" fmla="*/ 1808514 w 1808514"/>
                      <a:gd name="connsiteY1" fmla="*/ 584564 h 1252033"/>
                      <a:gd name="connsiteX2" fmla="*/ 1677724 w 1808514"/>
                      <a:gd name="connsiteY2" fmla="*/ 47104 h 1252033"/>
                      <a:gd name="connsiteX3" fmla="*/ 1579959 w 1808514"/>
                      <a:gd name="connsiteY3" fmla="*/ 0 h 1252033"/>
                      <a:gd name="connsiteX4" fmla="*/ 1363381 w 1808514"/>
                      <a:gd name="connsiteY4" fmla="*/ 368594 h 1252033"/>
                      <a:gd name="connsiteX5" fmla="*/ 621394 w 1808514"/>
                      <a:gd name="connsiteY5" fmla="*/ 572885 h 1252033"/>
                      <a:gd name="connsiteX6" fmla="*/ 0 w 1808514"/>
                      <a:gd name="connsiteY6" fmla="*/ 1159963 h 1252033"/>
                      <a:gd name="connsiteX7" fmla="*/ 111701 w 1808514"/>
                      <a:gd name="connsiteY7" fmla="*/ 1250252 h 1252033"/>
                      <a:gd name="connsiteX0" fmla="*/ 111701 w 1677724"/>
                      <a:gd name="connsiteY0" fmla="*/ 1250252 h 1252033"/>
                      <a:gd name="connsiteX1" fmla="*/ 391629 w 1677724"/>
                      <a:gd name="connsiteY1" fmla="*/ 1077035 h 1252033"/>
                      <a:gd name="connsiteX2" fmla="*/ 1677724 w 1677724"/>
                      <a:gd name="connsiteY2" fmla="*/ 47104 h 1252033"/>
                      <a:gd name="connsiteX3" fmla="*/ 1579959 w 1677724"/>
                      <a:gd name="connsiteY3" fmla="*/ 0 h 1252033"/>
                      <a:gd name="connsiteX4" fmla="*/ 1363381 w 1677724"/>
                      <a:gd name="connsiteY4" fmla="*/ 368594 h 1252033"/>
                      <a:gd name="connsiteX5" fmla="*/ 621394 w 1677724"/>
                      <a:gd name="connsiteY5" fmla="*/ 572885 h 1252033"/>
                      <a:gd name="connsiteX6" fmla="*/ 0 w 1677724"/>
                      <a:gd name="connsiteY6" fmla="*/ 1159963 h 1252033"/>
                      <a:gd name="connsiteX7" fmla="*/ 111701 w 1677724"/>
                      <a:gd name="connsiteY7" fmla="*/ 1250252 h 1252033"/>
                      <a:gd name="connsiteX0" fmla="*/ 111701 w 1677724"/>
                      <a:gd name="connsiteY0" fmla="*/ 1250252 h 1252033"/>
                      <a:gd name="connsiteX1" fmla="*/ 391629 w 1677724"/>
                      <a:gd name="connsiteY1" fmla="*/ 1077035 h 1252033"/>
                      <a:gd name="connsiteX2" fmla="*/ 1677724 w 1677724"/>
                      <a:gd name="connsiteY2" fmla="*/ 47104 h 1252033"/>
                      <a:gd name="connsiteX3" fmla="*/ 1579959 w 1677724"/>
                      <a:gd name="connsiteY3" fmla="*/ 0 h 1252033"/>
                      <a:gd name="connsiteX4" fmla="*/ 621394 w 1677724"/>
                      <a:gd name="connsiteY4" fmla="*/ 572885 h 1252033"/>
                      <a:gd name="connsiteX5" fmla="*/ 0 w 1677724"/>
                      <a:gd name="connsiteY5" fmla="*/ 1159963 h 1252033"/>
                      <a:gd name="connsiteX6" fmla="*/ 111701 w 1677724"/>
                      <a:gd name="connsiteY6" fmla="*/ 1250252 h 1252033"/>
                      <a:gd name="connsiteX0" fmla="*/ 111701 w 1677724"/>
                      <a:gd name="connsiteY0" fmla="*/ 1203148 h 1204929"/>
                      <a:gd name="connsiteX1" fmla="*/ 391629 w 1677724"/>
                      <a:gd name="connsiteY1" fmla="*/ 1029931 h 1204929"/>
                      <a:gd name="connsiteX2" fmla="*/ 1677724 w 1677724"/>
                      <a:gd name="connsiteY2" fmla="*/ 0 h 1204929"/>
                      <a:gd name="connsiteX3" fmla="*/ 825481 w 1677724"/>
                      <a:gd name="connsiteY3" fmla="*/ 591905 h 1204929"/>
                      <a:gd name="connsiteX4" fmla="*/ 621394 w 1677724"/>
                      <a:gd name="connsiteY4" fmla="*/ 525781 h 1204929"/>
                      <a:gd name="connsiteX5" fmla="*/ 0 w 1677724"/>
                      <a:gd name="connsiteY5" fmla="*/ 1112859 h 1204929"/>
                      <a:gd name="connsiteX6" fmla="*/ 111701 w 1677724"/>
                      <a:gd name="connsiteY6" fmla="*/ 1203148 h 1204929"/>
                      <a:gd name="connsiteX0" fmla="*/ 111701 w 825481"/>
                      <a:gd name="connsiteY0" fmla="*/ 677367 h 679148"/>
                      <a:gd name="connsiteX1" fmla="*/ 391629 w 825481"/>
                      <a:gd name="connsiteY1" fmla="*/ 504150 h 679148"/>
                      <a:gd name="connsiteX2" fmla="*/ 825481 w 825481"/>
                      <a:gd name="connsiteY2" fmla="*/ 66124 h 679148"/>
                      <a:gd name="connsiteX3" fmla="*/ 621394 w 825481"/>
                      <a:gd name="connsiteY3" fmla="*/ 0 h 679148"/>
                      <a:gd name="connsiteX4" fmla="*/ 0 w 825481"/>
                      <a:gd name="connsiteY4" fmla="*/ 587078 h 679148"/>
                      <a:gd name="connsiteX5" fmla="*/ 111701 w 825481"/>
                      <a:gd name="connsiteY5" fmla="*/ 677367 h 679148"/>
                      <a:gd name="connsiteX0" fmla="*/ 111701 w 842685"/>
                      <a:gd name="connsiteY0" fmla="*/ 677367 h 679148"/>
                      <a:gd name="connsiteX1" fmla="*/ 391629 w 842685"/>
                      <a:gd name="connsiteY1" fmla="*/ 504150 h 679148"/>
                      <a:gd name="connsiteX2" fmla="*/ 842685 w 842685"/>
                      <a:gd name="connsiteY2" fmla="*/ 114810 h 679148"/>
                      <a:gd name="connsiteX3" fmla="*/ 621394 w 842685"/>
                      <a:gd name="connsiteY3" fmla="*/ 0 h 679148"/>
                      <a:gd name="connsiteX4" fmla="*/ 0 w 842685"/>
                      <a:gd name="connsiteY4" fmla="*/ 587078 h 679148"/>
                      <a:gd name="connsiteX5" fmla="*/ 111701 w 842685"/>
                      <a:gd name="connsiteY5" fmla="*/ 677367 h 679148"/>
                      <a:gd name="connsiteX0" fmla="*/ 111701 w 813327"/>
                      <a:gd name="connsiteY0" fmla="*/ 677367 h 679148"/>
                      <a:gd name="connsiteX1" fmla="*/ 391629 w 813327"/>
                      <a:gd name="connsiteY1" fmla="*/ 504150 h 679148"/>
                      <a:gd name="connsiteX2" fmla="*/ 813327 w 813327"/>
                      <a:gd name="connsiteY2" fmla="*/ 116970 h 679148"/>
                      <a:gd name="connsiteX3" fmla="*/ 621394 w 813327"/>
                      <a:gd name="connsiteY3" fmla="*/ 0 h 679148"/>
                      <a:gd name="connsiteX4" fmla="*/ 0 w 813327"/>
                      <a:gd name="connsiteY4" fmla="*/ 587078 h 679148"/>
                      <a:gd name="connsiteX5" fmla="*/ 111701 w 813327"/>
                      <a:gd name="connsiteY5" fmla="*/ 677367 h 679148"/>
                      <a:gd name="connsiteX0" fmla="*/ 111701 w 813327"/>
                      <a:gd name="connsiteY0" fmla="*/ 728942 h 730723"/>
                      <a:gd name="connsiteX1" fmla="*/ 391629 w 813327"/>
                      <a:gd name="connsiteY1" fmla="*/ 555725 h 730723"/>
                      <a:gd name="connsiteX2" fmla="*/ 813327 w 813327"/>
                      <a:gd name="connsiteY2" fmla="*/ 168545 h 730723"/>
                      <a:gd name="connsiteX3" fmla="*/ 674362 w 813327"/>
                      <a:gd name="connsiteY3" fmla="*/ 0 h 730723"/>
                      <a:gd name="connsiteX4" fmla="*/ 0 w 813327"/>
                      <a:gd name="connsiteY4" fmla="*/ 638653 h 730723"/>
                      <a:gd name="connsiteX5" fmla="*/ 111701 w 813327"/>
                      <a:gd name="connsiteY5" fmla="*/ 728942 h 730723"/>
                      <a:gd name="connsiteX0" fmla="*/ 111701 w 853409"/>
                      <a:gd name="connsiteY0" fmla="*/ 728942 h 730723"/>
                      <a:gd name="connsiteX1" fmla="*/ 391629 w 853409"/>
                      <a:gd name="connsiteY1" fmla="*/ 555725 h 730723"/>
                      <a:gd name="connsiteX2" fmla="*/ 853409 w 853409"/>
                      <a:gd name="connsiteY2" fmla="*/ 126999 h 730723"/>
                      <a:gd name="connsiteX3" fmla="*/ 674362 w 853409"/>
                      <a:gd name="connsiteY3" fmla="*/ 0 h 730723"/>
                      <a:gd name="connsiteX4" fmla="*/ 0 w 853409"/>
                      <a:gd name="connsiteY4" fmla="*/ 638653 h 730723"/>
                      <a:gd name="connsiteX5" fmla="*/ 111701 w 853409"/>
                      <a:gd name="connsiteY5" fmla="*/ 728942 h 730723"/>
                      <a:gd name="connsiteX0" fmla="*/ 111701 w 826211"/>
                      <a:gd name="connsiteY0" fmla="*/ 728942 h 730723"/>
                      <a:gd name="connsiteX1" fmla="*/ 391629 w 826211"/>
                      <a:gd name="connsiteY1" fmla="*/ 555725 h 730723"/>
                      <a:gd name="connsiteX2" fmla="*/ 826211 w 826211"/>
                      <a:gd name="connsiteY2" fmla="*/ 158516 h 730723"/>
                      <a:gd name="connsiteX3" fmla="*/ 674362 w 826211"/>
                      <a:gd name="connsiteY3" fmla="*/ 0 h 730723"/>
                      <a:gd name="connsiteX4" fmla="*/ 0 w 826211"/>
                      <a:gd name="connsiteY4" fmla="*/ 638653 h 730723"/>
                      <a:gd name="connsiteX5" fmla="*/ 111701 w 826211"/>
                      <a:gd name="connsiteY5" fmla="*/ 728942 h 7307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826211" h="730723">
                        <a:moveTo>
                          <a:pt x="111701" y="728942"/>
                        </a:moveTo>
                        <a:lnTo>
                          <a:pt x="391629" y="555725"/>
                        </a:lnTo>
                        <a:lnTo>
                          <a:pt x="826211" y="158516"/>
                        </a:lnTo>
                        <a:lnTo>
                          <a:pt x="674362" y="0"/>
                        </a:lnTo>
                        <a:lnTo>
                          <a:pt x="0" y="638653"/>
                        </a:lnTo>
                        <a:cubicBezTo>
                          <a:pt x="0" y="620528"/>
                          <a:pt x="111701" y="747067"/>
                          <a:pt x="111701" y="728942"/>
                        </a:cubicBez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 dirty="0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31" name="Freeform 30">
                    <a:extLst>
                      <a:ext uri="{FF2B5EF4-FFF2-40B4-BE49-F238E27FC236}">
                        <a16:creationId xmlns:a16="http://schemas.microsoft.com/office/drawing/2014/main" id="{3FE3213F-0E30-E44D-B4F9-8BD4FA70BDD1}"/>
                      </a:ext>
                    </a:extLst>
                  </p:cNvPr>
                  <p:cNvSpPr/>
                  <p:nvPr/>
                </p:nvSpPr>
                <p:spPr>
                  <a:xfrm rot="2273808">
                    <a:off x="5416519" y="1254056"/>
                    <a:ext cx="879453" cy="668086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2500"/>
                      <a:gd name="connsiteX1" fmla="*/ 470854 w 1362242"/>
                      <a:gd name="connsiteY1" fmla="*/ 0 h 442500"/>
                      <a:gd name="connsiteX2" fmla="*/ 469577 w 1362242"/>
                      <a:gd name="connsiteY2" fmla="*/ 42536 h 442500"/>
                      <a:gd name="connsiteX3" fmla="*/ 115510 w 1362242"/>
                      <a:gd name="connsiteY3" fmla="*/ 48659 h 442500"/>
                      <a:gd name="connsiteX4" fmla="*/ 0 w 1362242"/>
                      <a:gd name="connsiteY4" fmla="*/ 297823 h 442500"/>
                      <a:gd name="connsiteX5" fmla="*/ 394422 w 1362242"/>
                      <a:gd name="connsiteY5" fmla="*/ 442500 h 442500"/>
                      <a:gd name="connsiteX6" fmla="*/ 342462 w 1362242"/>
                      <a:gd name="connsiteY6" fmla="*/ 412321 h 442500"/>
                      <a:gd name="connsiteX7" fmla="*/ 1362242 w 1362242"/>
                      <a:gd name="connsiteY7" fmla="*/ 67048 h 442500"/>
                      <a:gd name="connsiteX8" fmla="*/ 1345101 w 1362242"/>
                      <a:gd name="connsiteY8" fmla="*/ 38 h 442500"/>
                      <a:gd name="connsiteX0" fmla="*/ 1452821 w 1469962"/>
                      <a:gd name="connsiteY0" fmla="*/ 38 h 442500"/>
                      <a:gd name="connsiteX1" fmla="*/ 578574 w 1469962"/>
                      <a:gd name="connsiteY1" fmla="*/ 0 h 442500"/>
                      <a:gd name="connsiteX2" fmla="*/ 577297 w 1469962"/>
                      <a:gd name="connsiteY2" fmla="*/ 42536 h 442500"/>
                      <a:gd name="connsiteX3" fmla="*/ 223230 w 1469962"/>
                      <a:gd name="connsiteY3" fmla="*/ 48659 h 442500"/>
                      <a:gd name="connsiteX4" fmla="*/ 0 w 1469962"/>
                      <a:gd name="connsiteY4" fmla="*/ 290786 h 442500"/>
                      <a:gd name="connsiteX5" fmla="*/ 502142 w 1469962"/>
                      <a:gd name="connsiteY5" fmla="*/ 442500 h 442500"/>
                      <a:gd name="connsiteX6" fmla="*/ 450182 w 1469962"/>
                      <a:gd name="connsiteY6" fmla="*/ 412321 h 442500"/>
                      <a:gd name="connsiteX7" fmla="*/ 1469962 w 1469962"/>
                      <a:gd name="connsiteY7" fmla="*/ 67048 h 442500"/>
                      <a:gd name="connsiteX8" fmla="*/ 1452821 w 1469962"/>
                      <a:gd name="connsiteY8" fmla="*/ 38 h 442500"/>
                      <a:gd name="connsiteX0" fmla="*/ 1354184 w 1371325"/>
                      <a:gd name="connsiteY0" fmla="*/ 38 h 442500"/>
                      <a:gd name="connsiteX1" fmla="*/ 479937 w 1371325"/>
                      <a:gd name="connsiteY1" fmla="*/ 0 h 442500"/>
                      <a:gd name="connsiteX2" fmla="*/ 478660 w 1371325"/>
                      <a:gd name="connsiteY2" fmla="*/ 42536 h 442500"/>
                      <a:gd name="connsiteX3" fmla="*/ 124593 w 1371325"/>
                      <a:gd name="connsiteY3" fmla="*/ 48659 h 442500"/>
                      <a:gd name="connsiteX4" fmla="*/ 0 w 1371325"/>
                      <a:gd name="connsiteY4" fmla="*/ 191287 h 442500"/>
                      <a:gd name="connsiteX5" fmla="*/ 403505 w 1371325"/>
                      <a:gd name="connsiteY5" fmla="*/ 442500 h 442500"/>
                      <a:gd name="connsiteX6" fmla="*/ 351545 w 1371325"/>
                      <a:gd name="connsiteY6" fmla="*/ 412321 h 442500"/>
                      <a:gd name="connsiteX7" fmla="*/ 1371325 w 1371325"/>
                      <a:gd name="connsiteY7" fmla="*/ 67048 h 442500"/>
                      <a:gd name="connsiteX8" fmla="*/ 1354184 w 1371325"/>
                      <a:gd name="connsiteY8" fmla="*/ 38 h 442500"/>
                      <a:gd name="connsiteX0" fmla="*/ 1354184 w 1371325"/>
                      <a:gd name="connsiteY0" fmla="*/ 31107 h 473569"/>
                      <a:gd name="connsiteX1" fmla="*/ 512556 w 1371325"/>
                      <a:gd name="connsiteY1" fmla="*/ 0 h 473569"/>
                      <a:gd name="connsiteX2" fmla="*/ 478660 w 1371325"/>
                      <a:gd name="connsiteY2" fmla="*/ 73605 h 473569"/>
                      <a:gd name="connsiteX3" fmla="*/ 124593 w 1371325"/>
                      <a:gd name="connsiteY3" fmla="*/ 79728 h 473569"/>
                      <a:gd name="connsiteX4" fmla="*/ 0 w 1371325"/>
                      <a:gd name="connsiteY4" fmla="*/ 222356 h 473569"/>
                      <a:gd name="connsiteX5" fmla="*/ 403505 w 1371325"/>
                      <a:gd name="connsiteY5" fmla="*/ 473569 h 473569"/>
                      <a:gd name="connsiteX6" fmla="*/ 351545 w 1371325"/>
                      <a:gd name="connsiteY6" fmla="*/ 443390 h 473569"/>
                      <a:gd name="connsiteX7" fmla="*/ 1371325 w 1371325"/>
                      <a:gd name="connsiteY7" fmla="*/ 98117 h 473569"/>
                      <a:gd name="connsiteX8" fmla="*/ 1354184 w 1371325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92545 w 1285210"/>
                      <a:gd name="connsiteY2" fmla="*/ 73605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423997 w 1285210"/>
                      <a:gd name="connsiteY2" fmla="*/ 77524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8478 w 1285210"/>
                      <a:gd name="connsiteY2" fmla="*/ 79728 h 473569"/>
                      <a:gd name="connsiteX3" fmla="*/ 0 w 1285210"/>
                      <a:gd name="connsiteY3" fmla="*/ 274609 h 473569"/>
                      <a:gd name="connsiteX4" fmla="*/ 317390 w 1285210"/>
                      <a:gd name="connsiteY4" fmla="*/ 473569 h 473569"/>
                      <a:gd name="connsiteX5" fmla="*/ 265430 w 1285210"/>
                      <a:gd name="connsiteY5" fmla="*/ 443390 h 473569"/>
                      <a:gd name="connsiteX6" fmla="*/ 1285210 w 1285210"/>
                      <a:gd name="connsiteY6" fmla="*/ 98117 h 473569"/>
                      <a:gd name="connsiteX7" fmla="*/ 1268069 w 1285210"/>
                      <a:gd name="connsiteY7" fmla="*/ 31107 h 473569"/>
                      <a:gd name="connsiteX0" fmla="*/ 1268069 w 1285210"/>
                      <a:gd name="connsiteY0" fmla="*/ 50749 h 493211"/>
                      <a:gd name="connsiteX1" fmla="*/ 426441 w 1285210"/>
                      <a:gd name="connsiteY1" fmla="*/ 19642 h 493211"/>
                      <a:gd name="connsiteX2" fmla="*/ 54958 w 1285210"/>
                      <a:gd name="connsiteY2" fmla="*/ 18379 h 493211"/>
                      <a:gd name="connsiteX3" fmla="*/ 0 w 1285210"/>
                      <a:gd name="connsiteY3" fmla="*/ 294251 h 493211"/>
                      <a:gd name="connsiteX4" fmla="*/ 317390 w 1285210"/>
                      <a:gd name="connsiteY4" fmla="*/ 493211 h 493211"/>
                      <a:gd name="connsiteX5" fmla="*/ 265430 w 1285210"/>
                      <a:gd name="connsiteY5" fmla="*/ 463032 h 493211"/>
                      <a:gd name="connsiteX6" fmla="*/ 1285210 w 1285210"/>
                      <a:gd name="connsiteY6" fmla="*/ 117759 h 493211"/>
                      <a:gd name="connsiteX7" fmla="*/ 1268069 w 1285210"/>
                      <a:gd name="connsiteY7" fmla="*/ 50749 h 493211"/>
                      <a:gd name="connsiteX0" fmla="*/ 1268069 w 1285210"/>
                      <a:gd name="connsiteY0" fmla="*/ 32370 h 474832"/>
                      <a:gd name="connsiteX1" fmla="*/ 426441 w 1285210"/>
                      <a:gd name="connsiteY1" fmla="*/ 1263 h 474832"/>
                      <a:gd name="connsiteX2" fmla="*/ 54958 w 1285210"/>
                      <a:gd name="connsiteY2" fmla="*/ 0 h 474832"/>
                      <a:gd name="connsiteX3" fmla="*/ 0 w 1285210"/>
                      <a:gd name="connsiteY3" fmla="*/ 275872 h 474832"/>
                      <a:gd name="connsiteX4" fmla="*/ 317390 w 1285210"/>
                      <a:gd name="connsiteY4" fmla="*/ 474832 h 474832"/>
                      <a:gd name="connsiteX5" fmla="*/ 265430 w 1285210"/>
                      <a:gd name="connsiteY5" fmla="*/ 444653 h 474832"/>
                      <a:gd name="connsiteX6" fmla="*/ 1285210 w 1285210"/>
                      <a:gd name="connsiteY6" fmla="*/ 99380 h 474832"/>
                      <a:gd name="connsiteX7" fmla="*/ 1268069 w 1285210"/>
                      <a:gd name="connsiteY7" fmla="*/ 32370 h 474832"/>
                      <a:gd name="connsiteX0" fmla="*/ 1268069 w 1285210"/>
                      <a:gd name="connsiteY0" fmla="*/ 51241 h 493703"/>
                      <a:gd name="connsiteX1" fmla="*/ 426441 w 1285210"/>
                      <a:gd name="connsiteY1" fmla="*/ 20134 h 493703"/>
                      <a:gd name="connsiteX2" fmla="*/ 57309 w 1285210"/>
                      <a:gd name="connsiteY2" fmla="*/ 0 h 493703"/>
                      <a:gd name="connsiteX3" fmla="*/ 0 w 1285210"/>
                      <a:gd name="connsiteY3" fmla="*/ 294743 h 493703"/>
                      <a:gd name="connsiteX4" fmla="*/ 317390 w 1285210"/>
                      <a:gd name="connsiteY4" fmla="*/ 493703 h 493703"/>
                      <a:gd name="connsiteX5" fmla="*/ 265430 w 1285210"/>
                      <a:gd name="connsiteY5" fmla="*/ 463524 h 493703"/>
                      <a:gd name="connsiteX6" fmla="*/ 1285210 w 1285210"/>
                      <a:gd name="connsiteY6" fmla="*/ 118251 h 493703"/>
                      <a:gd name="connsiteX7" fmla="*/ 1268069 w 1285210"/>
                      <a:gd name="connsiteY7" fmla="*/ 51241 h 493703"/>
                      <a:gd name="connsiteX0" fmla="*/ 2187601 w 2187601"/>
                      <a:gd name="connsiteY0" fmla="*/ 49792 h 493703"/>
                      <a:gd name="connsiteX1" fmla="*/ 426441 w 2187601"/>
                      <a:gd name="connsiteY1" fmla="*/ 20134 h 493703"/>
                      <a:gd name="connsiteX2" fmla="*/ 57309 w 2187601"/>
                      <a:gd name="connsiteY2" fmla="*/ 0 h 493703"/>
                      <a:gd name="connsiteX3" fmla="*/ 0 w 2187601"/>
                      <a:gd name="connsiteY3" fmla="*/ 294743 h 493703"/>
                      <a:gd name="connsiteX4" fmla="*/ 317390 w 2187601"/>
                      <a:gd name="connsiteY4" fmla="*/ 493703 h 493703"/>
                      <a:gd name="connsiteX5" fmla="*/ 265430 w 2187601"/>
                      <a:gd name="connsiteY5" fmla="*/ 463524 h 493703"/>
                      <a:gd name="connsiteX6" fmla="*/ 1285210 w 2187601"/>
                      <a:gd name="connsiteY6" fmla="*/ 118251 h 493703"/>
                      <a:gd name="connsiteX7" fmla="*/ 2187601 w 2187601"/>
                      <a:gd name="connsiteY7" fmla="*/ 49792 h 493703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34602 h 576391"/>
                      <a:gd name="connsiteX1" fmla="*/ 426441 w 2158759"/>
                      <a:gd name="connsiteY1" fmla="*/ 102822 h 576391"/>
                      <a:gd name="connsiteX2" fmla="*/ 57309 w 2158759"/>
                      <a:gd name="connsiteY2" fmla="*/ 82688 h 576391"/>
                      <a:gd name="connsiteX3" fmla="*/ 0 w 2158759"/>
                      <a:gd name="connsiteY3" fmla="*/ 377431 h 576391"/>
                      <a:gd name="connsiteX4" fmla="*/ 317390 w 2158759"/>
                      <a:gd name="connsiteY4" fmla="*/ 576391 h 576391"/>
                      <a:gd name="connsiteX5" fmla="*/ 265430 w 2158759"/>
                      <a:gd name="connsiteY5" fmla="*/ 546212 h 576391"/>
                      <a:gd name="connsiteX6" fmla="*/ 1285210 w 2158759"/>
                      <a:gd name="connsiteY6" fmla="*/ 200939 h 576391"/>
                      <a:gd name="connsiteX7" fmla="*/ 2158759 w 2158759"/>
                      <a:gd name="connsiteY7" fmla="*/ 134602 h 576391"/>
                      <a:gd name="connsiteX0" fmla="*/ 2158759 w 2158759"/>
                      <a:gd name="connsiteY0" fmla="*/ 51914 h 493703"/>
                      <a:gd name="connsiteX1" fmla="*/ 426441 w 2158759"/>
                      <a:gd name="connsiteY1" fmla="*/ 20134 h 493703"/>
                      <a:gd name="connsiteX2" fmla="*/ 57309 w 2158759"/>
                      <a:gd name="connsiteY2" fmla="*/ 0 h 493703"/>
                      <a:gd name="connsiteX3" fmla="*/ 0 w 2158759"/>
                      <a:gd name="connsiteY3" fmla="*/ 294743 h 493703"/>
                      <a:gd name="connsiteX4" fmla="*/ 317390 w 2158759"/>
                      <a:gd name="connsiteY4" fmla="*/ 493703 h 493703"/>
                      <a:gd name="connsiteX5" fmla="*/ 265430 w 2158759"/>
                      <a:gd name="connsiteY5" fmla="*/ 463524 h 493703"/>
                      <a:gd name="connsiteX6" fmla="*/ 1285210 w 2158759"/>
                      <a:gd name="connsiteY6" fmla="*/ 118251 h 493703"/>
                      <a:gd name="connsiteX7" fmla="*/ 2158759 w 2158759"/>
                      <a:gd name="connsiteY7" fmla="*/ 51914 h 493703"/>
                      <a:gd name="connsiteX0" fmla="*/ 2158759 w 2158759"/>
                      <a:gd name="connsiteY0" fmla="*/ 113578 h 555367"/>
                      <a:gd name="connsiteX1" fmla="*/ 1856963 w 2158759"/>
                      <a:gd name="connsiteY1" fmla="*/ 0 h 555367"/>
                      <a:gd name="connsiteX2" fmla="*/ 57309 w 2158759"/>
                      <a:gd name="connsiteY2" fmla="*/ 61664 h 555367"/>
                      <a:gd name="connsiteX3" fmla="*/ 0 w 2158759"/>
                      <a:gd name="connsiteY3" fmla="*/ 356407 h 555367"/>
                      <a:gd name="connsiteX4" fmla="*/ 317390 w 2158759"/>
                      <a:gd name="connsiteY4" fmla="*/ 555367 h 555367"/>
                      <a:gd name="connsiteX5" fmla="*/ 265430 w 2158759"/>
                      <a:gd name="connsiteY5" fmla="*/ 525188 h 555367"/>
                      <a:gd name="connsiteX6" fmla="*/ 1285210 w 2158759"/>
                      <a:gd name="connsiteY6" fmla="*/ 179915 h 555367"/>
                      <a:gd name="connsiteX7" fmla="*/ 2158759 w 2158759"/>
                      <a:gd name="connsiteY7" fmla="*/ 113578 h 555367"/>
                      <a:gd name="connsiteX0" fmla="*/ 2158759 w 2158759"/>
                      <a:gd name="connsiteY0" fmla="*/ 131777 h 573566"/>
                      <a:gd name="connsiteX1" fmla="*/ 1856963 w 2158759"/>
                      <a:gd name="connsiteY1" fmla="*/ 18199 h 573566"/>
                      <a:gd name="connsiteX2" fmla="*/ 1021768 w 2158759"/>
                      <a:gd name="connsiteY2" fmla="*/ 0 h 573566"/>
                      <a:gd name="connsiteX3" fmla="*/ 0 w 2158759"/>
                      <a:gd name="connsiteY3" fmla="*/ 374606 h 573566"/>
                      <a:gd name="connsiteX4" fmla="*/ 317390 w 2158759"/>
                      <a:gd name="connsiteY4" fmla="*/ 573566 h 573566"/>
                      <a:gd name="connsiteX5" fmla="*/ 265430 w 2158759"/>
                      <a:gd name="connsiteY5" fmla="*/ 543387 h 573566"/>
                      <a:gd name="connsiteX6" fmla="*/ 1285210 w 2158759"/>
                      <a:gd name="connsiteY6" fmla="*/ 198114 h 573566"/>
                      <a:gd name="connsiteX7" fmla="*/ 2158759 w 2158759"/>
                      <a:gd name="connsiteY7" fmla="*/ 131777 h 573566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285210 w 2158759"/>
                      <a:gd name="connsiteY7" fmla="*/ 263158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265430 w 2158759"/>
                      <a:gd name="connsiteY6" fmla="*/ 608431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523340 w 2158759"/>
                      <a:gd name="connsiteY7" fmla="*/ 255681 h 638610"/>
                      <a:gd name="connsiteX8" fmla="*/ 2158759 w 2158759"/>
                      <a:gd name="connsiteY8" fmla="*/ 196821 h 638610"/>
                      <a:gd name="connsiteX0" fmla="*/ 2158759 w 2158759"/>
                      <a:gd name="connsiteY0" fmla="*/ 196821 h 638610"/>
                      <a:gd name="connsiteX1" fmla="*/ 1856963 w 2158759"/>
                      <a:gd name="connsiteY1" fmla="*/ 83243 h 638610"/>
                      <a:gd name="connsiteX2" fmla="*/ 1358439 w 2158759"/>
                      <a:gd name="connsiteY2" fmla="*/ 0 h 638610"/>
                      <a:gd name="connsiteX3" fmla="*/ 1021768 w 2158759"/>
                      <a:gd name="connsiteY3" fmla="*/ 65044 h 638610"/>
                      <a:gd name="connsiteX4" fmla="*/ 0 w 2158759"/>
                      <a:gd name="connsiteY4" fmla="*/ 439650 h 638610"/>
                      <a:gd name="connsiteX5" fmla="*/ 317390 w 2158759"/>
                      <a:gd name="connsiteY5" fmla="*/ 638610 h 638610"/>
                      <a:gd name="connsiteX6" fmla="*/ 1435993 w 2158759"/>
                      <a:gd name="connsiteY6" fmla="*/ 479949 h 638610"/>
                      <a:gd name="connsiteX7" fmla="*/ 1475851 w 2158759"/>
                      <a:gd name="connsiteY7" fmla="*/ 246905 h 638610"/>
                      <a:gd name="connsiteX8" fmla="*/ 2158759 w 2158759"/>
                      <a:gd name="connsiteY8" fmla="*/ 196821 h 638610"/>
                      <a:gd name="connsiteX0" fmla="*/ 2158759 w 2163326"/>
                      <a:gd name="connsiteY0" fmla="*/ 196821 h 638610"/>
                      <a:gd name="connsiteX1" fmla="*/ 1856963 w 2163326"/>
                      <a:gd name="connsiteY1" fmla="*/ 83243 h 638610"/>
                      <a:gd name="connsiteX2" fmla="*/ 1358439 w 2163326"/>
                      <a:gd name="connsiteY2" fmla="*/ 0 h 638610"/>
                      <a:gd name="connsiteX3" fmla="*/ 1021768 w 2163326"/>
                      <a:gd name="connsiteY3" fmla="*/ 65044 h 638610"/>
                      <a:gd name="connsiteX4" fmla="*/ 0 w 2163326"/>
                      <a:gd name="connsiteY4" fmla="*/ 439650 h 638610"/>
                      <a:gd name="connsiteX5" fmla="*/ 317390 w 2163326"/>
                      <a:gd name="connsiteY5" fmla="*/ 638610 h 638610"/>
                      <a:gd name="connsiteX6" fmla="*/ 1435993 w 2163326"/>
                      <a:gd name="connsiteY6" fmla="*/ 479949 h 638610"/>
                      <a:gd name="connsiteX7" fmla="*/ 1475851 w 2163326"/>
                      <a:gd name="connsiteY7" fmla="*/ 246905 h 638610"/>
                      <a:gd name="connsiteX8" fmla="*/ 2163326 w 2163326"/>
                      <a:gd name="connsiteY8" fmla="*/ 237475 h 638610"/>
                      <a:gd name="connsiteX9" fmla="*/ 2158759 w 2163326"/>
                      <a:gd name="connsiteY9" fmla="*/ 19682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475851 w 2163327"/>
                      <a:gd name="connsiteY7" fmla="*/ 24690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638610"/>
                      <a:gd name="connsiteX1" fmla="*/ 1856963 w 2163327"/>
                      <a:gd name="connsiteY1" fmla="*/ 83243 h 638610"/>
                      <a:gd name="connsiteX2" fmla="*/ 1358439 w 2163327"/>
                      <a:gd name="connsiteY2" fmla="*/ 0 h 638610"/>
                      <a:gd name="connsiteX3" fmla="*/ 1021768 w 2163327"/>
                      <a:gd name="connsiteY3" fmla="*/ 65044 h 638610"/>
                      <a:gd name="connsiteX4" fmla="*/ 0 w 2163327"/>
                      <a:gd name="connsiteY4" fmla="*/ 439650 h 638610"/>
                      <a:gd name="connsiteX5" fmla="*/ 317390 w 2163327"/>
                      <a:gd name="connsiteY5" fmla="*/ 638610 h 638610"/>
                      <a:gd name="connsiteX6" fmla="*/ 1435993 w 2163327"/>
                      <a:gd name="connsiteY6" fmla="*/ 479949 h 638610"/>
                      <a:gd name="connsiteX7" fmla="*/ 1502915 w 2163327"/>
                      <a:gd name="connsiteY7" fmla="*/ 190265 h 638610"/>
                      <a:gd name="connsiteX8" fmla="*/ 2163326 w 2163327"/>
                      <a:gd name="connsiteY8" fmla="*/ 237475 h 638610"/>
                      <a:gd name="connsiteX9" fmla="*/ 2163327 w 2163327"/>
                      <a:gd name="connsiteY9" fmla="*/ 183101 h 638610"/>
                      <a:gd name="connsiteX0" fmla="*/ 2163327 w 2163327"/>
                      <a:gd name="connsiteY0" fmla="*/ 183101 h 479949"/>
                      <a:gd name="connsiteX1" fmla="*/ 1856963 w 2163327"/>
                      <a:gd name="connsiteY1" fmla="*/ 83243 h 479949"/>
                      <a:gd name="connsiteX2" fmla="*/ 1358439 w 2163327"/>
                      <a:gd name="connsiteY2" fmla="*/ 0 h 479949"/>
                      <a:gd name="connsiteX3" fmla="*/ 1021768 w 2163327"/>
                      <a:gd name="connsiteY3" fmla="*/ 65044 h 479949"/>
                      <a:gd name="connsiteX4" fmla="*/ 0 w 2163327"/>
                      <a:gd name="connsiteY4" fmla="*/ 439650 h 479949"/>
                      <a:gd name="connsiteX5" fmla="*/ 1215266 w 2163327"/>
                      <a:gd name="connsiteY5" fmla="*/ 290391 h 479949"/>
                      <a:gd name="connsiteX6" fmla="*/ 1435993 w 2163327"/>
                      <a:gd name="connsiteY6" fmla="*/ 479949 h 479949"/>
                      <a:gd name="connsiteX7" fmla="*/ 1502915 w 2163327"/>
                      <a:gd name="connsiteY7" fmla="*/ 190265 h 479949"/>
                      <a:gd name="connsiteX8" fmla="*/ 2163326 w 2163327"/>
                      <a:gd name="connsiteY8" fmla="*/ 237475 h 479949"/>
                      <a:gd name="connsiteX9" fmla="*/ 2163327 w 2163327"/>
                      <a:gd name="connsiteY9" fmla="*/ 183101 h 479949"/>
                      <a:gd name="connsiteX0" fmla="*/ 1141559 w 1141559"/>
                      <a:gd name="connsiteY0" fmla="*/ 183101 h 479949"/>
                      <a:gd name="connsiteX1" fmla="*/ 835195 w 1141559"/>
                      <a:gd name="connsiteY1" fmla="*/ 83243 h 479949"/>
                      <a:gd name="connsiteX2" fmla="*/ 336671 w 1141559"/>
                      <a:gd name="connsiteY2" fmla="*/ 0 h 479949"/>
                      <a:gd name="connsiteX3" fmla="*/ 0 w 1141559"/>
                      <a:gd name="connsiteY3" fmla="*/ 65044 h 479949"/>
                      <a:gd name="connsiteX4" fmla="*/ 1674 w 1141559"/>
                      <a:gd name="connsiteY4" fmla="*/ 69927 h 479949"/>
                      <a:gd name="connsiteX5" fmla="*/ 193498 w 1141559"/>
                      <a:gd name="connsiteY5" fmla="*/ 290391 h 479949"/>
                      <a:gd name="connsiteX6" fmla="*/ 414225 w 1141559"/>
                      <a:gd name="connsiteY6" fmla="*/ 479949 h 479949"/>
                      <a:gd name="connsiteX7" fmla="*/ 481147 w 1141559"/>
                      <a:gd name="connsiteY7" fmla="*/ 190265 h 479949"/>
                      <a:gd name="connsiteX8" fmla="*/ 1141558 w 1141559"/>
                      <a:gd name="connsiteY8" fmla="*/ 237475 h 479949"/>
                      <a:gd name="connsiteX9" fmla="*/ 1141559 w 1141559"/>
                      <a:gd name="connsiteY9" fmla="*/ 183101 h 479949"/>
                      <a:gd name="connsiteX0" fmla="*/ 1141559 w 1141559"/>
                      <a:gd name="connsiteY0" fmla="*/ 239980 h 536828"/>
                      <a:gd name="connsiteX1" fmla="*/ 835195 w 1141559"/>
                      <a:gd name="connsiteY1" fmla="*/ 140122 h 536828"/>
                      <a:gd name="connsiteX2" fmla="*/ 63693 w 1141559"/>
                      <a:gd name="connsiteY2" fmla="*/ 0 h 536828"/>
                      <a:gd name="connsiteX3" fmla="*/ 0 w 1141559"/>
                      <a:gd name="connsiteY3" fmla="*/ 121923 h 536828"/>
                      <a:gd name="connsiteX4" fmla="*/ 1674 w 1141559"/>
                      <a:gd name="connsiteY4" fmla="*/ 126806 h 536828"/>
                      <a:gd name="connsiteX5" fmla="*/ 193498 w 1141559"/>
                      <a:gd name="connsiteY5" fmla="*/ 347270 h 536828"/>
                      <a:gd name="connsiteX6" fmla="*/ 414225 w 1141559"/>
                      <a:gd name="connsiteY6" fmla="*/ 536828 h 536828"/>
                      <a:gd name="connsiteX7" fmla="*/ 481147 w 1141559"/>
                      <a:gd name="connsiteY7" fmla="*/ 247144 h 536828"/>
                      <a:gd name="connsiteX8" fmla="*/ 1141558 w 1141559"/>
                      <a:gd name="connsiteY8" fmla="*/ 294354 h 536828"/>
                      <a:gd name="connsiteX9" fmla="*/ 1141559 w 1141559"/>
                      <a:gd name="connsiteY9" fmla="*/ 239980 h 536828"/>
                      <a:gd name="connsiteX0" fmla="*/ 1141559 w 1141559"/>
                      <a:gd name="connsiteY0" fmla="*/ 254041 h 550889"/>
                      <a:gd name="connsiteX1" fmla="*/ 835195 w 1141559"/>
                      <a:gd name="connsiteY1" fmla="*/ 154183 h 550889"/>
                      <a:gd name="connsiteX2" fmla="*/ 42583 w 1141559"/>
                      <a:gd name="connsiteY2" fmla="*/ 0 h 550889"/>
                      <a:gd name="connsiteX3" fmla="*/ 0 w 1141559"/>
                      <a:gd name="connsiteY3" fmla="*/ 135984 h 550889"/>
                      <a:gd name="connsiteX4" fmla="*/ 1674 w 1141559"/>
                      <a:gd name="connsiteY4" fmla="*/ 140867 h 550889"/>
                      <a:gd name="connsiteX5" fmla="*/ 193498 w 1141559"/>
                      <a:gd name="connsiteY5" fmla="*/ 361331 h 550889"/>
                      <a:gd name="connsiteX6" fmla="*/ 414225 w 1141559"/>
                      <a:gd name="connsiteY6" fmla="*/ 550889 h 550889"/>
                      <a:gd name="connsiteX7" fmla="*/ 481147 w 1141559"/>
                      <a:gd name="connsiteY7" fmla="*/ 261205 h 550889"/>
                      <a:gd name="connsiteX8" fmla="*/ 1141558 w 1141559"/>
                      <a:gd name="connsiteY8" fmla="*/ 308415 h 550889"/>
                      <a:gd name="connsiteX9" fmla="*/ 1141559 w 1141559"/>
                      <a:gd name="connsiteY9" fmla="*/ 254041 h 550889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81147 w 1141559"/>
                      <a:gd name="connsiteY7" fmla="*/ 235203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525471 w 1141559"/>
                      <a:gd name="connsiteY7" fmla="*/ 24644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28039 h 524887"/>
                      <a:gd name="connsiteX1" fmla="*/ 835195 w 1141559"/>
                      <a:gd name="connsiteY1" fmla="*/ 128181 h 524887"/>
                      <a:gd name="connsiteX2" fmla="*/ 113645 w 1141559"/>
                      <a:gd name="connsiteY2" fmla="*/ 0 h 524887"/>
                      <a:gd name="connsiteX3" fmla="*/ 0 w 1141559"/>
                      <a:gd name="connsiteY3" fmla="*/ 109982 h 524887"/>
                      <a:gd name="connsiteX4" fmla="*/ 1674 w 1141559"/>
                      <a:gd name="connsiteY4" fmla="*/ 114865 h 524887"/>
                      <a:gd name="connsiteX5" fmla="*/ 193498 w 1141559"/>
                      <a:gd name="connsiteY5" fmla="*/ 335329 h 524887"/>
                      <a:gd name="connsiteX6" fmla="*/ 414225 w 1141559"/>
                      <a:gd name="connsiteY6" fmla="*/ 524887 h 524887"/>
                      <a:gd name="connsiteX7" fmla="*/ 461098 w 1141559"/>
                      <a:gd name="connsiteY7" fmla="*/ 235562 h 524887"/>
                      <a:gd name="connsiteX8" fmla="*/ 1141558 w 1141559"/>
                      <a:gd name="connsiteY8" fmla="*/ 282413 h 524887"/>
                      <a:gd name="connsiteX9" fmla="*/ 1141559 w 1141559"/>
                      <a:gd name="connsiteY9" fmla="*/ 228039 h 524887"/>
                      <a:gd name="connsiteX0" fmla="*/ 1141559 w 1141559"/>
                      <a:gd name="connsiteY0" fmla="*/ 248071 h 544919"/>
                      <a:gd name="connsiteX1" fmla="*/ 835195 w 1141559"/>
                      <a:gd name="connsiteY1" fmla="*/ 148213 h 544919"/>
                      <a:gd name="connsiteX2" fmla="*/ 67558 w 1141559"/>
                      <a:gd name="connsiteY2" fmla="*/ 0 h 544919"/>
                      <a:gd name="connsiteX3" fmla="*/ 0 w 1141559"/>
                      <a:gd name="connsiteY3" fmla="*/ 130014 h 544919"/>
                      <a:gd name="connsiteX4" fmla="*/ 1674 w 1141559"/>
                      <a:gd name="connsiteY4" fmla="*/ 134897 h 544919"/>
                      <a:gd name="connsiteX5" fmla="*/ 193498 w 1141559"/>
                      <a:gd name="connsiteY5" fmla="*/ 355361 h 544919"/>
                      <a:gd name="connsiteX6" fmla="*/ 414225 w 1141559"/>
                      <a:gd name="connsiteY6" fmla="*/ 544919 h 544919"/>
                      <a:gd name="connsiteX7" fmla="*/ 461098 w 1141559"/>
                      <a:gd name="connsiteY7" fmla="*/ 255594 h 544919"/>
                      <a:gd name="connsiteX8" fmla="*/ 1141558 w 1141559"/>
                      <a:gd name="connsiteY8" fmla="*/ 302445 h 544919"/>
                      <a:gd name="connsiteX9" fmla="*/ 1141559 w 1141559"/>
                      <a:gd name="connsiteY9" fmla="*/ 248071 h 544919"/>
                      <a:gd name="connsiteX0" fmla="*/ 1218216 w 1218216"/>
                      <a:gd name="connsiteY0" fmla="*/ 183321 h 544919"/>
                      <a:gd name="connsiteX1" fmla="*/ 835195 w 1218216"/>
                      <a:gd name="connsiteY1" fmla="*/ 148213 h 544919"/>
                      <a:gd name="connsiteX2" fmla="*/ 67558 w 1218216"/>
                      <a:gd name="connsiteY2" fmla="*/ 0 h 544919"/>
                      <a:gd name="connsiteX3" fmla="*/ 0 w 1218216"/>
                      <a:gd name="connsiteY3" fmla="*/ 130014 h 544919"/>
                      <a:gd name="connsiteX4" fmla="*/ 1674 w 1218216"/>
                      <a:gd name="connsiteY4" fmla="*/ 134897 h 544919"/>
                      <a:gd name="connsiteX5" fmla="*/ 193498 w 1218216"/>
                      <a:gd name="connsiteY5" fmla="*/ 355361 h 544919"/>
                      <a:gd name="connsiteX6" fmla="*/ 414225 w 1218216"/>
                      <a:gd name="connsiteY6" fmla="*/ 544919 h 544919"/>
                      <a:gd name="connsiteX7" fmla="*/ 461098 w 1218216"/>
                      <a:gd name="connsiteY7" fmla="*/ 255594 h 544919"/>
                      <a:gd name="connsiteX8" fmla="*/ 1141558 w 1218216"/>
                      <a:gd name="connsiteY8" fmla="*/ 302445 h 544919"/>
                      <a:gd name="connsiteX9" fmla="*/ 1218216 w 1218216"/>
                      <a:gd name="connsiteY9" fmla="*/ 183321 h 544919"/>
                      <a:gd name="connsiteX0" fmla="*/ 1218216 w 1218216"/>
                      <a:gd name="connsiteY0" fmla="*/ 270397 h 631995"/>
                      <a:gd name="connsiteX1" fmla="*/ 758776 w 1218216"/>
                      <a:gd name="connsiteY1" fmla="*/ 0 h 631995"/>
                      <a:gd name="connsiteX2" fmla="*/ 67558 w 1218216"/>
                      <a:gd name="connsiteY2" fmla="*/ 87076 h 631995"/>
                      <a:gd name="connsiteX3" fmla="*/ 0 w 1218216"/>
                      <a:gd name="connsiteY3" fmla="*/ 217090 h 631995"/>
                      <a:gd name="connsiteX4" fmla="*/ 1674 w 1218216"/>
                      <a:gd name="connsiteY4" fmla="*/ 221973 h 631995"/>
                      <a:gd name="connsiteX5" fmla="*/ 193498 w 1218216"/>
                      <a:gd name="connsiteY5" fmla="*/ 442437 h 631995"/>
                      <a:gd name="connsiteX6" fmla="*/ 414225 w 1218216"/>
                      <a:gd name="connsiteY6" fmla="*/ 631995 h 631995"/>
                      <a:gd name="connsiteX7" fmla="*/ 461098 w 1218216"/>
                      <a:gd name="connsiteY7" fmla="*/ 342670 h 631995"/>
                      <a:gd name="connsiteX8" fmla="*/ 1141558 w 1218216"/>
                      <a:gd name="connsiteY8" fmla="*/ 389521 h 631995"/>
                      <a:gd name="connsiteX9" fmla="*/ 1218216 w 1218216"/>
                      <a:gd name="connsiteY9" fmla="*/ 270397 h 631995"/>
                      <a:gd name="connsiteX0" fmla="*/ 1218216 w 1218216"/>
                      <a:gd name="connsiteY0" fmla="*/ 623451 h 985049"/>
                      <a:gd name="connsiteX1" fmla="*/ 758776 w 1218216"/>
                      <a:gd name="connsiteY1" fmla="*/ 353054 h 985049"/>
                      <a:gd name="connsiteX2" fmla="*/ 319592 w 1218216"/>
                      <a:gd name="connsiteY2" fmla="*/ 0 h 985049"/>
                      <a:gd name="connsiteX3" fmla="*/ 0 w 1218216"/>
                      <a:gd name="connsiteY3" fmla="*/ 570144 h 985049"/>
                      <a:gd name="connsiteX4" fmla="*/ 1674 w 1218216"/>
                      <a:gd name="connsiteY4" fmla="*/ 575027 h 985049"/>
                      <a:gd name="connsiteX5" fmla="*/ 193498 w 1218216"/>
                      <a:gd name="connsiteY5" fmla="*/ 795491 h 985049"/>
                      <a:gd name="connsiteX6" fmla="*/ 414225 w 1218216"/>
                      <a:gd name="connsiteY6" fmla="*/ 985049 h 985049"/>
                      <a:gd name="connsiteX7" fmla="*/ 461098 w 1218216"/>
                      <a:gd name="connsiteY7" fmla="*/ 695724 h 985049"/>
                      <a:gd name="connsiteX8" fmla="*/ 1141558 w 1218216"/>
                      <a:gd name="connsiteY8" fmla="*/ 742575 h 985049"/>
                      <a:gd name="connsiteX9" fmla="*/ 1218216 w 1218216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6006 w 1224222"/>
                      <a:gd name="connsiteY3" fmla="*/ 570144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224222 w 1224222"/>
                      <a:gd name="connsiteY0" fmla="*/ 623451 h 985049"/>
                      <a:gd name="connsiteX1" fmla="*/ 764782 w 1224222"/>
                      <a:gd name="connsiteY1" fmla="*/ 353054 h 985049"/>
                      <a:gd name="connsiteX2" fmla="*/ 325598 w 1224222"/>
                      <a:gd name="connsiteY2" fmla="*/ 0 h 985049"/>
                      <a:gd name="connsiteX3" fmla="*/ 263310 w 1224222"/>
                      <a:gd name="connsiteY3" fmla="*/ 110666 h 985049"/>
                      <a:gd name="connsiteX4" fmla="*/ 0 w 1224222"/>
                      <a:gd name="connsiteY4" fmla="*/ 728391 h 985049"/>
                      <a:gd name="connsiteX5" fmla="*/ 199504 w 1224222"/>
                      <a:gd name="connsiteY5" fmla="*/ 795491 h 985049"/>
                      <a:gd name="connsiteX6" fmla="*/ 420231 w 1224222"/>
                      <a:gd name="connsiteY6" fmla="*/ 985049 h 985049"/>
                      <a:gd name="connsiteX7" fmla="*/ 467104 w 1224222"/>
                      <a:gd name="connsiteY7" fmla="*/ 695724 h 985049"/>
                      <a:gd name="connsiteX8" fmla="*/ 1147564 w 1224222"/>
                      <a:gd name="connsiteY8" fmla="*/ 742575 h 985049"/>
                      <a:gd name="connsiteX9" fmla="*/ 1224222 w 1224222"/>
                      <a:gd name="connsiteY9" fmla="*/ 623451 h 985049"/>
                      <a:gd name="connsiteX0" fmla="*/ 1024718 w 1024718"/>
                      <a:gd name="connsiteY0" fmla="*/ 623451 h 985049"/>
                      <a:gd name="connsiteX1" fmla="*/ 565278 w 1024718"/>
                      <a:gd name="connsiteY1" fmla="*/ 353054 h 985049"/>
                      <a:gd name="connsiteX2" fmla="*/ 126094 w 1024718"/>
                      <a:gd name="connsiteY2" fmla="*/ 0 h 985049"/>
                      <a:gd name="connsiteX3" fmla="*/ 63806 w 1024718"/>
                      <a:gd name="connsiteY3" fmla="*/ 110666 h 985049"/>
                      <a:gd name="connsiteX4" fmla="*/ 146825 w 1024718"/>
                      <a:gd name="connsiteY4" fmla="*/ 357168 h 985049"/>
                      <a:gd name="connsiteX5" fmla="*/ 0 w 1024718"/>
                      <a:gd name="connsiteY5" fmla="*/ 795491 h 985049"/>
                      <a:gd name="connsiteX6" fmla="*/ 220727 w 1024718"/>
                      <a:gd name="connsiteY6" fmla="*/ 985049 h 985049"/>
                      <a:gd name="connsiteX7" fmla="*/ 267600 w 1024718"/>
                      <a:gd name="connsiteY7" fmla="*/ 695724 h 985049"/>
                      <a:gd name="connsiteX8" fmla="*/ 948060 w 1024718"/>
                      <a:gd name="connsiteY8" fmla="*/ 742575 h 985049"/>
                      <a:gd name="connsiteX9" fmla="*/ 1024718 w 1024718"/>
                      <a:gd name="connsiteY9" fmla="*/ 623451 h 985049"/>
                      <a:gd name="connsiteX0" fmla="*/ 960912 w 960912"/>
                      <a:gd name="connsiteY0" fmla="*/ 623451 h 985049"/>
                      <a:gd name="connsiteX1" fmla="*/ 501472 w 960912"/>
                      <a:gd name="connsiteY1" fmla="*/ 353054 h 985049"/>
                      <a:gd name="connsiteX2" fmla="*/ 62288 w 960912"/>
                      <a:gd name="connsiteY2" fmla="*/ 0 h 985049"/>
                      <a:gd name="connsiteX3" fmla="*/ 0 w 960912"/>
                      <a:gd name="connsiteY3" fmla="*/ 110666 h 985049"/>
                      <a:gd name="connsiteX4" fmla="*/ 83019 w 960912"/>
                      <a:gd name="connsiteY4" fmla="*/ 357168 h 985049"/>
                      <a:gd name="connsiteX5" fmla="*/ 200291 w 960912"/>
                      <a:gd name="connsiteY5" fmla="*/ 625498 h 985049"/>
                      <a:gd name="connsiteX6" fmla="*/ 156921 w 960912"/>
                      <a:gd name="connsiteY6" fmla="*/ 985049 h 985049"/>
                      <a:gd name="connsiteX7" fmla="*/ 203794 w 960912"/>
                      <a:gd name="connsiteY7" fmla="*/ 695724 h 985049"/>
                      <a:gd name="connsiteX8" fmla="*/ 884254 w 960912"/>
                      <a:gd name="connsiteY8" fmla="*/ 742575 h 985049"/>
                      <a:gd name="connsiteX9" fmla="*/ 960912 w 960912"/>
                      <a:gd name="connsiteY9" fmla="*/ 623451 h 985049"/>
                      <a:gd name="connsiteX0" fmla="*/ 960912 w 960912"/>
                      <a:gd name="connsiteY0" fmla="*/ 623451 h 743722"/>
                      <a:gd name="connsiteX1" fmla="*/ 501472 w 960912"/>
                      <a:gd name="connsiteY1" fmla="*/ 353054 h 743722"/>
                      <a:gd name="connsiteX2" fmla="*/ 62288 w 960912"/>
                      <a:gd name="connsiteY2" fmla="*/ 0 h 743722"/>
                      <a:gd name="connsiteX3" fmla="*/ 0 w 960912"/>
                      <a:gd name="connsiteY3" fmla="*/ 110666 h 743722"/>
                      <a:gd name="connsiteX4" fmla="*/ 83019 w 960912"/>
                      <a:gd name="connsiteY4" fmla="*/ 357168 h 743722"/>
                      <a:gd name="connsiteX5" fmla="*/ 200291 w 960912"/>
                      <a:gd name="connsiteY5" fmla="*/ 625498 h 743722"/>
                      <a:gd name="connsiteX6" fmla="*/ 203794 w 960912"/>
                      <a:gd name="connsiteY6" fmla="*/ 695724 h 743722"/>
                      <a:gd name="connsiteX7" fmla="*/ 884254 w 960912"/>
                      <a:gd name="connsiteY7" fmla="*/ 742575 h 743722"/>
                      <a:gd name="connsiteX8" fmla="*/ 960912 w 960912"/>
                      <a:gd name="connsiteY8" fmla="*/ 623451 h 743722"/>
                      <a:gd name="connsiteX0" fmla="*/ 960912 w 960912"/>
                      <a:gd name="connsiteY0" fmla="*/ 623451 h 743011"/>
                      <a:gd name="connsiteX1" fmla="*/ 501472 w 960912"/>
                      <a:gd name="connsiteY1" fmla="*/ 353054 h 743011"/>
                      <a:gd name="connsiteX2" fmla="*/ 62288 w 960912"/>
                      <a:gd name="connsiteY2" fmla="*/ 0 h 743011"/>
                      <a:gd name="connsiteX3" fmla="*/ 0 w 960912"/>
                      <a:gd name="connsiteY3" fmla="*/ 110666 h 743011"/>
                      <a:gd name="connsiteX4" fmla="*/ 83019 w 960912"/>
                      <a:gd name="connsiteY4" fmla="*/ 357168 h 743011"/>
                      <a:gd name="connsiteX5" fmla="*/ 200291 w 960912"/>
                      <a:gd name="connsiteY5" fmla="*/ 625498 h 743011"/>
                      <a:gd name="connsiteX6" fmla="*/ 484793 w 960912"/>
                      <a:gd name="connsiteY6" fmla="*/ 573561 h 743011"/>
                      <a:gd name="connsiteX7" fmla="*/ 884254 w 960912"/>
                      <a:gd name="connsiteY7" fmla="*/ 742575 h 743011"/>
                      <a:gd name="connsiteX8" fmla="*/ 960912 w 960912"/>
                      <a:gd name="connsiteY8" fmla="*/ 623451 h 743011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484793 w 960912"/>
                      <a:gd name="connsiteY6" fmla="*/ 573561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529802 w 960912"/>
                      <a:gd name="connsiteY6" fmla="*/ 533445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884254 w 960912"/>
                      <a:gd name="connsiteY7" fmla="*/ 742575 h 742575"/>
                      <a:gd name="connsiteX8" fmla="*/ 960912 w 960912"/>
                      <a:gd name="connsiteY8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35045 w 960912"/>
                      <a:gd name="connsiteY6" fmla="*/ 720887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00291 w 960912"/>
                      <a:gd name="connsiteY5" fmla="*/ 625498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215755 w 960912"/>
                      <a:gd name="connsiteY5" fmla="*/ 593131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94421 w 960912"/>
                      <a:gd name="connsiteY7" fmla="*/ 62576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03739 w 960912"/>
                      <a:gd name="connsiteY6" fmla="*/ 719845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1684 w 960912"/>
                      <a:gd name="connsiteY6" fmla="*/ 736371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960912 w 960912"/>
                      <a:gd name="connsiteY0" fmla="*/ 623451 h 742575"/>
                      <a:gd name="connsiteX1" fmla="*/ 501472 w 960912"/>
                      <a:gd name="connsiteY1" fmla="*/ 353054 h 742575"/>
                      <a:gd name="connsiteX2" fmla="*/ 62288 w 960912"/>
                      <a:gd name="connsiteY2" fmla="*/ 0 h 742575"/>
                      <a:gd name="connsiteX3" fmla="*/ 0 w 960912"/>
                      <a:gd name="connsiteY3" fmla="*/ 110666 h 742575"/>
                      <a:gd name="connsiteX4" fmla="*/ 83019 w 960912"/>
                      <a:gd name="connsiteY4" fmla="*/ 357168 h 742575"/>
                      <a:gd name="connsiteX5" fmla="*/ 188676 w 960912"/>
                      <a:gd name="connsiteY5" fmla="*/ 604045 h 742575"/>
                      <a:gd name="connsiteX6" fmla="*/ 628714 w 960912"/>
                      <a:gd name="connsiteY6" fmla="*/ 725816 h 742575"/>
                      <a:gd name="connsiteX7" fmla="*/ 684568 w 960912"/>
                      <a:gd name="connsiteY7" fmla="*/ 613106 h 742575"/>
                      <a:gd name="connsiteX8" fmla="*/ 884254 w 960912"/>
                      <a:gd name="connsiteY8" fmla="*/ 742575 h 742575"/>
                      <a:gd name="connsiteX9" fmla="*/ 960912 w 960912"/>
                      <a:gd name="connsiteY9" fmla="*/ 623451 h 742575"/>
                      <a:gd name="connsiteX0" fmla="*/ 1281130 w 1281130"/>
                      <a:gd name="connsiteY0" fmla="*/ 623451 h 725816"/>
                      <a:gd name="connsiteX1" fmla="*/ 821690 w 1281130"/>
                      <a:gd name="connsiteY1" fmla="*/ 353054 h 725816"/>
                      <a:gd name="connsiteX2" fmla="*/ 382506 w 1281130"/>
                      <a:gd name="connsiteY2" fmla="*/ 0 h 725816"/>
                      <a:gd name="connsiteX3" fmla="*/ 320218 w 1281130"/>
                      <a:gd name="connsiteY3" fmla="*/ 110666 h 725816"/>
                      <a:gd name="connsiteX4" fmla="*/ 403237 w 1281130"/>
                      <a:gd name="connsiteY4" fmla="*/ 357168 h 725816"/>
                      <a:gd name="connsiteX5" fmla="*/ 508894 w 1281130"/>
                      <a:gd name="connsiteY5" fmla="*/ 604045 h 725816"/>
                      <a:gd name="connsiteX6" fmla="*/ 948932 w 1281130"/>
                      <a:gd name="connsiteY6" fmla="*/ 725816 h 725816"/>
                      <a:gd name="connsiteX7" fmla="*/ 1004786 w 1281130"/>
                      <a:gd name="connsiteY7" fmla="*/ 613106 h 725816"/>
                      <a:gd name="connsiteX8" fmla="*/ 0 w 1281130"/>
                      <a:gd name="connsiteY8" fmla="*/ 501033 h 725816"/>
                      <a:gd name="connsiteX9" fmla="*/ 1281130 w 1281130"/>
                      <a:gd name="connsiteY9" fmla="*/ 623451 h 725816"/>
                      <a:gd name="connsiteX0" fmla="*/ 1517616 w 1517616"/>
                      <a:gd name="connsiteY0" fmla="*/ 828035 h 930400"/>
                      <a:gd name="connsiteX1" fmla="*/ 1058176 w 1517616"/>
                      <a:gd name="connsiteY1" fmla="*/ 557638 h 930400"/>
                      <a:gd name="connsiteX2" fmla="*/ 618992 w 1517616"/>
                      <a:gd name="connsiteY2" fmla="*/ 204584 h 930400"/>
                      <a:gd name="connsiteX3" fmla="*/ 556704 w 1517616"/>
                      <a:gd name="connsiteY3" fmla="*/ 315250 h 930400"/>
                      <a:gd name="connsiteX4" fmla="*/ 639723 w 1517616"/>
                      <a:gd name="connsiteY4" fmla="*/ 561752 h 930400"/>
                      <a:gd name="connsiteX5" fmla="*/ 745380 w 1517616"/>
                      <a:gd name="connsiteY5" fmla="*/ 808629 h 930400"/>
                      <a:gd name="connsiteX6" fmla="*/ 1185418 w 1517616"/>
                      <a:gd name="connsiteY6" fmla="*/ 930400 h 930400"/>
                      <a:gd name="connsiteX7" fmla="*/ 0 w 1517616"/>
                      <a:gd name="connsiteY7" fmla="*/ 0 h 930400"/>
                      <a:gd name="connsiteX8" fmla="*/ 236486 w 1517616"/>
                      <a:gd name="connsiteY8" fmla="*/ 705617 h 930400"/>
                      <a:gd name="connsiteX9" fmla="*/ 1517616 w 1517616"/>
                      <a:gd name="connsiteY9" fmla="*/ 828035 h 930400"/>
                      <a:gd name="connsiteX0" fmla="*/ 1629225 w 1629225"/>
                      <a:gd name="connsiteY0" fmla="*/ 1185237 h 1186682"/>
                      <a:gd name="connsiteX1" fmla="*/ 1169785 w 1629225"/>
                      <a:gd name="connsiteY1" fmla="*/ 914840 h 1186682"/>
                      <a:gd name="connsiteX2" fmla="*/ 730601 w 1629225"/>
                      <a:gd name="connsiteY2" fmla="*/ 561786 h 1186682"/>
                      <a:gd name="connsiteX3" fmla="*/ 668313 w 1629225"/>
                      <a:gd name="connsiteY3" fmla="*/ 672452 h 1186682"/>
                      <a:gd name="connsiteX4" fmla="*/ 751332 w 1629225"/>
                      <a:gd name="connsiteY4" fmla="*/ 918954 h 1186682"/>
                      <a:gd name="connsiteX5" fmla="*/ 856989 w 1629225"/>
                      <a:gd name="connsiteY5" fmla="*/ 1165831 h 1186682"/>
                      <a:gd name="connsiteX6" fmla="*/ 0 w 1629225"/>
                      <a:gd name="connsiteY6" fmla="*/ 0 h 1186682"/>
                      <a:gd name="connsiteX7" fmla="*/ 111609 w 1629225"/>
                      <a:gd name="connsiteY7" fmla="*/ 357202 h 1186682"/>
                      <a:gd name="connsiteX8" fmla="*/ 348095 w 1629225"/>
                      <a:gd name="connsiteY8" fmla="*/ 1062819 h 1186682"/>
                      <a:gd name="connsiteX9" fmla="*/ 1629225 w 1629225"/>
                      <a:gd name="connsiteY9" fmla="*/ 1185237 h 1186682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668313 w 1629225"/>
                      <a:gd name="connsiteY3" fmla="*/ 1041046 h 1555276"/>
                      <a:gd name="connsiteX4" fmla="*/ 751332 w 1629225"/>
                      <a:gd name="connsiteY4" fmla="*/ 1287548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668313 w 1629225"/>
                      <a:gd name="connsiteY3" fmla="*/ 1041046 h 1555276"/>
                      <a:gd name="connsiteX4" fmla="*/ 314343 w 1629225"/>
                      <a:gd name="connsiteY4" fmla="*/ 47104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730601 w 1629225"/>
                      <a:gd name="connsiteY2" fmla="*/ 930380 h 1555276"/>
                      <a:gd name="connsiteX3" fmla="*/ 445133 w 1629225"/>
                      <a:gd name="connsiteY3" fmla="*/ 584564 h 1555276"/>
                      <a:gd name="connsiteX4" fmla="*/ 314343 w 1629225"/>
                      <a:gd name="connsiteY4" fmla="*/ 47104 h 1555276"/>
                      <a:gd name="connsiteX5" fmla="*/ 216578 w 1629225"/>
                      <a:gd name="connsiteY5" fmla="*/ 0 h 1555276"/>
                      <a:gd name="connsiteX6" fmla="*/ 0 w 1629225"/>
                      <a:gd name="connsiteY6" fmla="*/ 368594 h 1555276"/>
                      <a:gd name="connsiteX7" fmla="*/ 111609 w 1629225"/>
                      <a:gd name="connsiteY7" fmla="*/ 725796 h 1555276"/>
                      <a:gd name="connsiteX8" fmla="*/ 348095 w 1629225"/>
                      <a:gd name="connsiteY8" fmla="*/ 1431413 h 1555276"/>
                      <a:gd name="connsiteX9" fmla="*/ 1629225 w 1629225"/>
                      <a:gd name="connsiteY9" fmla="*/ 1553831 h 1555276"/>
                      <a:gd name="connsiteX0" fmla="*/ 1629225 w 1629225"/>
                      <a:gd name="connsiteY0" fmla="*/ 1553831 h 1555276"/>
                      <a:gd name="connsiteX1" fmla="*/ 1169785 w 1629225"/>
                      <a:gd name="connsiteY1" fmla="*/ 1283434 h 1555276"/>
                      <a:gd name="connsiteX2" fmla="*/ 445133 w 1629225"/>
                      <a:gd name="connsiteY2" fmla="*/ 584564 h 1555276"/>
                      <a:gd name="connsiteX3" fmla="*/ 314343 w 1629225"/>
                      <a:gd name="connsiteY3" fmla="*/ 47104 h 1555276"/>
                      <a:gd name="connsiteX4" fmla="*/ 216578 w 1629225"/>
                      <a:gd name="connsiteY4" fmla="*/ 0 h 1555276"/>
                      <a:gd name="connsiteX5" fmla="*/ 0 w 1629225"/>
                      <a:gd name="connsiteY5" fmla="*/ 368594 h 1555276"/>
                      <a:gd name="connsiteX6" fmla="*/ 111609 w 1629225"/>
                      <a:gd name="connsiteY6" fmla="*/ 725796 h 1555276"/>
                      <a:gd name="connsiteX7" fmla="*/ 348095 w 1629225"/>
                      <a:gd name="connsiteY7" fmla="*/ 1431413 h 1555276"/>
                      <a:gd name="connsiteX8" fmla="*/ 1629225 w 1629225"/>
                      <a:gd name="connsiteY8" fmla="*/ 1553831 h 1555276"/>
                      <a:gd name="connsiteX0" fmla="*/ 1629225 w 1629225"/>
                      <a:gd name="connsiteY0" fmla="*/ 1553831 h 1555276"/>
                      <a:gd name="connsiteX1" fmla="*/ 445133 w 1629225"/>
                      <a:gd name="connsiteY1" fmla="*/ 584564 h 1555276"/>
                      <a:gd name="connsiteX2" fmla="*/ 314343 w 1629225"/>
                      <a:gd name="connsiteY2" fmla="*/ 47104 h 1555276"/>
                      <a:gd name="connsiteX3" fmla="*/ 216578 w 1629225"/>
                      <a:gd name="connsiteY3" fmla="*/ 0 h 1555276"/>
                      <a:gd name="connsiteX4" fmla="*/ 0 w 1629225"/>
                      <a:gd name="connsiteY4" fmla="*/ 368594 h 1555276"/>
                      <a:gd name="connsiteX5" fmla="*/ 111609 w 1629225"/>
                      <a:gd name="connsiteY5" fmla="*/ 725796 h 1555276"/>
                      <a:gd name="connsiteX6" fmla="*/ 348095 w 1629225"/>
                      <a:gd name="connsiteY6" fmla="*/ 1431413 h 1555276"/>
                      <a:gd name="connsiteX7" fmla="*/ 1629225 w 1629225"/>
                      <a:gd name="connsiteY7" fmla="*/ 1553831 h 1555276"/>
                      <a:gd name="connsiteX0" fmla="*/ 411770 w 445133"/>
                      <a:gd name="connsiteY0" fmla="*/ 1393546 h 1431413"/>
                      <a:gd name="connsiteX1" fmla="*/ 445133 w 445133"/>
                      <a:gd name="connsiteY1" fmla="*/ 584564 h 1431413"/>
                      <a:gd name="connsiteX2" fmla="*/ 314343 w 445133"/>
                      <a:gd name="connsiteY2" fmla="*/ 47104 h 1431413"/>
                      <a:gd name="connsiteX3" fmla="*/ 216578 w 445133"/>
                      <a:gd name="connsiteY3" fmla="*/ 0 h 1431413"/>
                      <a:gd name="connsiteX4" fmla="*/ 0 w 445133"/>
                      <a:gd name="connsiteY4" fmla="*/ 368594 h 1431413"/>
                      <a:gd name="connsiteX5" fmla="*/ 111609 w 445133"/>
                      <a:gd name="connsiteY5" fmla="*/ 725796 h 1431413"/>
                      <a:gd name="connsiteX6" fmla="*/ 348095 w 445133"/>
                      <a:gd name="connsiteY6" fmla="*/ 1431413 h 1431413"/>
                      <a:gd name="connsiteX7" fmla="*/ 411770 w 445133"/>
                      <a:gd name="connsiteY7" fmla="*/ 1393546 h 1431413"/>
                      <a:gd name="connsiteX0" fmla="*/ 1758678 w 1792041"/>
                      <a:gd name="connsiteY0" fmla="*/ 1393546 h 1394445"/>
                      <a:gd name="connsiteX1" fmla="*/ 1792041 w 1792041"/>
                      <a:gd name="connsiteY1" fmla="*/ 584564 h 1394445"/>
                      <a:gd name="connsiteX2" fmla="*/ 1661251 w 1792041"/>
                      <a:gd name="connsiteY2" fmla="*/ 47104 h 1394445"/>
                      <a:gd name="connsiteX3" fmla="*/ 1563486 w 1792041"/>
                      <a:gd name="connsiteY3" fmla="*/ 0 h 1394445"/>
                      <a:gd name="connsiteX4" fmla="*/ 1346908 w 1792041"/>
                      <a:gd name="connsiteY4" fmla="*/ 368594 h 1394445"/>
                      <a:gd name="connsiteX5" fmla="*/ 1458517 w 1792041"/>
                      <a:gd name="connsiteY5" fmla="*/ 725796 h 1394445"/>
                      <a:gd name="connsiteX6" fmla="*/ 0 w 1792041"/>
                      <a:gd name="connsiteY6" fmla="*/ 1167834 h 1394445"/>
                      <a:gd name="connsiteX7" fmla="*/ 1758678 w 1792041"/>
                      <a:gd name="connsiteY7" fmla="*/ 1393546 h 1394445"/>
                      <a:gd name="connsiteX0" fmla="*/ 1758678 w 1792041"/>
                      <a:gd name="connsiteY0" fmla="*/ 1393546 h 1394445"/>
                      <a:gd name="connsiteX1" fmla="*/ 1792041 w 1792041"/>
                      <a:gd name="connsiteY1" fmla="*/ 584564 h 1394445"/>
                      <a:gd name="connsiteX2" fmla="*/ 1661251 w 1792041"/>
                      <a:gd name="connsiteY2" fmla="*/ 47104 h 1394445"/>
                      <a:gd name="connsiteX3" fmla="*/ 1563486 w 1792041"/>
                      <a:gd name="connsiteY3" fmla="*/ 0 h 1394445"/>
                      <a:gd name="connsiteX4" fmla="*/ 1346908 w 1792041"/>
                      <a:gd name="connsiteY4" fmla="*/ 368594 h 1394445"/>
                      <a:gd name="connsiteX5" fmla="*/ 604921 w 1792041"/>
                      <a:gd name="connsiteY5" fmla="*/ 572885 h 1394445"/>
                      <a:gd name="connsiteX6" fmla="*/ 0 w 1792041"/>
                      <a:gd name="connsiteY6" fmla="*/ 1167834 h 1394445"/>
                      <a:gd name="connsiteX7" fmla="*/ 1758678 w 1792041"/>
                      <a:gd name="connsiteY7" fmla="*/ 1393546 h 1394445"/>
                      <a:gd name="connsiteX0" fmla="*/ 1775151 w 1808514"/>
                      <a:gd name="connsiteY0" fmla="*/ 1393546 h 1394420"/>
                      <a:gd name="connsiteX1" fmla="*/ 1808514 w 1808514"/>
                      <a:gd name="connsiteY1" fmla="*/ 584564 h 1394420"/>
                      <a:gd name="connsiteX2" fmla="*/ 1677724 w 1808514"/>
                      <a:gd name="connsiteY2" fmla="*/ 47104 h 1394420"/>
                      <a:gd name="connsiteX3" fmla="*/ 1579959 w 1808514"/>
                      <a:gd name="connsiteY3" fmla="*/ 0 h 1394420"/>
                      <a:gd name="connsiteX4" fmla="*/ 1363381 w 1808514"/>
                      <a:gd name="connsiteY4" fmla="*/ 368594 h 1394420"/>
                      <a:gd name="connsiteX5" fmla="*/ 621394 w 1808514"/>
                      <a:gd name="connsiteY5" fmla="*/ 572885 h 1394420"/>
                      <a:gd name="connsiteX6" fmla="*/ 0 w 1808514"/>
                      <a:gd name="connsiteY6" fmla="*/ 1159963 h 1394420"/>
                      <a:gd name="connsiteX7" fmla="*/ 1775151 w 1808514"/>
                      <a:gd name="connsiteY7" fmla="*/ 1393546 h 1394420"/>
                      <a:gd name="connsiteX0" fmla="*/ 111701 w 1808514"/>
                      <a:gd name="connsiteY0" fmla="*/ 1250252 h 1252033"/>
                      <a:gd name="connsiteX1" fmla="*/ 1808514 w 1808514"/>
                      <a:gd name="connsiteY1" fmla="*/ 584564 h 1252033"/>
                      <a:gd name="connsiteX2" fmla="*/ 1677724 w 1808514"/>
                      <a:gd name="connsiteY2" fmla="*/ 47104 h 1252033"/>
                      <a:gd name="connsiteX3" fmla="*/ 1579959 w 1808514"/>
                      <a:gd name="connsiteY3" fmla="*/ 0 h 1252033"/>
                      <a:gd name="connsiteX4" fmla="*/ 1363381 w 1808514"/>
                      <a:gd name="connsiteY4" fmla="*/ 368594 h 1252033"/>
                      <a:gd name="connsiteX5" fmla="*/ 621394 w 1808514"/>
                      <a:gd name="connsiteY5" fmla="*/ 572885 h 1252033"/>
                      <a:gd name="connsiteX6" fmla="*/ 0 w 1808514"/>
                      <a:gd name="connsiteY6" fmla="*/ 1159963 h 1252033"/>
                      <a:gd name="connsiteX7" fmla="*/ 111701 w 1808514"/>
                      <a:gd name="connsiteY7" fmla="*/ 1250252 h 1252033"/>
                      <a:gd name="connsiteX0" fmla="*/ 111701 w 1677724"/>
                      <a:gd name="connsiteY0" fmla="*/ 1250252 h 1252033"/>
                      <a:gd name="connsiteX1" fmla="*/ 391629 w 1677724"/>
                      <a:gd name="connsiteY1" fmla="*/ 1077035 h 1252033"/>
                      <a:gd name="connsiteX2" fmla="*/ 1677724 w 1677724"/>
                      <a:gd name="connsiteY2" fmla="*/ 47104 h 1252033"/>
                      <a:gd name="connsiteX3" fmla="*/ 1579959 w 1677724"/>
                      <a:gd name="connsiteY3" fmla="*/ 0 h 1252033"/>
                      <a:gd name="connsiteX4" fmla="*/ 1363381 w 1677724"/>
                      <a:gd name="connsiteY4" fmla="*/ 368594 h 1252033"/>
                      <a:gd name="connsiteX5" fmla="*/ 621394 w 1677724"/>
                      <a:gd name="connsiteY5" fmla="*/ 572885 h 1252033"/>
                      <a:gd name="connsiteX6" fmla="*/ 0 w 1677724"/>
                      <a:gd name="connsiteY6" fmla="*/ 1159963 h 1252033"/>
                      <a:gd name="connsiteX7" fmla="*/ 111701 w 1677724"/>
                      <a:gd name="connsiteY7" fmla="*/ 1250252 h 1252033"/>
                      <a:gd name="connsiteX0" fmla="*/ 111701 w 1677724"/>
                      <a:gd name="connsiteY0" fmla="*/ 1250252 h 1252033"/>
                      <a:gd name="connsiteX1" fmla="*/ 391629 w 1677724"/>
                      <a:gd name="connsiteY1" fmla="*/ 1077035 h 1252033"/>
                      <a:gd name="connsiteX2" fmla="*/ 1677724 w 1677724"/>
                      <a:gd name="connsiteY2" fmla="*/ 47104 h 1252033"/>
                      <a:gd name="connsiteX3" fmla="*/ 1579959 w 1677724"/>
                      <a:gd name="connsiteY3" fmla="*/ 0 h 1252033"/>
                      <a:gd name="connsiteX4" fmla="*/ 621394 w 1677724"/>
                      <a:gd name="connsiteY4" fmla="*/ 572885 h 1252033"/>
                      <a:gd name="connsiteX5" fmla="*/ 0 w 1677724"/>
                      <a:gd name="connsiteY5" fmla="*/ 1159963 h 1252033"/>
                      <a:gd name="connsiteX6" fmla="*/ 111701 w 1677724"/>
                      <a:gd name="connsiteY6" fmla="*/ 1250252 h 1252033"/>
                      <a:gd name="connsiteX0" fmla="*/ 111701 w 1677724"/>
                      <a:gd name="connsiteY0" fmla="*/ 1203148 h 1204929"/>
                      <a:gd name="connsiteX1" fmla="*/ 391629 w 1677724"/>
                      <a:gd name="connsiteY1" fmla="*/ 1029931 h 1204929"/>
                      <a:gd name="connsiteX2" fmla="*/ 1677724 w 1677724"/>
                      <a:gd name="connsiteY2" fmla="*/ 0 h 1204929"/>
                      <a:gd name="connsiteX3" fmla="*/ 825481 w 1677724"/>
                      <a:gd name="connsiteY3" fmla="*/ 591905 h 1204929"/>
                      <a:gd name="connsiteX4" fmla="*/ 621394 w 1677724"/>
                      <a:gd name="connsiteY4" fmla="*/ 525781 h 1204929"/>
                      <a:gd name="connsiteX5" fmla="*/ 0 w 1677724"/>
                      <a:gd name="connsiteY5" fmla="*/ 1112859 h 1204929"/>
                      <a:gd name="connsiteX6" fmla="*/ 111701 w 1677724"/>
                      <a:gd name="connsiteY6" fmla="*/ 1203148 h 1204929"/>
                      <a:gd name="connsiteX0" fmla="*/ 111701 w 825481"/>
                      <a:gd name="connsiteY0" fmla="*/ 677367 h 679148"/>
                      <a:gd name="connsiteX1" fmla="*/ 391629 w 825481"/>
                      <a:gd name="connsiteY1" fmla="*/ 504150 h 679148"/>
                      <a:gd name="connsiteX2" fmla="*/ 825481 w 825481"/>
                      <a:gd name="connsiteY2" fmla="*/ 66124 h 679148"/>
                      <a:gd name="connsiteX3" fmla="*/ 621394 w 825481"/>
                      <a:gd name="connsiteY3" fmla="*/ 0 h 679148"/>
                      <a:gd name="connsiteX4" fmla="*/ 0 w 825481"/>
                      <a:gd name="connsiteY4" fmla="*/ 587078 h 679148"/>
                      <a:gd name="connsiteX5" fmla="*/ 111701 w 825481"/>
                      <a:gd name="connsiteY5" fmla="*/ 677367 h 679148"/>
                      <a:gd name="connsiteX0" fmla="*/ 111701 w 842685"/>
                      <a:gd name="connsiteY0" fmla="*/ 677367 h 679148"/>
                      <a:gd name="connsiteX1" fmla="*/ 391629 w 842685"/>
                      <a:gd name="connsiteY1" fmla="*/ 504150 h 679148"/>
                      <a:gd name="connsiteX2" fmla="*/ 842685 w 842685"/>
                      <a:gd name="connsiteY2" fmla="*/ 114810 h 679148"/>
                      <a:gd name="connsiteX3" fmla="*/ 621394 w 842685"/>
                      <a:gd name="connsiteY3" fmla="*/ 0 h 679148"/>
                      <a:gd name="connsiteX4" fmla="*/ 0 w 842685"/>
                      <a:gd name="connsiteY4" fmla="*/ 587078 h 679148"/>
                      <a:gd name="connsiteX5" fmla="*/ 111701 w 842685"/>
                      <a:gd name="connsiteY5" fmla="*/ 677367 h 679148"/>
                      <a:gd name="connsiteX0" fmla="*/ 111701 w 813327"/>
                      <a:gd name="connsiteY0" fmla="*/ 677367 h 679148"/>
                      <a:gd name="connsiteX1" fmla="*/ 391629 w 813327"/>
                      <a:gd name="connsiteY1" fmla="*/ 504150 h 679148"/>
                      <a:gd name="connsiteX2" fmla="*/ 813327 w 813327"/>
                      <a:gd name="connsiteY2" fmla="*/ 116970 h 679148"/>
                      <a:gd name="connsiteX3" fmla="*/ 621394 w 813327"/>
                      <a:gd name="connsiteY3" fmla="*/ 0 h 679148"/>
                      <a:gd name="connsiteX4" fmla="*/ 0 w 813327"/>
                      <a:gd name="connsiteY4" fmla="*/ 587078 h 679148"/>
                      <a:gd name="connsiteX5" fmla="*/ 111701 w 813327"/>
                      <a:gd name="connsiteY5" fmla="*/ 677367 h 679148"/>
                      <a:gd name="connsiteX0" fmla="*/ 111701 w 813327"/>
                      <a:gd name="connsiteY0" fmla="*/ 728942 h 730723"/>
                      <a:gd name="connsiteX1" fmla="*/ 391629 w 813327"/>
                      <a:gd name="connsiteY1" fmla="*/ 555725 h 730723"/>
                      <a:gd name="connsiteX2" fmla="*/ 813327 w 813327"/>
                      <a:gd name="connsiteY2" fmla="*/ 168545 h 730723"/>
                      <a:gd name="connsiteX3" fmla="*/ 674362 w 813327"/>
                      <a:gd name="connsiteY3" fmla="*/ 0 h 730723"/>
                      <a:gd name="connsiteX4" fmla="*/ 0 w 813327"/>
                      <a:gd name="connsiteY4" fmla="*/ 638653 h 730723"/>
                      <a:gd name="connsiteX5" fmla="*/ 111701 w 813327"/>
                      <a:gd name="connsiteY5" fmla="*/ 728942 h 730723"/>
                      <a:gd name="connsiteX0" fmla="*/ 111701 w 853409"/>
                      <a:gd name="connsiteY0" fmla="*/ 728942 h 730723"/>
                      <a:gd name="connsiteX1" fmla="*/ 391629 w 853409"/>
                      <a:gd name="connsiteY1" fmla="*/ 555725 h 730723"/>
                      <a:gd name="connsiteX2" fmla="*/ 853409 w 853409"/>
                      <a:gd name="connsiteY2" fmla="*/ 126999 h 730723"/>
                      <a:gd name="connsiteX3" fmla="*/ 674362 w 853409"/>
                      <a:gd name="connsiteY3" fmla="*/ 0 h 730723"/>
                      <a:gd name="connsiteX4" fmla="*/ 0 w 853409"/>
                      <a:gd name="connsiteY4" fmla="*/ 638653 h 730723"/>
                      <a:gd name="connsiteX5" fmla="*/ 111701 w 853409"/>
                      <a:gd name="connsiteY5" fmla="*/ 728942 h 730723"/>
                      <a:gd name="connsiteX0" fmla="*/ 111701 w 826211"/>
                      <a:gd name="connsiteY0" fmla="*/ 728942 h 730723"/>
                      <a:gd name="connsiteX1" fmla="*/ 391629 w 826211"/>
                      <a:gd name="connsiteY1" fmla="*/ 555725 h 730723"/>
                      <a:gd name="connsiteX2" fmla="*/ 826211 w 826211"/>
                      <a:gd name="connsiteY2" fmla="*/ 158516 h 730723"/>
                      <a:gd name="connsiteX3" fmla="*/ 674362 w 826211"/>
                      <a:gd name="connsiteY3" fmla="*/ 0 h 730723"/>
                      <a:gd name="connsiteX4" fmla="*/ 0 w 826211"/>
                      <a:gd name="connsiteY4" fmla="*/ 638653 h 730723"/>
                      <a:gd name="connsiteX5" fmla="*/ 111701 w 826211"/>
                      <a:gd name="connsiteY5" fmla="*/ 728942 h 730723"/>
                      <a:gd name="connsiteX0" fmla="*/ 111701 w 826211"/>
                      <a:gd name="connsiteY0" fmla="*/ 728942 h 730723"/>
                      <a:gd name="connsiteX1" fmla="*/ 514437 w 826211"/>
                      <a:gd name="connsiteY1" fmla="*/ 568766 h 730723"/>
                      <a:gd name="connsiteX2" fmla="*/ 826211 w 826211"/>
                      <a:gd name="connsiteY2" fmla="*/ 158516 h 730723"/>
                      <a:gd name="connsiteX3" fmla="*/ 674362 w 826211"/>
                      <a:gd name="connsiteY3" fmla="*/ 0 h 730723"/>
                      <a:gd name="connsiteX4" fmla="*/ 0 w 826211"/>
                      <a:gd name="connsiteY4" fmla="*/ 638653 h 730723"/>
                      <a:gd name="connsiteX5" fmla="*/ 111701 w 826211"/>
                      <a:gd name="connsiteY5" fmla="*/ 728942 h 730723"/>
                      <a:gd name="connsiteX0" fmla="*/ 64367 w 826211"/>
                      <a:gd name="connsiteY0" fmla="*/ 745668 h 747257"/>
                      <a:gd name="connsiteX1" fmla="*/ 514437 w 826211"/>
                      <a:gd name="connsiteY1" fmla="*/ 568766 h 747257"/>
                      <a:gd name="connsiteX2" fmla="*/ 826211 w 826211"/>
                      <a:gd name="connsiteY2" fmla="*/ 158516 h 747257"/>
                      <a:gd name="connsiteX3" fmla="*/ 674362 w 826211"/>
                      <a:gd name="connsiteY3" fmla="*/ 0 h 747257"/>
                      <a:gd name="connsiteX4" fmla="*/ 0 w 826211"/>
                      <a:gd name="connsiteY4" fmla="*/ 638653 h 747257"/>
                      <a:gd name="connsiteX5" fmla="*/ 64367 w 826211"/>
                      <a:gd name="connsiteY5" fmla="*/ 745668 h 747257"/>
                      <a:gd name="connsiteX0" fmla="*/ 64367 w 826211"/>
                      <a:gd name="connsiteY0" fmla="*/ 745668 h 747257"/>
                      <a:gd name="connsiteX1" fmla="*/ 514437 w 826211"/>
                      <a:gd name="connsiteY1" fmla="*/ 568766 h 747257"/>
                      <a:gd name="connsiteX2" fmla="*/ 826211 w 826211"/>
                      <a:gd name="connsiteY2" fmla="*/ 158516 h 747257"/>
                      <a:gd name="connsiteX3" fmla="*/ 674362 w 826211"/>
                      <a:gd name="connsiteY3" fmla="*/ 0 h 747257"/>
                      <a:gd name="connsiteX4" fmla="*/ 0 w 826211"/>
                      <a:gd name="connsiteY4" fmla="*/ 638653 h 747257"/>
                      <a:gd name="connsiteX5" fmla="*/ 64367 w 826211"/>
                      <a:gd name="connsiteY5" fmla="*/ 745668 h 747257"/>
                      <a:gd name="connsiteX0" fmla="*/ 64367 w 826211"/>
                      <a:gd name="connsiteY0" fmla="*/ 745668 h 747257"/>
                      <a:gd name="connsiteX1" fmla="*/ 153583 w 826211"/>
                      <a:gd name="connsiteY1" fmla="*/ 668594 h 747257"/>
                      <a:gd name="connsiteX2" fmla="*/ 826211 w 826211"/>
                      <a:gd name="connsiteY2" fmla="*/ 158516 h 747257"/>
                      <a:gd name="connsiteX3" fmla="*/ 674362 w 826211"/>
                      <a:gd name="connsiteY3" fmla="*/ 0 h 747257"/>
                      <a:gd name="connsiteX4" fmla="*/ 0 w 826211"/>
                      <a:gd name="connsiteY4" fmla="*/ 638653 h 747257"/>
                      <a:gd name="connsiteX5" fmla="*/ 64367 w 826211"/>
                      <a:gd name="connsiteY5" fmla="*/ 745668 h 747257"/>
                      <a:gd name="connsiteX0" fmla="*/ 64367 w 826211"/>
                      <a:gd name="connsiteY0" fmla="*/ 745668 h 747257"/>
                      <a:gd name="connsiteX1" fmla="*/ 153583 w 826211"/>
                      <a:gd name="connsiteY1" fmla="*/ 668594 h 747257"/>
                      <a:gd name="connsiteX2" fmla="*/ 826211 w 826211"/>
                      <a:gd name="connsiteY2" fmla="*/ 158516 h 747257"/>
                      <a:gd name="connsiteX3" fmla="*/ 674362 w 826211"/>
                      <a:gd name="connsiteY3" fmla="*/ 0 h 747257"/>
                      <a:gd name="connsiteX4" fmla="*/ 0 w 826211"/>
                      <a:gd name="connsiteY4" fmla="*/ 638653 h 747257"/>
                      <a:gd name="connsiteX5" fmla="*/ 64367 w 826211"/>
                      <a:gd name="connsiteY5" fmla="*/ 745668 h 747257"/>
                      <a:gd name="connsiteX0" fmla="*/ 64367 w 826211"/>
                      <a:gd name="connsiteY0" fmla="*/ 745668 h 747257"/>
                      <a:gd name="connsiteX1" fmla="*/ 172875 w 826211"/>
                      <a:gd name="connsiteY1" fmla="*/ 715311 h 747257"/>
                      <a:gd name="connsiteX2" fmla="*/ 153583 w 826211"/>
                      <a:gd name="connsiteY2" fmla="*/ 668594 h 747257"/>
                      <a:gd name="connsiteX3" fmla="*/ 826211 w 826211"/>
                      <a:gd name="connsiteY3" fmla="*/ 158516 h 747257"/>
                      <a:gd name="connsiteX4" fmla="*/ 674362 w 826211"/>
                      <a:gd name="connsiteY4" fmla="*/ 0 h 747257"/>
                      <a:gd name="connsiteX5" fmla="*/ 0 w 826211"/>
                      <a:gd name="connsiteY5" fmla="*/ 638653 h 747257"/>
                      <a:gd name="connsiteX6" fmla="*/ 64367 w 826211"/>
                      <a:gd name="connsiteY6" fmla="*/ 745668 h 747257"/>
                      <a:gd name="connsiteX0" fmla="*/ 45434 w 826211"/>
                      <a:gd name="connsiteY0" fmla="*/ 752358 h 753881"/>
                      <a:gd name="connsiteX1" fmla="*/ 172875 w 826211"/>
                      <a:gd name="connsiteY1" fmla="*/ 715311 h 753881"/>
                      <a:gd name="connsiteX2" fmla="*/ 153583 w 826211"/>
                      <a:gd name="connsiteY2" fmla="*/ 668594 h 753881"/>
                      <a:gd name="connsiteX3" fmla="*/ 826211 w 826211"/>
                      <a:gd name="connsiteY3" fmla="*/ 158516 h 753881"/>
                      <a:gd name="connsiteX4" fmla="*/ 674362 w 826211"/>
                      <a:gd name="connsiteY4" fmla="*/ 0 h 753881"/>
                      <a:gd name="connsiteX5" fmla="*/ 0 w 826211"/>
                      <a:gd name="connsiteY5" fmla="*/ 638653 h 753881"/>
                      <a:gd name="connsiteX6" fmla="*/ 45434 w 826211"/>
                      <a:gd name="connsiteY6" fmla="*/ 752358 h 753881"/>
                      <a:gd name="connsiteX0" fmla="*/ 45434 w 674362"/>
                      <a:gd name="connsiteY0" fmla="*/ 752358 h 753881"/>
                      <a:gd name="connsiteX1" fmla="*/ 172875 w 674362"/>
                      <a:gd name="connsiteY1" fmla="*/ 715311 h 753881"/>
                      <a:gd name="connsiteX2" fmla="*/ 153583 w 674362"/>
                      <a:gd name="connsiteY2" fmla="*/ 668594 h 753881"/>
                      <a:gd name="connsiteX3" fmla="*/ 500842 w 674362"/>
                      <a:gd name="connsiteY3" fmla="*/ 572719 h 753881"/>
                      <a:gd name="connsiteX4" fmla="*/ 674362 w 674362"/>
                      <a:gd name="connsiteY4" fmla="*/ 0 h 753881"/>
                      <a:gd name="connsiteX5" fmla="*/ 0 w 674362"/>
                      <a:gd name="connsiteY5" fmla="*/ 638653 h 753881"/>
                      <a:gd name="connsiteX6" fmla="*/ 45434 w 674362"/>
                      <a:gd name="connsiteY6" fmla="*/ 752358 h 753881"/>
                      <a:gd name="connsiteX0" fmla="*/ 45434 w 674362"/>
                      <a:gd name="connsiteY0" fmla="*/ 752358 h 753881"/>
                      <a:gd name="connsiteX1" fmla="*/ 172875 w 674362"/>
                      <a:gd name="connsiteY1" fmla="*/ 715311 h 753881"/>
                      <a:gd name="connsiteX2" fmla="*/ 153583 w 674362"/>
                      <a:gd name="connsiteY2" fmla="*/ 668594 h 753881"/>
                      <a:gd name="connsiteX3" fmla="*/ 500842 w 674362"/>
                      <a:gd name="connsiteY3" fmla="*/ 572719 h 753881"/>
                      <a:gd name="connsiteX4" fmla="*/ 674362 w 674362"/>
                      <a:gd name="connsiteY4" fmla="*/ 0 h 753881"/>
                      <a:gd name="connsiteX5" fmla="*/ 0 w 674362"/>
                      <a:gd name="connsiteY5" fmla="*/ 638653 h 753881"/>
                      <a:gd name="connsiteX6" fmla="*/ 45434 w 674362"/>
                      <a:gd name="connsiteY6" fmla="*/ 752358 h 753881"/>
                      <a:gd name="connsiteX0" fmla="*/ 45434 w 674362"/>
                      <a:gd name="connsiteY0" fmla="*/ 752358 h 753881"/>
                      <a:gd name="connsiteX1" fmla="*/ 172875 w 674362"/>
                      <a:gd name="connsiteY1" fmla="*/ 715311 h 753881"/>
                      <a:gd name="connsiteX2" fmla="*/ 153583 w 674362"/>
                      <a:gd name="connsiteY2" fmla="*/ 668594 h 753881"/>
                      <a:gd name="connsiteX3" fmla="*/ 500842 w 674362"/>
                      <a:gd name="connsiteY3" fmla="*/ 572719 h 753881"/>
                      <a:gd name="connsiteX4" fmla="*/ 674362 w 674362"/>
                      <a:gd name="connsiteY4" fmla="*/ 0 h 753881"/>
                      <a:gd name="connsiteX5" fmla="*/ 0 w 674362"/>
                      <a:gd name="connsiteY5" fmla="*/ 638653 h 753881"/>
                      <a:gd name="connsiteX6" fmla="*/ 45434 w 674362"/>
                      <a:gd name="connsiteY6" fmla="*/ 752358 h 753881"/>
                      <a:gd name="connsiteX0" fmla="*/ 45434 w 831537"/>
                      <a:gd name="connsiteY0" fmla="*/ 752358 h 753881"/>
                      <a:gd name="connsiteX1" fmla="*/ 172875 w 831537"/>
                      <a:gd name="connsiteY1" fmla="*/ 715311 h 753881"/>
                      <a:gd name="connsiteX2" fmla="*/ 153583 w 831537"/>
                      <a:gd name="connsiteY2" fmla="*/ 668594 h 753881"/>
                      <a:gd name="connsiteX3" fmla="*/ 500842 w 831537"/>
                      <a:gd name="connsiteY3" fmla="*/ 572719 h 753881"/>
                      <a:gd name="connsiteX4" fmla="*/ 831537 w 831537"/>
                      <a:gd name="connsiteY4" fmla="*/ 222733 h 753881"/>
                      <a:gd name="connsiteX5" fmla="*/ 674362 w 831537"/>
                      <a:gd name="connsiteY5" fmla="*/ 0 h 753881"/>
                      <a:gd name="connsiteX6" fmla="*/ 0 w 831537"/>
                      <a:gd name="connsiteY6" fmla="*/ 638653 h 753881"/>
                      <a:gd name="connsiteX7" fmla="*/ 45434 w 831537"/>
                      <a:gd name="connsiteY7" fmla="*/ 752358 h 753881"/>
                      <a:gd name="connsiteX0" fmla="*/ 45434 w 831537"/>
                      <a:gd name="connsiteY0" fmla="*/ 752358 h 753881"/>
                      <a:gd name="connsiteX1" fmla="*/ 172875 w 831537"/>
                      <a:gd name="connsiteY1" fmla="*/ 715311 h 753881"/>
                      <a:gd name="connsiteX2" fmla="*/ 153583 w 831537"/>
                      <a:gd name="connsiteY2" fmla="*/ 668594 h 753881"/>
                      <a:gd name="connsiteX3" fmla="*/ 500842 w 831537"/>
                      <a:gd name="connsiteY3" fmla="*/ 572719 h 753881"/>
                      <a:gd name="connsiteX4" fmla="*/ 831537 w 831537"/>
                      <a:gd name="connsiteY4" fmla="*/ 222733 h 753881"/>
                      <a:gd name="connsiteX5" fmla="*/ 674362 w 831537"/>
                      <a:gd name="connsiteY5" fmla="*/ 0 h 753881"/>
                      <a:gd name="connsiteX6" fmla="*/ 0 w 831537"/>
                      <a:gd name="connsiteY6" fmla="*/ 638653 h 753881"/>
                      <a:gd name="connsiteX7" fmla="*/ 45434 w 831537"/>
                      <a:gd name="connsiteY7" fmla="*/ 752358 h 753881"/>
                      <a:gd name="connsiteX0" fmla="*/ 45434 w 831537"/>
                      <a:gd name="connsiteY0" fmla="*/ 666563 h 668086"/>
                      <a:gd name="connsiteX1" fmla="*/ 172875 w 831537"/>
                      <a:gd name="connsiteY1" fmla="*/ 629516 h 668086"/>
                      <a:gd name="connsiteX2" fmla="*/ 153583 w 831537"/>
                      <a:gd name="connsiteY2" fmla="*/ 582799 h 668086"/>
                      <a:gd name="connsiteX3" fmla="*/ 500842 w 831537"/>
                      <a:gd name="connsiteY3" fmla="*/ 486924 h 668086"/>
                      <a:gd name="connsiteX4" fmla="*/ 831537 w 831537"/>
                      <a:gd name="connsiteY4" fmla="*/ 136938 h 668086"/>
                      <a:gd name="connsiteX5" fmla="*/ 600323 w 831537"/>
                      <a:gd name="connsiteY5" fmla="*/ 0 h 668086"/>
                      <a:gd name="connsiteX6" fmla="*/ 0 w 831537"/>
                      <a:gd name="connsiteY6" fmla="*/ 552858 h 668086"/>
                      <a:gd name="connsiteX7" fmla="*/ 45434 w 831537"/>
                      <a:gd name="connsiteY7" fmla="*/ 666563 h 668086"/>
                      <a:gd name="connsiteX0" fmla="*/ 45434 w 831537"/>
                      <a:gd name="connsiteY0" fmla="*/ 666563 h 668086"/>
                      <a:gd name="connsiteX1" fmla="*/ 172875 w 831537"/>
                      <a:gd name="connsiteY1" fmla="*/ 629516 h 668086"/>
                      <a:gd name="connsiteX2" fmla="*/ 153583 w 831537"/>
                      <a:gd name="connsiteY2" fmla="*/ 582799 h 668086"/>
                      <a:gd name="connsiteX3" fmla="*/ 500842 w 831537"/>
                      <a:gd name="connsiteY3" fmla="*/ 486924 h 668086"/>
                      <a:gd name="connsiteX4" fmla="*/ 831537 w 831537"/>
                      <a:gd name="connsiteY4" fmla="*/ 136938 h 668086"/>
                      <a:gd name="connsiteX5" fmla="*/ 741014 w 831537"/>
                      <a:gd name="connsiteY5" fmla="*/ 82671 h 668086"/>
                      <a:gd name="connsiteX6" fmla="*/ 600323 w 831537"/>
                      <a:gd name="connsiteY6" fmla="*/ 0 h 668086"/>
                      <a:gd name="connsiteX7" fmla="*/ 0 w 831537"/>
                      <a:gd name="connsiteY7" fmla="*/ 552858 h 668086"/>
                      <a:gd name="connsiteX8" fmla="*/ 45434 w 831537"/>
                      <a:gd name="connsiteY8" fmla="*/ 666563 h 668086"/>
                      <a:gd name="connsiteX0" fmla="*/ 45434 w 831537"/>
                      <a:gd name="connsiteY0" fmla="*/ 666563 h 668086"/>
                      <a:gd name="connsiteX1" fmla="*/ 172875 w 831537"/>
                      <a:gd name="connsiteY1" fmla="*/ 629516 h 668086"/>
                      <a:gd name="connsiteX2" fmla="*/ 153583 w 831537"/>
                      <a:gd name="connsiteY2" fmla="*/ 582799 h 668086"/>
                      <a:gd name="connsiteX3" fmla="*/ 500842 w 831537"/>
                      <a:gd name="connsiteY3" fmla="*/ 486924 h 668086"/>
                      <a:gd name="connsiteX4" fmla="*/ 831537 w 831537"/>
                      <a:gd name="connsiteY4" fmla="*/ 136938 h 668086"/>
                      <a:gd name="connsiteX5" fmla="*/ 756303 w 831537"/>
                      <a:gd name="connsiteY5" fmla="*/ 14441 h 668086"/>
                      <a:gd name="connsiteX6" fmla="*/ 600323 w 831537"/>
                      <a:gd name="connsiteY6" fmla="*/ 0 h 668086"/>
                      <a:gd name="connsiteX7" fmla="*/ 0 w 831537"/>
                      <a:gd name="connsiteY7" fmla="*/ 552858 h 668086"/>
                      <a:gd name="connsiteX8" fmla="*/ 45434 w 831537"/>
                      <a:gd name="connsiteY8" fmla="*/ 666563 h 668086"/>
                      <a:gd name="connsiteX0" fmla="*/ 45434 w 1029225"/>
                      <a:gd name="connsiteY0" fmla="*/ 666563 h 668086"/>
                      <a:gd name="connsiteX1" fmla="*/ 172875 w 1029225"/>
                      <a:gd name="connsiteY1" fmla="*/ 629516 h 668086"/>
                      <a:gd name="connsiteX2" fmla="*/ 153583 w 1029225"/>
                      <a:gd name="connsiteY2" fmla="*/ 582799 h 668086"/>
                      <a:gd name="connsiteX3" fmla="*/ 500842 w 1029225"/>
                      <a:gd name="connsiteY3" fmla="*/ 486924 h 668086"/>
                      <a:gd name="connsiteX4" fmla="*/ 1029225 w 1029225"/>
                      <a:gd name="connsiteY4" fmla="*/ 75601 h 668086"/>
                      <a:gd name="connsiteX5" fmla="*/ 756303 w 1029225"/>
                      <a:gd name="connsiteY5" fmla="*/ 14441 h 668086"/>
                      <a:gd name="connsiteX6" fmla="*/ 600323 w 1029225"/>
                      <a:gd name="connsiteY6" fmla="*/ 0 h 668086"/>
                      <a:gd name="connsiteX7" fmla="*/ 0 w 1029225"/>
                      <a:gd name="connsiteY7" fmla="*/ 552858 h 668086"/>
                      <a:gd name="connsiteX8" fmla="*/ 45434 w 1029225"/>
                      <a:gd name="connsiteY8" fmla="*/ 666563 h 668086"/>
                      <a:gd name="connsiteX0" fmla="*/ 45434 w 879453"/>
                      <a:gd name="connsiteY0" fmla="*/ 666563 h 668086"/>
                      <a:gd name="connsiteX1" fmla="*/ 172875 w 879453"/>
                      <a:gd name="connsiteY1" fmla="*/ 629516 h 668086"/>
                      <a:gd name="connsiteX2" fmla="*/ 153583 w 879453"/>
                      <a:gd name="connsiteY2" fmla="*/ 582799 h 668086"/>
                      <a:gd name="connsiteX3" fmla="*/ 500842 w 879453"/>
                      <a:gd name="connsiteY3" fmla="*/ 486924 h 668086"/>
                      <a:gd name="connsiteX4" fmla="*/ 879453 w 879453"/>
                      <a:gd name="connsiteY4" fmla="*/ 188159 h 668086"/>
                      <a:gd name="connsiteX5" fmla="*/ 756303 w 879453"/>
                      <a:gd name="connsiteY5" fmla="*/ 14441 h 668086"/>
                      <a:gd name="connsiteX6" fmla="*/ 600323 w 879453"/>
                      <a:gd name="connsiteY6" fmla="*/ 0 h 668086"/>
                      <a:gd name="connsiteX7" fmla="*/ 0 w 879453"/>
                      <a:gd name="connsiteY7" fmla="*/ 552858 h 668086"/>
                      <a:gd name="connsiteX8" fmla="*/ 45434 w 879453"/>
                      <a:gd name="connsiteY8" fmla="*/ 666563 h 668086"/>
                      <a:gd name="connsiteX0" fmla="*/ 45434 w 879453"/>
                      <a:gd name="connsiteY0" fmla="*/ 666563 h 668086"/>
                      <a:gd name="connsiteX1" fmla="*/ 172875 w 879453"/>
                      <a:gd name="connsiteY1" fmla="*/ 629516 h 668086"/>
                      <a:gd name="connsiteX2" fmla="*/ 153583 w 879453"/>
                      <a:gd name="connsiteY2" fmla="*/ 582799 h 668086"/>
                      <a:gd name="connsiteX3" fmla="*/ 500842 w 879453"/>
                      <a:gd name="connsiteY3" fmla="*/ 486924 h 668086"/>
                      <a:gd name="connsiteX4" fmla="*/ 879453 w 879453"/>
                      <a:gd name="connsiteY4" fmla="*/ 188159 h 668086"/>
                      <a:gd name="connsiteX5" fmla="*/ 790837 w 879453"/>
                      <a:gd name="connsiteY5" fmla="*/ 27794 h 668086"/>
                      <a:gd name="connsiteX6" fmla="*/ 600323 w 879453"/>
                      <a:gd name="connsiteY6" fmla="*/ 0 h 668086"/>
                      <a:gd name="connsiteX7" fmla="*/ 0 w 879453"/>
                      <a:gd name="connsiteY7" fmla="*/ 552858 h 668086"/>
                      <a:gd name="connsiteX8" fmla="*/ 45434 w 879453"/>
                      <a:gd name="connsiteY8" fmla="*/ 666563 h 668086"/>
                      <a:gd name="connsiteX0" fmla="*/ 45434 w 879453"/>
                      <a:gd name="connsiteY0" fmla="*/ 666563 h 668086"/>
                      <a:gd name="connsiteX1" fmla="*/ 172875 w 879453"/>
                      <a:gd name="connsiteY1" fmla="*/ 629516 h 668086"/>
                      <a:gd name="connsiteX2" fmla="*/ 153583 w 879453"/>
                      <a:gd name="connsiteY2" fmla="*/ 582799 h 668086"/>
                      <a:gd name="connsiteX3" fmla="*/ 705491 w 879453"/>
                      <a:gd name="connsiteY3" fmla="*/ 424191 h 668086"/>
                      <a:gd name="connsiteX4" fmla="*/ 879453 w 879453"/>
                      <a:gd name="connsiteY4" fmla="*/ 188159 h 668086"/>
                      <a:gd name="connsiteX5" fmla="*/ 790837 w 879453"/>
                      <a:gd name="connsiteY5" fmla="*/ 27794 h 668086"/>
                      <a:gd name="connsiteX6" fmla="*/ 600323 w 879453"/>
                      <a:gd name="connsiteY6" fmla="*/ 0 h 668086"/>
                      <a:gd name="connsiteX7" fmla="*/ 0 w 879453"/>
                      <a:gd name="connsiteY7" fmla="*/ 552858 h 668086"/>
                      <a:gd name="connsiteX8" fmla="*/ 45434 w 879453"/>
                      <a:gd name="connsiteY8" fmla="*/ 666563 h 66808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879453" h="668086">
                        <a:moveTo>
                          <a:pt x="45434" y="666563"/>
                        </a:moveTo>
                        <a:cubicBezTo>
                          <a:pt x="61180" y="650882"/>
                          <a:pt x="157129" y="645197"/>
                          <a:pt x="172875" y="629516"/>
                        </a:cubicBezTo>
                        <a:lnTo>
                          <a:pt x="153583" y="582799"/>
                        </a:lnTo>
                        <a:lnTo>
                          <a:pt x="705491" y="424191"/>
                        </a:lnTo>
                        <a:lnTo>
                          <a:pt x="879453" y="188159"/>
                        </a:lnTo>
                        <a:lnTo>
                          <a:pt x="790837" y="27794"/>
                        </a:lnTo>
                        <a:lnTo>
                          <a:pt x="600323" y="0"/>
                        </a:lnTo>
                        <a:lnTo>
                          <a:pt x="0" y="552858"/>
                        </a:lnTo>
                        <a:cubicBezTo>
                          <a:pt x="0" y="534733"/>
                          <a:pt x="45434" y="684688"/>
                          <a:pt x="45434" y="666563"/>
                        </a:cubicBezTo>
                        <a:close/>
                      </a:path>
                    </a:pathLst>
                  </a:custGeom>
                  <a:solidFill>
                    <a:srgbClr val="84C6BF"/>
                  </a:solidFill>
                  <a:ln w="3175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 dirty="0">
                      <a:solidFill>
                        <a:srgbClr val="122D4F"/>
                      </a:solidFill>
                    </a:endParaRPr>
                  </a:p>
                </p:txBody>
              </p:sp>
              <p:sp>
                <p:nvSpPr>
                  <p:cNvPr id="33" name="Freeform 32">
                    <a:extLst>
                      <a:ext uri="{FF2B5EF4-FFF2-40B4-BE49-F238E27FC236}">
                        <a16:creationId xmlns:a16="http://schemas.microsoft.com/office/drawing/2014/main" id="{6EF9C991-B4D1-514B-ACD2-233C5484CAD2}"/>
                      </a:ext>
                    </a:extLst>
                  </p:cNvPr>
                  <p:cNvSpPr/>
                  <p:nvPr/>
                </p:nvSpPr>
                <p:spPr>
                  <a:xfrm rot="7978738">
                    <a:off x="3377577" y="904643"/>
                    <a:ext cx="1332990" cy="417200"/>
                  </a:xfrm>
                  <a:custGeom>
                    <a:avLst/>
                    <a:gdLst>
                      <a:gd name="connsiteX0" fmla="*/ 1583940 w 1583940"/>
                      <a:gd name="connsiteY0" fmla="*/ 0 h 1316123"/>
                      <a:gd name="connsiteX1" fmla="*/ 1086567 w 1583940"/>
                      <a:gd name="connsiteY1" fmla="*/ 600672 h 1316123"/>
                      <a:gd name="connsiteX2" fmla="*/ 967963 w 1583940"/>
                      <a:gd name="connsiteY2" fmla="*/ 485894 h 1316123"/>
                      <a:gd name="connsiteX3" fmla="*/ 661888 w 1583940"/>
                      <a:gd name="connsiteY3" fmla="*/ 665713 h 1316123"/>
                      <a:gd name="connsiteX4" fmla="*/ 505024 w 1583940"/>
                      <a:gd name="connsiteY4" fmla="*/ 799621 h 1316123"/>
                      <a:gd name="connsiteX5" fmla="*/ 0 w 1583940"/>
                      <a:gd name="connsiteY5" fmla="*/ 1308472 h 1316123"/>
                      <a:gd name="connsiteX6" fmla="*/ 179819 w 1583940"/>
                      <a:gd name="connsiteY6" fmla="*/ 1316123 h 1316123"/>
                      <a:gd name="connsiteX7" fmla="*/ 459113 w 1583940"/>
                      <a:gd name="connsiteY7" fmla="*/ 1296994 h 1316123"/>
                      <a:gd name="connsiteX8" fmla="*/ 746058 w 1583940"/>
                      <a:gd name="connsiteY8" fmla="*/ 1243431 h 1316123"/>
                      <a:gd name="connsiteX9" fmla="*/ 1017700 w 1583940"/>
                      <a:gd name="connsiteY9" fmla="*/ 1170738 h 1316123"/>
                      <a:gd name="connsiteX10" fmla="*/ 738407 w 1583940"/>
                      <a:gd name="connsiteY10" fmla="*/ 849359 h 1316123"/>
                      <a:gd name="connsiteX11" fmla="*/ 1033004 w 1583940"/>
                      <a:gd name="connsiteY11" fmla="*/ 547109 h 1316123"/>
                      <a:gd name="connsiteX0" fmla="*/ 1086567 w 1086567"/>
                      <a:gd name="connsiteY0" fmla="*/ 114778 h 830229"/>
                      <a:gd name="connsiteX1" fmla="*/ 967963 w 1086567"/>
                      <a:gd name="connsiteY1" fmla="*/ 0 h 830229"/>
                      <a:gd name="connsiteX2" fmla="*/ 661888 w 1086567"/>
                      <a:gd name="connsiteY2" fmla="*/ 179819 h 830229"/>
                      <a:gd name="connsiteX3" fmla="*/ 505024 w 1086567"/>
                      <a:gd name="connsiteY3" fmla="*/ 313727 h 830229"/>
                      <a:gd name="connsiteX4" fmla="*/ 0 w 1086567"/>
                      <a:gd name="connsiteY4" fmla="*/ 822578 h 830229"/>
                      <a:gd name="connsiteX5" fmla="*/ 179819 w 1086567"/>
                      <a:gd name="connsiteY5" fmla="*/ 830229 h 830229"/>
                      <a:gd name="connsiteX6" fmla="*/ 459113 w 1086567"/>
                      <a:gd name="connsiteY6" fmla="*/ 811100 h 830229"/>
                      <a:gd name="connsiteX7" fmla="*/ 746058 w 1086567"/>
                      <a:gd name="connsiteY7" fmla="*/ 757537 h 830229"/>
                      <a:gd name="connsiteX8" fmla="*/ 1017700 w 1086567"/>
                      <a:gd name="connsiteY8" fmla="*/ 684844 h 830229"/>
                      <a:gd name="connsiteX9" fmla="*/ 738407 w 1086567"/>
                      <a:gd name="connsiteY9" fmla="*/ 363465 h 830229"/>
                      <a:gd name="connsiteX10" fmla="*/ 1033004 w 1086567"/>
                      <a:gd name="connsiteY10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38407 w 1033004"/>
                      <a:gd name="connsiteY8" fmla="*/ 363465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967963 w 1033004"/>
                      <a:gd name="connsiteY0" fmla="*/ 0 h 830229"/>
                      <a:gd name="connsiteX1" fmla="*/ 661888 w 1033004"/>
                      <a:gd name="connsiteY1" fmla="*/ 179819 h 830229"/>
                      <a:gd name="connsiteX2" fmla="*/ 505024 w 1033004"/>
                      <a:gd name="connsiteY2" fmla="*/ 313727 h 830229"/>
                      <a:gd name="connsiteX3" fmla="*/ 0 w 1033004"/>
                      <a:gd name="connsiteY3" fmla="*/ 822578 h 830229"/>
                      <a:gd name="connsiteX4" fmla="*/ 179819 w 1033004"/>
                      <a:gd name="connsiteY4" fmla="*/ 830229 h 830229"/>
                      <a:gd name="connsiteX5" fmla="*/ 459113 w 1033004"/>
                      <a:gd name="connsiteY5" fmla="*/ 811100 h 830229"/>
                      <a:gd name="connsiteX6" fmla="*/ 746058 w 1033004"/>
                      <a:gd name="connsiteY6" fmla="*/ 757537 h 830229"/>
                      <a:gd name="connsiteX7" fmla="*/ 1017700 w 1033004"/>
                      <a:gd name="connsiteY7" fmla="*/ 684844 h 830229"/>
                      <a:gd name="connsiteX8" fmla="*/ 742233 w 1033004"/>
                      <a:gd name="connsiteY8" fmla="*/ 374943 h 830229"/>
                      <a:gd name="connsiteX9" fmla="*/ 1033004 w 1033004"/>
                      <a:gd name="connsiteY9" fmla="*/ 61215 h 830229"/>
                      <a:gd name="connsiteX10" fmla="*/ 967963 w 1033004"/>
                      <a:gd name="connsiteY10" fmla="*/ 0 h 830229"/>
                      <a:gd name="connsiteX0" fmla="*/ 619802 w 1033004"/>
                      <a:gd name="connsiteY0" fmla="*/ 0 h 1140130"/>
                      <a:gd name="connsiteX1" fmla="*/ 661888 w 1033004"/>
                      <a:gd name="connsiteY1" fmla="*/ 489720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19802 w 1033004"/>
                      <a:gd name="connsiteY0" fmla="*/ 0 h 1140130"/>
                      <a:gd name="connsiteX1" fmla="*/ 348160 w 1033004"/>
                      <a:gd name="connsiteY1" fmla="*/ 309901 h 1140130"/>
                      <a:gd name="connsiteX2" fmla="*/ 505024 w 1033004"/>
                      <a:gd name="connsiteY2" fmla="*/ 623628 h 1140130"/>
                      <a:gd name="connsiteX3" fmla="*/ 0 w 1033004"/>
                      <a:gd name="connsiteY3" fmla="*/ 1132479 h 1140130"/>
                      <a:gd name="connsiteX4" fmla="*/ 179819 w 1033004"/>
                      <a:gd name="connsiteY4" fmla="*/ 1140130 h 1140130"/>
                      <a:gd name="connsiteX5" fmla="*/ 459113 w 1033004"/>
                      <a:gd name="connsiteY5" fmla="*/ 1121001 h 1140130"/>
                      <a:gd name="connsiteX6" fmla="*/ 746058 w 1033004"/>
                      <a:gd name="connsiteY6" fmla="*/ 1067438 h 1140130"/>
                      <a:gd name="connsiteX7" fmla="*/ 1017700 w 1033004"/>
                      <a:gd name="connsiteY7" fmla="*/ 994745 h 1140130"/>
                      <a:gd name="connsiteX8" fmla="*/ 742233 w 1033004"/>
                      <a:gd name="connsiteY8" fmla="*/ 684844 h 1140130"/>
                      <a:gd name="connsiteX9" fmla="*/ 1033004 w 1033004"/>
                      <a:gd name="connsiteY9" fmla="*/ 371116 h 1140130"/>
                      <a:gd name="connsiteX10" fmla="*/ 619802 w 1033004"/>
                      <a:gd name="connsiteY10" fmla="*/ 0 h 1140130"/>
                      <a:gd name="connsiteX0" fmla="*/ 608325 w 1033004"/>
                      <a:gd name="connsiteY0" fmla="*/ 0 h 1143956"/>
                      <a:gd name="connsiteX1" fmla="*/ 348160 w 1033004"/>
                      <a:gd name="connsiteY1" fmla="*/ 313727 h 1143956"/>
                      <a:gd name="connsiteX2" fmla="*/ 505024 w 1033004"/>
                      <a:gd name="connsiteY2" fmla="*/ 627454 h 1143956"/>
                      <a:gd name="connsiteX3" fmla="*/ 0 w 1033004"/>
                      <a:gd name="connsiteY3" fmla="*/ 1136305 h 1143956"/>
                      <a:gd name="connsiteX4" fmla="*/ 179819 w 1033004"/>
                      <a:gd name="connsiteY4" fmla="*/ 1143956 h 1143956"/>
                      <a:gd name="connsiteX5" fmla="*/ 459113 w 1033004"/>
                      <a:gd name="connsiteY5" fmla="*/ 1124827 h 1143956"/>
                      <a:gd name="connsiteX6" fmla="*/ 746058 w 1033004"/>
                      <a:gd name="connsiteY6" fmla="*/ 1071264 h 1143956"/>
                      <a:gd name="connsiteX7" fmla="*/ 1017700 w 1033004"/>
                      <a:gd name="connsiteY7" fmla="*/ 998571 h 1143956"/>
                      <a:gd name="connsiteX8" fmla="*/ 742233 w 1033004"/>
                      <a:gd name="connsiteY8" fmla="*/ 688670 h 1143956"/>
                      <a:gd name="connsiteX9" fmla="*/ 1033004 w 1033004"/>
                      <a:gd name="connsiteY9" fmla="*/ 374942 h 1143956"/>
                      <a:gd name="connsiteX10" fmla="*/ 608325 w 1033004"/>
                      <a:gd name="connsiteY10" fmla="*/ 0 h 1143956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459113 w 1033004"/>
                      <a:gd name="connsiteY5" fmla="*/ 112482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179819 w 1033004"/>
                      <a:gd name="connsiteY4" fmla="*/ 1143956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608325 w 1033004"/>
                      <a:gd name="connsiteY0" fmla="*/ 0 h 1155434"/>
                      <a:gd name="connsiteX1" fmla="*/ 348160 w 1033004"/>
                      <a:gd name="connsiteY1" fmla="*/ 313727 h 1155434"/>
                      <a:gd name="connsiteX2" fmla="*/ 45911 w 1033004"/>
                      <a:gd name="connsiteY2" fmla="*/ 1155434 h 1155434"/>
                      <a:gd name="connsiteX3" fmla="*/ 0 w 1033004"/>
                      <a:gd name="connsiteY3" fmla="*/ 1136305 h 1155434"/>
                      <a:gd name="connsiteX4" fmla="*/ 244860 w 1033004"/>
                      <a:gd name="connsiteY4" fmla="*/ 1059785 h 1155434"/>
                      <a:gd name="connsiteX5" fmla="*/ 336683 w 1033004"/>
                      <a:gd name="connsiteY5" fmla="*/ 1002397 h 1155434"/>
                      <a:gd name="connsiteX6" fmla="*/ 746058 w 1033004"/>
                      <a:gd name="connsiteY6" fmla="*/ 1071264 h 1155434"/>
                      <a:gd name="connsiteX7" fmla="*/ 1017700 w 1033004"/>
                      <a:gd name="connsiteY7" fmla="*/ 998571 h 1155434"/>
                      <a:gd name="connsiteX8" fmla="*/ 742233 w 1033004"/>
                      <a:gd name="connsiteY8" fmla="*/ 688670 h 1155434"/>
                      <a:gd name="connsiteX9" fmla="*/ 1033004 w 1033004"/>
                      <a:gd name="connsiteY9" fmla="*/ 374942 h 1155434"/>
                      <a:gd name="connsiteX10" fmla="*/ 608325 w 1033004"/>
                      <a:gd name="connsiteY10" fmla="*/ 0 h 1155434"/>
                      <a:gd name="connsiteX0" fmla="*/ 562414 w 987093"/>
                      <a:gd name="connsiteY0" fmla="*/ 0 h 1155434"/>
                      <a:gd name="connsiteX1" fmla="*/ 302249 w 987093"/>
                      <a:gd name="connsiteY1" fmla="*/ 313727 h 1155434"/>
                      <a:gd name="connsiteX2" fmla="*/ 0 w 987093"/>
                      <a:gd name="connsiteY2" fmla="*/ 1155434 h 1155434"/>
                      <a:gd name="connsiteX3" fmla="*/ 198949 w 987093"/>
                      <a:gd name="connsiteY3" fmla="*/ 1059785 h 1155434"/>
                      <a:gd name="connsiteX4" fmla="*/ 290772 w 987093"/>
                      <a:gd name="connsiteY4" fmla="*/ 1002397 h 1155434"/>
                      <a:gd name="connsiteX5" fmla="*/ 700147 w 987093"/>
                      <a:gd name="connsiteY5" fmla="*/ 1071264 h 1155434"/>
                      <a:gd name="connsiteX6" fmla="*/ 971789 w 987093"/>
                      <a:gd name="connsiteY6" fmla="*/ 998571 h 1155434"/>
                      <a:gd name="connsiteX7" fmla="*/ 696322 w 987093"/>
                      <a:gd name="connsiteY7" fmla="*/ 688670 h 1155434"/>
                      <a:gd name="connsiteX8" fmla="*/ 987093 w 987093"/>
                      <a:gd name="connsiteY8" fmla="*/ 374942 h 1155434"/>
                      <a:gd name="connsiteX9" fmla="*/ 562414 w 987093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65189 w 971789"/>
                      <a:gd name="connsiteY8" fmla="*/ 61214 h 1155434"/>
                      <a:gd name="connsiteX9" fmla="*/ 562414 w 971789"/>
                      <a:gd name="connsiteY9" fmla="*/ 0 h 1155434"/>
                      <a:gd name="connsiteX0" fmla="*/ 562414 w 971789"/>
                      <a:gd name="connsiteY0" fmla="*/ 0 h 1155434"/>
                      <a:gd name="connsiteX1" fmla="*/ 302249 w 971789"/>
                      <a:gd name="connsiteY1" fmla="*/ 313727 h 1155434"/>
                      <a:gd name="connsiteX2" fmla="*/ 0 w 971789"/>
                      <a:gd name="connsiteY2" fmla="*/ 1155434 h 1155434"/>
                      <a:gd name="connsiteX3" fmla="*/ 198949 w 971789"/>
                      <a:gd name="connsiteY3" fmla="*/ 1059785 h 1155434"/>
                      <a:gd name="connsiteX4" fmla="*/ 290772 w 971789"/>
                      <a:gd name="connsiteY4" fmla="*/ 1002397 h 1155434"/>
                      <a:gd name="connsiteX5" fmla="*/ 700147 w 971789"/>
                      <a:gd name="connsiteY5" fmla="*/ 1071264 h 1155434"/>
                      <a:gd name="connsiteX6" fmla="*/ 971789 w 971789"/>
                      <a:gd name="connsiteY6" fmla="*/ 998571 h 1155434"/>
                      <a:gd name="connsiteX7" fmla="*/ 696322 w 971789"/>
                      <a:gd name="connsiteY7" fmla="*/ 688670 h 1155434"/>
                      <a:gd name="connsiteX8" fmla="*/ 757537 w 971789"/>
                      <a:gd name="connsiteY8" fmla="*/ 68865 h 1155434"/>
                      <a:gd name="connsiteX9" fmla="*/ 562414 w 971789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700148 w 757537"/>
                      <a:gd name="connsiteY6" fmla="*/ 795796 h 1155434"/>
                      <a:gd name="connsiteX7" fmla="*/ 696322 w 757537"/>
                      <a:gd name="connsiteY7" fmla="*/ 688670 h 1155434"/>
                      <a:gd name="connsiteX8" fmla="*/ 757537 w 757537"/>
                      <a:gd name="connsiteY8" fmla="*/ 68865 h 1155434"/>
                      <a:gd name="connsiteX9" fmla="*/ 562414 w 757537"/>
                      <a:gd name="connsiteY9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96322 w 757537"/>
                      <a:gd name="connsiteY6" fmla="*/ 688670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700147 w 757537"/>
                      <a:gd name="connsiteY5" fmla="*/ 1071264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0772 w 757537"/>
                      <a:gd name="connsiteY4" fmla="*/ 100239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2414 w 757537"/>
                      <a:gd name="connsiteY0" fmla="*/ 0 h 1155434"/>
                      <a:gd name="connsiteX1" fmla="*/ 302249 w 757537"/>
                      <a:gd name="connsiteY1" fmla="*/ 313727 h 1155434"/>
                      <a:gd name="connsiteX2" fmla="*/ 0 w 757537"/>
                      <a:gd name="connsiteY2" fmla="*/ 1155434 h 1155434"/>
                      <a:gd name="connsiteX3" fmla="*/ 198949 w 757537"/>
                      <a:gd name="connsiteY3" fmla="*/ 1059785 h 1155434"/>
                      <a:gd name="connsiteX4" fmla="*/ 298424 w 757537"/>
                      <a:gd name="connsiteY4" fmla="*/ 1021527 h 1155434"/>
                      <a:gd name="connsiteX5" fmla="*/ 539457 w 757537"/>
                      <a:gd name="connsiteY5" fmla="*/ 887619 h 1155434"/>
                      <a:gd name="connsiteX6" fmla="*/ 684845 w 757537"/>
                      <a:gd name="connsiteY6" fmla="*/ 784319 h 1155434"/>
                      <a:gd name="connsiteX7" fmla="*/ 757537 w 757537"/>
                      <a:gd name="connsiteY7" fmla="*/ 68865 h 1155434"/>
                      <a:gd name="connsiteX8" fmla="*/ 562414 w 757537"/>
                      <a:gd name="connsiteY8" fmla="*/ 0 h 1155434"/>
                      <a:gd name="connsiteX0" fmla="*/ 566240 w 761363"/>
                      <a:gd name="connsiteY0" fmla="*/ 0 h 1163086"/>
                      <a:gd name="connsiteX1" fmla="*/ 306075 w 761363"/>
                      <a:gd name="connsiteY1" fmla="*/ 313727 h 1163086"/>
                      <a:gd name="connsiteX2" fmla="*/ 0 w 761363"/>
                      <a:gd name="connsiteY2" fmla="*/ 1163086 h 1163086"/>
                      <a:gd name="connsiteX3" fmla="*/ 202775 w 761363"/>
                      <a:gd name="connsiteY3" fmla="*/ 1059785 h 1163086"/>
                      <a:gd name="connsiteX4" fmla="*/ 302250 w 761363"/>
                      <a:gd name="connsiteY4" fmla="*/ 1021527 h 1163086"/>
                      <a:gd name="connsiteX5" fmla="*/ 543283 w 761363"/>
                      <a:gd name="connsiteY5" fmla="*/ 887619 h 1163086"/>
                      <a:gd name="connsiteX6" fmla="*/ 688671 w 761363"/>
                      <a:gd name="connsiteY6" fmla="*/ 784319 h 1163086"/>
                      <a:gd name="connsiteX7" fmla="*/ 761363 w 761363"/>
                      <a:gd name="connsiteY7" fmla="*/ 68865 h 1163086"/>
                      <a:gd name="connsiteX8" fmla="*/ 566240 w 761363"/>
                      <a:gd name="connsiteY8" fmla="*/ 0 h 1163086"/>
                      <a:gd name="connsiteX0" fmla="*/ 566240 w 749885"/>
                      <a:gd name="connsiteY0" fmla="*/ 0 h 1163086"/>
                      <a:gd name="connsiteX1" fmla="*/ 306075 w 749885"/>
                      <a:gd name="connsiteY1" fmla="*/ 313727 h 1163086"/>
                      <a:gd name="connsiteX2" fmla="*/ 0 w 749885"/>
                      <a:gd name="connsiteY2" fmla="*/ 1163086 h 1163086"/>
                      <a:gd name="connsiteX3" fmla="*/ 202775 w 749885"/>
                      <a:gd name="connsiteY3" fmla="*/ 1059785 h 1163086"/>
                      <a:gd name="connsiteX4" fmla="*/ 302250 w 749885"/>
                      <a:gd name="connsiteY4" fmla="*/ 1021527 h 1163086"/>
                      <a:gd name="connsiteX5" fmla="*/ 543283 w 749885"/>
                      <a:gd name="connsiteY5" fmla="*/ 887619 h 1163086"/>
                      <a:gd name="connsiteX6" fmla="*/ 688671 w 749885"/>
                      <a:gd name="connsiteY6" fmla="*/ 784319 h 1163086"/>
                      <a:gd name="connsiteX7" fmla="*/ 749885 w 749885"/>
                      <a:gd name="connsiteY7" fmla="*/ 68865 h 1163086"/>
                      <a:gd name="connsiteX8" fmla="*/ 566240 w 749885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84319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540753 w 753711"/>
                      <a:gd name="connsiteY6" fmla="*/ 887413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753711"/>
                      <a:gd name="connsiteY0" fmla="*/ 0 h 1163086"/>
                      <a:gd name="connsiteX1" fmla="*/ 306075 w 753711"/>
                      <a:gd name="connsiteY1" fmla="*/ 313727 h 1163086"/>
                      <a:gd name="connsiteX2" fmla="*/ 0 w 753711"/>
                      <a:gd name="connsiteY2" fmla="*/ 1163086 h 1163086"/>
                      <a:gd name="connsiteX3" fmla="*/ 202775 w 753711"/>
                      <a:gd name="connsiteY3" fmla="*/ 1059785 h 1163086"/>
                      <a:gd name="connsiteX4" fmla="*/ 302250 w 753711"/>
                      <a:gd name="connsiteY4" fmla="*/ 1021527 h 1163086"/>
                      <a:gd name="connsiteX5" fmla="*/ 543283 w 753711"/>
                      <a:gd name="connsiteY5" fmla="*/ 887619 h 1163086"/>
                      <a:gd name="connsiteX6" fmla="*/ 688671 w 753711"/>
                      <a:gd name="connsiteY6" fmla="*/ 757425 h 1163086"/>
                      <a:gd name="connsiteX7" fmla="*/ 753711 w 753711"/>
                      <a:gd name="connsiteY7" fmla="*/ 53562 h 1163086"/>
                      <a:gd name="connsiteX8" fmla="*/ 566240 w 753711"/>
                      <a:gd name="connsiteY8" fmla="*/ 0 h 1163086"/>
                      <a:gd name="connsiteX0" fmla="*/ 566240 w 1533640"/>
                      <a:gd name="connsiteY0" fmla="*/ 0 h 1163086"/>
                      <a:gd name="connsiteX1" fmla="*/ 306075 w 1533640"/>
                      <a:gd name="connsiteY1" fmla="*/ 313727 h 1163086"/>
                      <a:gd name="connsiteX2" fmla="*/ 0 w 1533640"/>
                      <a:gd name="connsiteY2" fmla="*/ 1163086 h 1163086"/>
                      <a:gd name="connsiteX3" fmla="*/ 202775 w 1533640"/>
                      <a:gd name="connsiteY3" fmla="*/ 1059785 h 1163086"/>
                      <a:gd name="connsiteX4" fmla="*/ 302250 w 1533640"/>
                      <a:gd name="connsiteY4" fmla="*/ 1021527 h 1163086"/>
                      <a:gd name="connsiteX5" fmla="*/ 543283 w 1533640"/>
                      <a:gd name="connsiteY5" fmla="*/ 887619 h 1163086"/>
                      <a:gd name="connsiteX6" fmla="*/ 688671 w 1533640"/>
                      <a:gd name="connsiteY6" fmla="*/ 757425 h 1163086"/>
                      <a:gd name="connsiteX7" fmla="*/ 1533640 w 1533640"/>
                      <a:gd name="connsiteY7" fmla="*/ 627304 h 1163086"/>
                      <a:gd name="connsiteX8" fmla="*/ 566240 w 1533640"/>
                      <a:gd name="connsiteY8" fmla="*/ 0 h 1163086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688671 w 1533640"/>
                      <a:gd name="connsiteY6" fmla="*/ 443698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43283 w 1533640"/>
                      <a:gd name="connsiteY5" fmla="*/ 573892 h 849359"/>
                      <a:gd name="connsiteX6" fmla="*/ 513860 w 1533640"/>
                      <a:gd name="connsiteY6" fmla="*/ 658850 h 849359"/>
                      <a:gd name="connsiteX7" fmla="*/ 1533640 w 1533640"/>
                      <a:gd name="connsiteY7" fmla="*/ 313577 h 849359"/>
                      <a:gd name="connsiteX8" fmla="*/ 1516499 w 1533640"/>
                      <a:gd name="connsiteY8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302250 w 1533640"/>
                      <a:gd name="connsiteY4" fmla="*/ 707800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246567 h 849359"/>
                      <a:gd name="connsiteX1" fmla="*/ 306075 w 1533640"/>
                      <a:gd name="connsiteY1" fmla="*/ 0 h 849359"/>
                      <a:gd name="connsiteX2" fmla="*/ 0 w 1533640"/>
                      <a:gd name="connsiteY2" fmla="*/ 849359 h 849359"/>
                      <a:gd name="connsiteX3" fmla="*/ 202775 w 1533640"/>
                      <a:gd name="connsiteY3" fmla="*/ 746058 h 849359"/>
                      <a:gd name="connsiteX4" fmla="*/ 418791 w 1533640"/>
                      <a:gd name="connsiteY4" fmla="*/ 689871 h 849359"/>
                      <a:gd name="connsiteX5" fmla="*/ 513860 w 1533640"/>
                      <a:gd name="connsiteY5" fmla="*/ 658850 h 849359"/>
                      <a:gd name="connsiteX6" fmla="*/ 1533640 w 1533640"/>
                      <a:gd name="connsiteY6" fmla="*/ 313577 h 849359"/>
                      <a:gd name="connsiteX7" fmla="*/ 1516499 w 1533640"/>
                      <a:gd name="connsiteY7" fmla="*/ 246567 h 849359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516499 w 1533640"/>
                      <a:gd name="connsiteY0" fmla="*/ 38 h 602830"/>
                      <a:gd name="connsiteX1" fmla="*/ 642252 w 1533640"/>
                      <a:gd name="connsiteY1" fmla="*/ 0 h 602830"/>
                      <a:gd name="connsiteX2" fmla="*/ 0 w 1533640"/>
                      <a:gd name="connsiteY2" fmla="*/ 602830 h 602830"/>
                      <a:gd name="connsiteX3" fmla="*/ 202775 w 1533640"/>
                      <a:gd name="connsiteY3" fmla="*/ 499529 h 602830"/>
                      <a:gd name="connsiteX4" fmla="*/ 418791 w 1533640"/>
                      <a:gd name="connsiteY4" fmla="*/ 443342 h 602830"/>
                      <a:gd name="connsiteX5" fmla="*/ 513860 w 1533640"/>
                      <a:gd name="connsiteY5" fmla="*/ 412321 h 602830"/>
                      <a:gd name="connsiteX6" fmla="*/ 1533640 w 1533640"/>
                      <a:gd name="connsiteY6" fmla="*/ 67048 h 602830"/>
                      <a:gd name="connsiteX7" fmla="*/ 1516499 w 1533640"/>
                      <a:gd name="connsiteY7" fmla="*/ 38 h 602830"/>
                      <a:gd name="connsiteX0" fmla="*/ 1313724 w 1330865"/>
                      <a:gd name="connsiteY0" fmla="*/ 28863 h 528354"/>
                      <a:gd name="connsiteX1" fmla="*/ 439477 w 1330865"/>
                      <a:gd name="connsiteY1" fmla="*/ 28825 h 528354"/>
                      <a:gd name="connsiteX2" fmla="*/ 133401 w 1330865"/>
                      <a:gd name="connsiteY2" fmla="*/ 93773 h 528354"/>
                      <a:gd name="connsiteX3" fmla="*/ 0 w 1330865"/>
                      <a:gd name="connsiteY3" fmla="*/ 528354 h 528354"/>
                      <a:gd name="connsiteX4" fmla="*/ 216016 w 1330865"/>
                      <a:gd name="connsiteY4" fmla="*/ 472167 h 528354"/>
                      <a:gd name="connsiteX5" fmla="*/ 311085 w 1330865"/>
                      <a:gd name="connsiteY5" fmla="*/ 441146 h 528354"/>
                      <a:gd name="connsiteX6" fmla="*/ 1330865 w 1330865"/>
                      <a:gd name="connsiteY6" fmla="*/ 95873 h 528354"/>
                      <a:gd name="connsiteX7" fmla="*/ 1313724 w 1330865"/>
                      <a:gd name="connsiteY7" fmla="*/ 28863 h 528354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133401 w 1330865"/>
                      <a:gd name="connsiteY2" fmla="*/ 64948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0 w 1330865"/>
                      <a:gd name="connsiteY3" fmla="*/ 499529 h 499529"/>
                      <a:gd name="connsiteX4" fmla="*/ 216016 w 1330865"/>
                      <a:gd name="connsiteY4" fmla="*/ 443342 h 499529"/>
                      <a:gd name="connsiteX5" fmla="*/ 311085 w 1330865"/>
                      <a:gd name="connsiteY5" fmla="*/ 412321 h 499529"/>
                      <a:gd name="connsiteX6" fmla="*/ 1330865 w 1330865"/>
                      <a:gd name="connsiteY6" fmla="*/ 67048 h 499529"/>
                      <a:gd name="connsiteX7" fmla="*/ 1313724 w 1330865"/>
                      <a:gd name="connsiteY7" fmla="*/ 38 h 499529"/>
                      <a:gd name="connsiteX0" fmla="*/ 1313724 w 1330865"/>
                      <a:gd name="connsiteY0" fmla="*/ 38 h 499529"/>
                      <a:gd name="connsiteX1" fmla="*/ 439477 w 1330865"/>
                      <a:gd name="connsiteY1" fmla="*/ 0 h 499529"/>
                      <a:gd name="connsiteX2" fmla="*/ 424754 w 1330865"/>
                      <a:gd name="connsiteY2" fmla="*/ 73912 h 499529"/>
                      <a:gd name="connsiteX3" fmla="*/ 70686 w 1330865"/>
                      <a:gd name="connsiteY3" fmla="*/ 75553 h 499529"/>
                      <a:gd name="connsiteX4" fmla="*/ 0 w 1330865"/>
                      <a:gd name="connsiteY4" fmla="*/ 499529 h 499529"/>
                      <a:gd name="connsiteX5" fmla="*/ 216016 w 1330865"/>
                      <a:gd name="connsiteY5" fmla="*/ 443342 h 499529"/>
                      <a:gd name="connsiteX6" fmla="*/ 311085 w 1330865"/>
                      <a:gd name="connsiteY6" fmla="*/ 412321 h 499529"/>
                      <a:gd name="connsiteX7" fmla="*/ 1330865 w 1330865"/>
                      <a:gd name="connsiteY7" fmla="*/ 67048 h 499529"/>
                      <a:gd name="connsiteX8" fmla="*/ 1313724 w 1330865"/>
                      <a:gd name="connsiteY8" fmla="*/ 38 h 499529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41296 w 1447407"/>
                      <a:gd name="connsiteY2" fmla="*/ 73912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430266 w 1447407"/>
                      <a:gd name="connsiteY0" fmla="*/ 38 h 443342"/>
                      <a:gd name="connsiteX1" fmla="*/ 556019 w 1447407"/>
                      <a:gd name="connsiteY1" fmla="*/ 0 h 443342"/>
                      <a:gd name="connsiteX2" fmla="*/ 559225 w 1447407"/>
                      <a:gd name="connsiteY2" fmla="*/ 78395 h 443342"/>
                      <a:gd name="connsiteX3" fmla="*/ 187228 w 1447407"/>
                      <a:gd name="connsiteY3" fmla="*/ 75553 h 443342"/>
                      <a:gd name="connsiteX4" fmla="*/ 0 w 1447407"/>
                      <a:gd name="connsiteY4" fmla="*/ 253000 h 443342"/>
                      <a:gd name="connsiteX5" fmla="*/ 332558 w 1447407"/>
                      <a:gd name="connsiteY5" fmla="*/ 443342 h 443342"/>
                      <a:gd name="connsiteX6" fmla="*/ 427627 w 1447407"/>
                      <a:gd name="connsiteY6" fmla="*/ 412321 h 443342"/>
                      <a:gd name="connsiteX7" fmla="*/ 1447407 w 1447407"/>
                      <a:gd name="connsiteY7" fmla="*/ 67048 h 443342"/>
                      <a:gd name="connsiteX8" fmla="*/ 1430266 w 1447407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74060 w 1362242"/>
                      <a:gd name="connsiteY2" fmla="*/ 78395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02063 w 1362242"/>
                      <a:gd name="connsiteY3" fmla="*/ 75553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3342"/>
                      <a:gd name="connsiteX1" fmla="*/ 470854 w 1362242"/>
                      <a:gd name="connsiteY1" fmla="*/ 0 h 443342"/>
                      <a:gd name="connsiteX2" fmla="*/ 469577 w 1362242"/>
                      <a:gd name="connsiteY2" fmla="*/ 42536 h 443342"/>
                      <a:gd name="connsiteX3" fmla="*/ 115510 w 1362242"/>
                      <a:gd name="connsiteY3" fmla="*/ 48659 h 443342"/>
                      <a:gd name="connsiteX4" fmla="*/ 0 w 1362242"/>
                      <a:gd name="connsiteY4" fmla="*/ 297823 h 443342"/>
                      <a:gd name="connsiteX5" fmla="*/ 247393 w 1362242"/>
                      <a:gd name="connsiteY5" fmla="*/ 443342 h 443342"/>
                      <a:gd name="connsiteX6" fmla="*/ 342462 w 1362242"/>
                      <a:gd name="connsiteY6" fmla="*/ 412321 h 443342"/>
                      <a:gd name="connsiteX7" fmla="*/ 1362242 w 1362242"/>
                      <a:gd name="connsiteY7" fmla="*/ 67048 h 443342"/>
                      <a:gd name="connsiteX8" fmla="*/ 1345101 w 1362242"/>
                      <a:gd name="connsiteY8" fmla="*/ 38 h 443342"/>
                      <a:gd name="connsiteX0" fmla="*/ 1345101 w 1362242"/>
                      <a:gd name="connsiteY0" fmla="*/ 38 h 442500"/>
                      <a:gd name="connsiteX1" fmla="*/ 470854 w 1362242"/>
                      <a:gd name="connsiteY1" fmla="*/ 0 h 442500"/>
                      <a:gd name="connsiteX2" fmla="*/ 469577 w 1362242"/>
                      <a:gd name="connsiteY2" fmla="*/ 42536 h 442500"/>
                      <a:gd name="connsiteX3" fmla="*/ 115510 w 1362242"/>
                      <a:gd name="connsiteY3" fmla="*/ 48659 h 442500"/>
                      <a:gd name="connsiteX4" fmla="*/ 0 w 1362242"/>
                      <a:gd name="connsiteY4" fmla="*/ 297823 h 442500"/>
                      <a:gd name="connsiteX5" fmla="*/ 394422 w 1362242"/>
                      <a:gd name="connsiteY5" fmla="*/ 442500 h 442500"/>
                      <a:gd name="connsiteX6" fmla="*/ 342462 w 1362242"/>
                      <a:gd name="connsiteY6" fmla="*/ 412321 h 442500"/>
                      <a:gd name="connsiteX7" fmla="*/ 1362242 w 1362242"/>
                      <a:gd name="connsiteY7" fmla="*/ 67048 h 442500"/>
                      <a:gd name="connsiteX8" fmla="*/ 1345101 w 1362242"/>
                      <a:gd name="connsiteY8" fmla="*/ 38 h 442500"/>
                      <a:gd name="connsiteX0" fmla="*/ 1452821 w 1469962"/>
                      <a:gd name="connsiteY0" fmla="*/ 38 h 442500"/>
                      <a:gd name="connsiteX1" fmla="*/ 578574 w 1469962"/>
                      <a:gd name="connsiteY1" fmla="*/ 0 h 442500"/>
                      <a:gd name="connsiteX2" fmla="*/ 577297 w 1469962"/>
                      <a:gd name="connsiteY2" fmla="*/ 42536 h 442500"/>
                      <a:gd name="connsiteX3" fmla="*/ 223230 w 1469962"/>
                      <a:gd name="connsiteY3" fmla="*/ 48659 h 442500"/>
                      <a:gd name="connsiteX4" fmla="*/ 0 w 1469962"/>
                      <a:gd name="connsiteY4" fmla="*/ 290786 h 442500"/>
                      <a:gd name="connsiteX5" fmla="*/ 502142 w 1469962"/>
                      <a:gd name="connsiteY5" fmla="*/ 442500 h 442500"/>
                      <a:gd name="connsiteX6" fmla="*/ 450182 w 1469962"/>
                      <a:gd name="connsiteY6" fmla="*/ 412321 h 442500"/>
                      <a:gd name="connsiteX7" fmla="*/ 1469962 w 1469962"/>
                      <a:gd name="connsiteY7" fmla="*/ 67048 h 442500"/>
                      <a:gd name="connsiteX8" fmla="*/ 1452821 w 1469962"/>
                      <a:gd name="connsiteY8" fmla="*/ 38 h 442500"/>
                      <a:gd name="connsiteX0" fmla="*/ 1354184 w 1371325"/>
                      <a:gd name="connsiteY0" fmla="*/ 38 h 442500"/>
                      <a:gd name="connsiteX1" fmla="*/ 479937 w 1371325"/>
                      <a:gd name="connsiteY1" fmla="*/ 0 h 442500"/>
                      <a:gd name="connsiteX2" fmla="*/ 478660 w 1371325"/>
                      <a:gd name="connsiteY2" fmla="*/ 42536 h 442500"/>
                      <a:gd name="connsiteX3" fmla="*/ 124593 w 1371325"/>
                      <a:gd name="connsiteY3" fmla="*/ 48659 h 442500"/>
                      <a:gd name="connsiteX4" fmla="*/ 0 w 1371325"/>
                      <a:gd name="connsiteY4" fmla="*/ 191287 h 442500"/>
                      <a:gd name="connsiteX5" fmla="*/ 403505 w 1371325"/>
                      <a:gd name="connsiteY5" fmla="*/ 442500 h 442500"/>
                      <a:gd name="connsiteX6" fmla="*/ 351545 w 1371325"/>
                      <a:gd name="connsiteY6" fmla="*/ 412321 h 442500"/>
                      <a:gd name="connsiteX7" fmla="*/ 1371325 w 1371325"/>
                      <a:gd name="connsiteY7" fmla="*/ 67048 h 442500"/>
                      <a:gd name="connsiteX8" fmla="*/ 1354184 w 1371325"/>
                      <a:gd name="connsiteY8" fmla="*/ 38 h 442500"/>
                      <a:gd name="connsiteX0" fmla="*/ 1354184 w 1371325"/>
                      <a:gd name="connsiteY0" fmla="*/ 31107 h 473569"/>
                      <a:gd name="connsiteX1" fmla="*/ 512556 w 1371325"/>
                      <a:gd name="connsiteY1" fmla="*/ 0 h 473569"/>
                      <a:gd name="connsiteX2" fmla="*/ 478660 w 1371325"/>
                      <a:gd name="connsiteY2" fmla="*/ 73605 h 473569"/>
                      <a:gd name="connsiteX3" fmla="*/ 124593 w 1371325"/>
                      <a:gd name="connsiteY3" fmla="*/ 79728 h 473569"/>
                      <a:gd name="connsiteX4" fmla="*/ 0 w 1371325"/>
                      <a:gd name="connsiteY4" fmla="*/ 222356 h 473569"/>
                      <a:gd name="connsiteX5" fmla="*/ 403505 w 1371325"/>
                      <a:gd name="connsiteY5" fmla="*/ 473569 h 473569"/>
                      <a:gd name="connsiteX6" fmla="*/ 351545 w 1371325"/>
                      <a:gd name="connsiteY6" fmla="*/ 443390 h 473569"/>
                      <a:gd name="connsiteX7" fmla="*/ 1371325 w 1371325"/>
                      <a:gd name="connsiteY7" fmla="*/ 98117 h 473569"/>
                      <a:gd name="connsiteX8" fmla="*/ 1354184 w 1371325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92545 w 1285210"/>
                      <a:gd name="connsiteY2" fmla="*/ 73605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423997 w 1285210"/>
                      <a:gd name="connsiteY2" fmla="*/ 77524 h 473569"/>
                      <a:gd name="connsiteX3" fmla="*/ 38478 w 1285210"/>
                      <a:gd name="connsiteY3" fmla="*/ 79728 h 473569"/>
                      <a:gd name="connsiteX4" fmla="*/ 0 w 1285210"/>
                      <a:gd name="connsiteY4" fmla="*/ 274609 h 473569"/>
                      <a:gd name="connsiteX5" fmla="*/ 317390 w 1285210"/>
                      <a:gd name="connsiteY5" fmla="*/ 473569 h 473569"/>
                      <a:gd name="connsiteX6" fmla="*/ 265430 w 1285210"/>
                      <a:gd name="connsiteY6" fmla="*/ 443390 h 473569"/>
                      <a:gd name="connsiteX7" fmla="*/ 1285210 w 1285210"/>
                      <a:gd name="connsiteY7" fmla="*/ 98117 h 473569"/>
                      <a:gd name="connsiteX8" fmla="*/ 1268069 w 1285210"/>
                      <a:gd name="connsiteY8" fmla="*/ 31107 h 473569"/>
                      <a:gd name="connsiteX0" fmla="*/ 1268069 w 1285210"/>
                      <a:gd name="connsiteY0" fmla="*/ 31107 h 473569"/>
                      <a:gd name="connsiteX1" fmla="*/ 426441 w 1285210"/>
                      <a:gd name="connsiteY1" fmla="*/ 0 h 473569"/>
                      <a:gd name="connsiteX2" fmla="*/ 38478 w 1285210"/>
                      <a:gd name="connsiteY2" fmla="*/ 79728 h 473569"/>
                      <a:gd name="connsiteX3" fmla="*/ 0 w 1285210"/>
                      <a:gd name="connsiteY3" fmla="*/ 274609 h 473569"/>
                      <a:gd name="connsiteX4" fmla="*/ 317390 w 1285210"/>
                      <a:gd name="connsiteY4" fmla="*/ 473569 h 473569"/>
                      <a:gd name="connsiteX5" fmla="*/ 265430 w 1285210"/>
                      <a:gd name="connsiteY5" fmla="*/ 443390 h 473569"/>
                      <a:gd name="connsiteX6" fmla="*/ 1285210 w 1285210"/>
                      <a:gd name="connsiteY6" fmla="*/ 98117 h 473569"/>
                      <a:gd name="connsiteX7" fmla="*/ 1268069 w 1285210"/>
                      <a:gd name="connsiteY7" fmla="*/ 31107 h 473569"/>
                      <a:gd name="connsiteX0" fmla="*/ 1268069 w 1285210"/>
                      <a:gd name="connsiteY0" fmla="*/ 50749 h 493211"/>
                      <a:gd name="connsiteX1" fmla="*/ 426441 w 1285210"/>
                      <a:gd name="connsiteY1" fmla="*/ 19642 h 493211"/>
                      <a:gd name="connsiteX2" fmla="*/ 54958 w 1285210"/>
                      <a:gd name="connsiteY2" fmla="*/ 18379 h 493211"/>
                      <a:gd name="connsiteX3" fmla="*/ 0 w 1285210"/>
                      <a:gd name="connsiteY3" fmla="*/ 294251 h 493211"/>
                      <a:gd name="connsiteX4" fmla="*/ 317390 w 1285210"/>
                      <a:gd name="connsiteY4" fmla="*/ 493211 h 493211"/>
                      <a:gd name="connsiteX5" fmla="*/ 265430 w 1285210"/>
                      <a:gd name="connsiteY5" fmla="*/ 463032 h 493211"/>
                      <a:gd name="connsiteX6" fmla="*/ 1285210 w 1285210"/>
                      <a:gd name="connsiteY6" fmla="*/ 117759 h 493211"/>
                      <a:gd name="connsiteX7" fmla="*/ 1268069 w 1285210"/>
                      <a:gd name="connsiteY7" fmla="*/ 50749 h 493211"/>
                      <a:gd name="connsiteX0" fmla="*/ 1268069 w 1285210"/>
                      <a:gd name="connsiteY0" fmla="*/ 32370 h 474832"/>
                      <a:gd name="connsiteX1" fmla="*/ 426441 w 1285210"/>
                      <a:gd name="connsiteY1" fmla="*/ 1263 h 474832"/>
                      <a:gd name="connsiteX2" fmla="*/ 54958 w 1285210"/>
                      <a:gd name="connsiteY2" fmla="*/ 0 h 474832"/>
                      <a:gd name="connsiteX3" fmla="*/ 0 w 1285210"/>
                      <a:gd name="connsiteY3" fmla="*/ 275872 h 474832"/>
                      <a:gd name="connsiteX4" fmla="*/ 317390 w 1285210"/>
                      <a:gd name="connsiteY4" fmla="*/ 474832 h 474832"/>
                      <a:gd name="connsiteX5" fmla="*/ 265430 w 1285210"/>
                      <a:gd name="connsiteY5" fmla="*/ 444653 h 474832"/>
                      <a:gd name="connsiteX6" fmla="*/ 1285210 w 1285210"/>
                      <a:gd name="connsiteY6" fmla="*/ 99380 h 474832"/>
                      <a:gd name="connsiteX7" fmla="*/ 1268069 w 1285210"/>
                      <a:gd name="connsiteY7" fmla="*/ 32370 h 474832"/>
                      <a:gd name="connsiteX0" fmla="*/ 1268069 w 1285210"/>
                      <a:gd name="connsiteY0" fmla="*/ 51241 h 493703"/>
                      <a:gd name="connsiteX1" fmla="*/ 426441 w 1285210"/>
                      <a:gd name="connsiteY1" fmla="*/ 20134 h 493703"/>
                      <a:gd name="connsiteX2" fmla="*/ 57309 w 1285210"/>
                      <a:gd name="connsiteY2" fmla="*/ 0 h 493703"/>
                      <a:gd name="connsiteX3" fmla="*/ 0 w 1285210"/>
                      <a:gd name="connsiteY3" fmla="*/ 294743 h 493703"/>
                      <a:gd name="connsiteX4" fmla="*/ 317390 w 1285210"/>
                      <a:gd name="connsiteY4" fmla="*/ 493703 h 493703"/>
                      <a:gd name="connsiteX5" fmla="*/ 265430 w 1285210"/>
                      <a:gd name="connsiteY5" fmla="*/ 463524 h 493703"/>
                      <a:gd name="connsiteX6" fmla="*/ 1285210 w 1285210"/>
                      <a:gd name="connsiteY6" fmla="*/ 118251 h 493703"/>
                      <a:gd name="connsiteX7" fmla="*/ 1268069 w 1285210"/>
                      <a:gd name="connsiteY7" fmla="*/ 51241 h 493703"/>
                      <a:gd name="connsiteX0" fmla="*/ 1450257 w 1467398"/>
                      <a:gd name="connsiteY0" fmla="*/ 370645 h 813107"/>
                      <a:gd name="connsiteX1" fmla="*/ 608629 w 1467398"/>
                      <a:gd name="connsiteY1" fmla="*/ 339538 h 813107"/>
                      <a:gd name="connsiteX2" fmla="*/ 0 w 1467398"/>
                      <a:gd name="connsiteY2" fmla="*/ 0 h 813107"/>
                      <a:gd name="connsiteX3" fmla="*/ 182188 w 1467398"/>
                      <a:gd name="connsiteY3" fmla="*/ 614147 h 813107"/>
                      <a:gd name="connsiteX4" fmla="*/ 499578 w 1467398"/>
                      <a:gd name="connsiteY4" fmla="*/ 813107 h 813107"/>
                      <a:gd name="connsiteX5" fmla="*/ 447618 w 1467398"/>
                      <a:gd name="connsiteY5" fmla="*/ 782928 h 813107"/>
                      <a:gd name="connsiteX6" fmla="*/ 1467398 w 1467398"/>
                      <a:gd name="connsiteY6" fmla="*/ 437655 h 813107"/>
                      <a:gd name="connsiteX7" fmla="*/ 1450257 w 1467398"/>
                      <a:gd name="connsiteY7" fmla="*/ 370645 h 813107"/>
                      <a:gd name="connsiteX0" fmla="*/ 1450257 w 1467398"/>
                      <a:gd name="connsiteY0" fmla="*/ 370645 h 813107"/>
                      <a:gd name="connsiteX1" fmla="*/ 0 w 1467398"/>
                      <a:gd name="connsiteY1" fmla="*/ 0 h 813107"/>
                      <a:gd name="connsiteX2" fmla="*/ 182188 w 1467398"/>
                      <a:gd name="connsiteY2" fmla="*/ 614147 h 813107"/>
                      <a:gd name="connsiteX3" fmla="*/ 499578 w 1467398"/>
                      <a:gd name="connsiteY3" fmla="*/ 813107 h 813107"/>
                      <a:gd name="connsiteX4" fmla="*/ 447618 w 1467398"/>
                      <a:gd name="connsiteY4" fmla="*/ 782928 h 813107"/>
                      <a:gd name="connsiteX5" fmla="*/ 1467398 w 1467398"/>
                      <a:gd name="connsiteY5" fmla="*/ 437655 h 813107"/>
                      <a:gd name="connsiteX6" fmla="*/ 1450257 w 1467398"/>
                      <a:gd name="connsiteY6" fmla="*/ 370645 h 813107"/>
                      <a:gd name="connsiteX0" fmla="*/ 1450257 w 1467398"/>
                      <a:gd name="connsiteY0" fmla="*/ 370645 h 813107"/>
                      <a:gd name="connsiteX1" fmla="*/ 1055026 w 1467398"/>
                      <a:gd name="connsiteY1" fmla="*/ 234420 h 813107"/>
                      <a:gd name="connsiteX2" fmla="*/ 0 w 1467398"/>
                      <a:gd name="connsiteY2" fmla="*/ 0 h 813107"/>
                      <a:gd name="connsiteX3" fmla="*/ 182188 w 1467398"/>
                      <a:gd name="connsiteY3" fmla="*/ 614147 h 813107"/>
                      <a:gd name="connsiteX4" fmla="*/ 499578 w 1467398"/>
                      <a:gd name="connsiteY4" fmla="*/ 813107 h 813107"/>
                      <a:gd name="connsiteX5" fmla="*/ 447618 w 1467398"/>
                      <a:gd name="connsiteY5" fmla="*/ 782928 h 813107"/>
                      <a:gd name="connsiteX6" fmla="*/ 1467398 w 1467398"/>
                      <a:gd name="connsiteY6" fmla="*/ 437655 h 813107"/>
                      <a:gd name="connsiteX7" fmla="*/ 1450257 w 1467398"/>
                      <a:gd name="connsiteY7" fmla="*/ 370645 h 813107"/>
                      <a:gd name="connsiteX0" fmla="*/ 1450257 w 1467398"/>
                      <a:gd name="connsiteY0" fmla="*/ 370645 h 813107"/>
                      <a:gd name="connsiteX1" fmla="*/ 1055026 w 1467398"/>
                      <a:gd name="connsiteY1" fmla="*/ 234420 h 813107"/>
                      <a:gd name="connsiteX2" fmla="*/ 0 w 1467398"/>
                      <a:gd name="connsiteY2" fmla="*/ 0 h 813107"/>
                      <a:gd name="connsiteX3" fmla="*/ 182188 w 1467398"/>
                      <a:gd name="connsiteY3" fmla="*/ 614147 h 813107"/>
                      <a:gd name="connsiteX4" fmla="*/ 499578 w 1467398"/>
                      <a:gd name="connsiteY4" fmla="*/ 813107 h 813107"/>
                      <a:gd name="connsiteX5" fmla="*/ 447618 w 1467398"/>
                      <a:gd name="connsiteY5" fmla="*/ 782928 h 813107"/>
                      <a:gd name="connsiteX6" fmla="*/ 1467398 w 1467398"/>
                      <a:gd name="connsiteY6" fmla="*/ 437655 h 813107"/>
                      <a:gd name="connsiteX7" fmla="*/ 1450257 w 1467398"/>
                      <a:gd name="connsiteY7" fmla="*/ 370645 h 813107"/>
                      <a:gd name="connsiteX0" fmla="*/ 1450257 w 1467398"/>
                      <a:gd name="connsiteY0" fmla="*/ 370645 h 813107"/>
                      <a:gd name="connsiteX1" fmla="*/ 1055026 w 1467398"/>
                      <a:gd name="connsiteY1" fmla="*/ 234420 h 813107"/>
                      <a:gd name="connsiteX2" fmla="*/ 0 w 1467398"/>
                      <a:gd name="connsiteY2" fmla="*/ 0 h 813107"/>
                      <a:gd name="connsiteX3" fmla="*/ 411664 w 1467398"/>
                      <a:gd name="connsiteY3" fmla="*/ 506892 h 813107"/>
                      <a:gd name="connsiteX4" fmla="*/ 499578 w 1467398"/>
                      <a:gd name="connsiteY4" fmla="*/ 813107 h 813107"/>
                      <a:gd name="connsiteX5" fmla="*/ 447618 w 1467398"/>
                      <a:gd name="connsiteY5" fmla="*/ 782928 h 813107"/>
                      <a:gd name="connsiteX6" fmla="*/ 1467398 w 1467398"/>
                      <a:gd name="connsiteY6" fmla="*/ 437655 h 813107"/>
                      <a:gd name="connsiteX7" fmla="*/ 1450257 w 1467398"/>
                      <a:gd name="connsiteY7" fmla="*/ 370645 h 813107"/>
                      <a:gd name="connsiteX0" fmla="*/ 1282539 w 1299680"/>
                      <a:gd name="connsiteY0" fmla="*/ 149066 h 591528"/>
                      <a:gd name="connsiteX1" fmla="*/ 887308 w 1299680"/>
                      <a:gd name="connsiteY1" fmla="*/ 12841 h 591528"/>
                      <a:gd name="connsiteX2" fmla="*/ 0 w 1299680"/>
                      <a:gd name="connsiteY2" fmla="*/ 0 h 591528"/>
                      <a:gd name="connsiteX3" fmla="*/ 243946 w 1299680"/>
                      <a:gd name="connsiteY3" fmla="*/ 285313 h 591528"/>
                      <a:gd name="connsiteX4" fmla="*/ 331860 w 1299680"/>
                      <a:gd name="connsiteY4" fmla="*/ 591528 h 591528"/>
                      <a:gd name="connsiteX5" fmla="*/ 279900 w 1299680"/>
                      <a:gd name="connsiteY5" fmla="*/ 561349 h 591528"/>
                      <a:gd name="connsiteX6" fmla="*/ 1299680 w 1299680"/>
                      <a:gd name="connsiteY6" fmla="*/ 216076 h 591528"/>
                      <a:gd name="connsiteX7" fmla="*/ 1282539 w 1299680"/>
                      <a:gd name="connsiteY7" fmla="*/ 149066 h 591528"/>
                      <a:gd name="connsiteX0" fmla="*/ 1282539 w 1299680"/>
                      <a:gd name="connsiteY0" fmla="*/ 149066 h 591528"/>
                      <a:gd name="connsiteX1" fmla="*/ 887308 w 1299680"/>
                      <a:gd name="connsiteY1" fmla="*/ 12841 h 591528"/>
                      <a:gd name="connsiteX2" fmla="*/ 0 w 1299680"/>
                      <a:gd name="connsiteY2" fmla="*/ 0 h 591528"/>
                      <a:gd name="connsiteX3" fmla="*/ 243946 w 1299680"/>
                      <a:gd name="connsiteY3" fmla="*/ 285313 h 591528"/>
                      <a:gd name="connsiteX4" fmla="*/ 331860 w 1299680"/>
                      <a:gd name="connsiteY4" fmla="*/ 591528 h 591528"/>
                      <a:gd name="connsiteX5" fmla="*/ 462584 w 1299680"/>
                      <a:gd name="connsiteY5" fmla="*/ 216722 h 591528"/>
                      <a:gd name="connsiteX6" fmla="*/ 1299680 w 1299680"/>
                      <a:gd name="connsiteY6" fmla="*/ 216076 h 591528"/>
                      <a:gd name="connsiteX7" fmla="*/ 1282539 w 1299680"/>
                      <a:gd name="connsiteY7" fmla="*/ 149066 h 591528"/>
                      <a:gd name="connsiteX0" fmla="*/ 1282539 w 1299680"/>
                      <a:gd name="connsiteY0" fmla="*/ 149066 h 285313"/>
                      <a:gd name="connsiteX1" fmla="*/ 887308 w 1299680"/>
                      <a:gd name="connsiteY1" fmla="*/ 12841 h 285313"/>
                      <a:gd name="connsiteX2" fmla="*/ 0 w 1299680"/>
                      <a:gd name="connsiteY2" fmla="*/ 0 h 285313"/>
                      <a:gd name="connsiteX3" fmla="*/ 243946 w 1299680"/>
                      <a:gd name="connsiteY3" fmla="*/ 285313 h 285313"/>
                      <a:gd name="connsiteX4" fmla="*/ 462584 w 1299680"/>
                      <a:gd name="connsiteY4" fmla="*/ 216722 h 285313"/>
                      <a:gd name="connsiteX5" fmla="*/ 1299680 w 1299680"/>
                      <a:gd name="connsiteY5" fmla="*/ 216076 h 285313"/>
                      <a:gd name="connsiteX6" fmla="*/ 1282539 w 1299680"/>
                      <a:gd name="connsiteY6" fmla="*/ 149066 h 285313"/>
                      <a:gd name="connsiteX0" fmla="*/ 1282539 w 1299680"/>
                      <a:gd name="connsiteY0" fmla="*/ 149066 h 228622"/>
                      <a:gd name="connsiteX1" fmla="*/ 887308 w 1299680"/>
                      <a:gd name="connsiteY1" fmla="*/ 12841 h 228622"/>
                      <a:gd name="connsiteX2" fmla="*/ 0 w 1299680"/>
                      <a:gd name="connsiteY2" fmla="*/ 0 h 228622"/>
                      <a:gd name="connsiteX3" fmla="*/ 200808 w 1299680"/>
                      <a:gd name="connsiteY3" fmla="*/ 228622 h 228622"/>
                      <a:gd name="connsiteX4" fmla="*/ 462584 w 1299680"/>
                      <a:gd name="connsiteY4" fmla="*/ 216722 h 228622"/>
                      <a:gd name="connsiteX5" fmla="*/ 1299680 w 1299680"/>
                      <a:gd name="connsiteY5" fmla="*/ 216076 h 228622"/>
                      <a:gd name="connsiteX6" fmla="*/ 1282539 w 1299680"/>
                      <a:gd name="connsiteY6" fmla="*/ 149066 h 228622"/>
                      <a:gd name="connsiteX0" fmla="*/ 1282539 w 1299680"/>
                      <a:gd name="connsiteY0" fmla="*/ 149066 h 232280"/>
                      <a:gd name="connsiteX1" fmla="*/ 887308 w 1299680"/>
                      <a:gd name="connsiteY1" fmla="*/ 12841 h 232280"/>
                      <a:gd name="connsiteX2" fmla="*/ 0 w 1299680"/>
                      <a:gd name="connsiteY2" fmla="*/ 0 h 232280"/>
                      <a:gd name="connsiteX3" fmla="*/ 200808 w 1299680"/>
                      <a:gd name="connsiteY3" fmla="*/ 228622 h 232280"/>
                      <a:gd name="connsiteX4" fmla="*/ 477081 w 1299680"/>
                      <a:gd name="connsiteY4" fmla="*/ 232280 h 232280"/>
                      <a:gd name="connsiteX5" fmla="*/ 1299680 w 1299680"/>
                      <a:gd name="connsiteY5" fmla="*/ 216076 h 232280"/>
                      <a:gd name="connsiteX6" fmla="*/ 1282539 w 1299680"/>
                      <a:gd name="connsiteY6" fmla="*/ 149066 h 232280"/>
                      <a:gd name="connsiteX0" fmla="*/ 1426449 w 1443590"/>
                      <a:gd name="connsiteY0" fmla="*/ 334697 h 417911"/>
                      <a:gd name="connsiteX1" fmla="*/ 1031218 w 1443590"/>
                      <a:gd name="connsiteY1" fmla="*/ 198472 h 417911"/>
                      <a:gd name="connsiteX2" fmla="*/ 0 w 1443590"/>
                      <a:gd name="connsiteY2" fmla="*/ 0 h 417911"/>
                      <a:gd name="connsiteX3" fmla="*/ 344718 w 1443590"/>
                      <a:gd name="connsiteY3" fmla="*/ 414253 h 417911"/>
                      <a:gd name="connsiteX4" fmla="*/ 620991 w 1443590"/>
                      <a:gd name="connsiteY4" fmla="*/ 417911 h 417911"/>
                      <a:gd name="connsiteX5" fmla="*/ 1443590 w 1443590"/>
                      <a:gd name="connsiteY5" fmla="*/ 401707 h 417911"/>
                      <a:gd name="connsiteX6" fmla="*/ 1426449 w 1443590"/>
                      <a:gd name="connsiteY6" fmla="*/ 334697 h 417911"/>
                      <a:gd name="connsiteX0" fmla="*/ 1426449 w 1443590"/>
                      <a:gd name="connsiteY0" fmla="*/ 334697 h 417911"/>
                      <a:gd name="connsiteX1" fmla="*/ 699318 w 1443590"/>
                      <a:gd name="connsiteY1" fmla="*/ 81437 h 417911"/>
                      <a:gd name="connsiteX2" fmla="*/ 0 w 1443590"/>
                      <a:gd name="connsiteY2" fmla="*/ 0 h 417911"/>
                      <a:gd name="connsiteX3" fmla="*/ 344718 w 1443590"/>
                      <a:gd name="connsiteY3" fmla="*/ 414253 h 417911"/>
                      <a:gd name="connsiteX4" fmla="*/ 620991 w 1443590"/>
                      <a:gd name="connsiteY4" fmla="*/ 417911 h 417911"/>
                      <a:gd name="connsiteX5" fmla="*/ 1443590 w 1443590"/>
                      <a:gd name="connsiteY5" fmla="*/ 401707 h 417911"/>
                      <a:gd name="connsiteX6" fmla="*/ 1426449 w 1443590"/>
                      <a:gd name="connsiteY6" fmla="*/ 334697 h 417911"/>
                      <a:gd name="connsiteX0" fmla="*/ 1426449 w 1443590"/>
                      <a:gd name="connsiteY0" fmla="*/ 334697 h 435350"/>
                      <a:gd name="connsiteX1" fmla="*/ 699318 w 1443590"/>
                      <a:gd name="connsiteY1" fmla="*/ 81437 h 435350"/>
                      <a:gd name="connsiteX2" fmla="*/ 0 w 1443590"/>
                      <a:gd name="connsiteY2" fmla="*/ 0 h 435350"/>
                      <a:gd name="connsiteX3" fmla="*/ 374065 w 1443590"/>
                      <a:gd name="connsiteY3" fmla="*/ 435350 h 435350"/>
                      <a:gd name="connsiteX4" fmla="*/ 620991 w 1443590"/>
                      <a:gd name="connsiteY4" fmla="*/ 417911 h 435350"/>
                      <a:gd name="connsiteX5" fmla="*/ 1443590 w 1443590"/>
                      <a:gd name="connsiteY5" fmla="*/ 401707 h 435350"/>
                      <a:gd name="connsiteX6" fmla="*/ 1426449 w 1443590"/>
                      <a:gd name="connsiteY6" fmla="*/ 334697 h 435350"/>
                      <a:gd name="connsiteX0" fmla="*/ 1426449 w 1443590"/>
                      <a:gd name="connsiteY0" fmla="*/ 334697 h 435350"/>
                      <a:gd name="connsiteX1" fmla="*/ 699318 w 1443590"/>
                      <a:gd name="connsiteY1" fmla="*/ 81437 h 435350"/>
                      <a:gd name="connsiteX2" fmla="*/ 0 w 1443590"/>
                      <a:gd name="connsiteY2" fmla="*/ 0 h 435350"/>
                      <a:gd name="connsiteX3" fmla="*/ 374065 w 1443590"/>
                      <a:gd name="connsiteY3" fmla="*/ 435350 h 435350"/>
                      <a:gd name="connsiteX4" fmla="*/ 620991 w 1443590"/>
                      <a:gd name="connsiteY4" fmla="*/ 417911 h 435350"/>
                      <a:gd name="connsiteX5" fmla="*/ 1443590 w 1443590"/>
                      <a:gd name="connsiteY5" fmla="*/ 401707 h 435350"/>
                      <a:gd name="connsiteX6" fmla="*/ 1426449 w 1443590"/>
                      <a:gd name="connsiteY6" fmla="*/ 334697 h 435350"/>
                      <a:gd name="connsiteX0" fmla="*/ 1196383 w 1213524"/>
                      <a:gd name="connsiteY0" fmla="*/ 316547 h 417200"/>
                      <a:gd name="connsiteX1" fmla="*/ 469252 w 1213524"/>
                      <a:gd name="connsiteY1" fmla="*/ 63287 h 417200"/>
                      <a:gd name="connsiteX2" fmla="*/ 0 w 1213524"/>
                      <a:gd name="connsiteY2" fmla="*/ 0 h 417200"/>
                      <a:gd name="connsiteX3" fmla="*/ 143999 w 1213524"/>
                      <a:gd name="connsiteY3" fmla="*/ 417200 h 417200"/>
                      <a:gd name="connsiteX4" fmla="*/ 390925 w 1213524"/>
                      <a:gd name="connsiteY4" fmla="*/ 399761 h 417200"/>
                      <a:gd name="connsiteX5" fmla="*/ 1213524 w 1213524"/>
                      <a:gd name="connsiteY5" fmla="*/ 383557 h 417200"/>
                      <a:gd name="connsiteX6" fmla="*/ 1196383 w 1213524"/>
                      <a:gd name="connsiteY6" fmla="*/ 316547 h 417200"/>
                      <a:gd name="connsiteX0" fmla="*/ 1320419 w 1337560"/>
                      <a:gd name="connsiteY0" fmla="*/ 316547 h 417200"/>
                      <a:gd name="connsiteX1" fmla="*/ 593288 w 1337560"/>
                      <a:gd name="connsiteY1" fmla="*/ 63287 h 417200"/>
                      <a:gd name="connsiteX2" fmla="*/ 124036 w 1337560"/>
                      <a:gd name="connsiteY2" fmla="*/ 0 h 417200"/>
                      <a:gd name="connsiteX3" fmla="*/ 4570 w 1337560"/>
                      <a:gd name="connsiteY3" fmla="*/ 117744 h 417200"/>
                      <a:gd name="connsiteX4" fmla="*/ 268035 w 1337560"/>
                      <a:gd name="connsiteY4" fmla="*/ 417200 h 417200"/>
                      <a:gd name="connsiteX5" fmla="*/ 514961 w 1337560"/>
                      <a:gd name="connsiteY5" fmla="*/ 399761 h 417200"/>
                      <a:gd name="connsiteX6" fmla="*/ 1337560 w 1337560"/>
                      <a:gd name="connsiteY6" fmla="*/ 383557 h 417200"/>
                      <a:gd name="connsiteX7" fmla="*/ 1320419 w 1337560"/>
                      <a:gd name="connsiteY7" fmla="*/ 316547 h 417200"/>
                      <a:gd name="connsiteX0" fmla="*/ 1320419 w 1337560"/>
                      <a:gd name="connsiteY0" fmla="*/ 316547 h 417200"/>
                      <a:gd name="connsiteX1" fmla="*/ 593288 w 1337560"/>
                      <a:gd name="connsiteY1" fmla="*/ 63287 h 417200"/>
                      <a:gd name="connsiteX2" fmla="*/ 124036 w 1337560"/>
                      <a:gd name="connsiteY2" fmla="*/ 0 h 417200"/>
                      <a:gd name="connsiteX3" fmla="*/ 4570 w 1337560"/>
                      <a:gd name="connsiteY3" fmla="*/ 117744 h 417200"/>
                      <a:gd name="connsiteX4" fmla="*/ 268035 w 1337560"/>
                      <a:gd name="connsiteY4" fmla="*/ 417200 h 417200"/>
                      <a:gd name="connsiteX5" fmla="*/ 514961 w 1337560"/>
                      <a:gd name="connsiteY5" fmla="*/ 399761 h 417200"/>
                      <a:gd name="connsiteX6" fmla="*/ 1337560 w 1337560"/>
                      <a:gd name="connsiteY6" fmla="*/ 383557 h 417200"/>
                      <a:gd name="connsiteX7" fmla="*/ 1320419 w 1337560"/>
                      <a:gd name="connsiteY7" fmla="*/ 316547 h 417200"/>
                      <a:gd name="connsiteX0" fmla="*/ 1315849 w 1332990"/>
                      <a:gd name="connsiteY0" fmla="*/ 316547 h 417200"/>
                      <a:gd name="connsiteX1" fmla="*/ 588718 w 1332990"/>
                      <a:gd name="connsiteY1" fmla="*/ 63287 h 417200"/>
                      <a:gd name="connsiteX2" fmla="*/ 119466 w 1332990"/>
                      <a:gd name="connsiteY2" fmla="*/ 0 h 417200"/>
                      <a:gd name="connsiteX3" fmla="*/ 0 w 1332990"/>
                      <a:gd name="connsiteY3" fmla="*/ 117744 h 417200"/>
                      <a:gd name="connsiteX4" fmla="*/ 263465 w 1332990"/>
                      <a:gd name="connsiteY4" fmla="*/ 417200 h 417200"/>
                      <a:gd name="connsiteX5" fmla="*/ 510391 w 1332990"/>
                      <a:gd name="connsiteY5" fmla="*/ 399761 h 417200"/>
                      <a:gd name="connsiteX6" fmla="*/ 1332990 w 1332990"/>
                      <a:gd name="connsiteY6" fmla="*/ 383557 h 417200"/>
                      <a:gd name="connsiteX7" fmla="*/ 1315849 w 1332990"/>
                      <a:gd name="connsiteY7" fmla="*/ 316547 h 4172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332990" h="417200">
                        <a:moveTo>
                          <a:pt x="1315849" y="316547"/>
                        </a:moveTo>
                        <a:lnTo>
                          <a:pt x="588718" y="63287"/>
                        </a:lnTo>
                        <a:lnTo>
                          <a:pt x="119466" y="0"/>
                        </a:lnTo>
                        <a:lnTo>
                          <a:pt x="0" y="117744"/>
                        </a:lnTo>
                        <a:lnTo>
                          <a:pt x="263465" y="417200"/>
                        </a:lnTo>
                        <a:lnTo>
                          <a:pt x="510391" y="399761"/>
                        </a:lnTo>
                        <a:lnTo>
                          <a:pt x="1332990" y="383557"/>
                        </a:lnTo>
                        <a:lnTo>
                          <a:pt x="1315849" y="316547"/>
                        </a:lnTo>
                        <a:close/>
                      </a:path>
                    </a:pathLst>
                  </a:custGeom>
                  <a:solidFill>
                    <a:srgbClr val="84C6BF"/>
                  </a:solidFill>
                  <a:ln w="12700"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788" dirty="0">
                      <a:solidFill>
                        <a:srgbClr val="122D4F"/>
                      </a:solidFill>
                    </a:endParaRPr>
                  </a:p>
                </p:txBody>
              </p:sp>
              <p:cxnSp>
                <p:nvCxnSpPr>
                  <p:cNvPr id="38" name="Straight Connector 37">
                    <a:extLst>
                      <a:ext uri="{FF2B5EF4-FFF2-40B4-BE49-F238E27FC236}">
                        <a16:creationId xmlns:a16="http://schemas.microsoft.com/office/drawing/2014/main" id="{DA0C5377-23DB-4F49-A606-85DC90726D13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5764714" y="1880501"/>
                    <a:ext cx="10533105" cy="4422093"/>
                  </a:xfrm>
                  <a:prstGeom prst="line">
                    <a:avLst/>
                  </a:prstGeom>
                  <a:ln w="6350">
                    <a:solidFill>
                      <a:srgbClr val="0432FF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Straight Connector 38">
                    <a:extLst>
                      <a:ext uri="{FF2B5EF4-FFF2-40B4-BE49-F238E27FC236}">
                        <a16:creationId xmlns:a16="http://schemas.microsoft.com/office/drawing/2014/main" id="{8AF37A6B-3ADF-F94C-91DB-500BC1C138D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4252411" y="841051"/>
                    <a:ext cx="1078540" cy="461216"/>
                  </a:xfrm>
                  <a:prstGeom prst="line">
                    <a:avLst/>
                  </a:prstGeom>
                  <a:ln w="6350">
                    <a:solidFill>
                      <a:srgbClr val="0432FF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0" name="Straight Connector 39">
                    <a:extLst>
                      <a:ext uri="{FF2B5EF4-FFF2-40B4-BE49-F238E27FC236}">
                        <a16:creationId xmlns:a16="http://schemas.microsoft.com/office/drawing/2014/main" id="{0DFB6E25-8A1B-424D-8103-78ABED69A7C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3272065" y="5409024"/>
                    <a:ext cx="1063378" cy="443343"/>
                  </a:xfrm>
                  <a:prstGeom prst="line">
                    <a:avLst/>
                  </a:prstGeom>
                  <a:ln w="6350">
                    <a:solidFill>
                      <a:srgbClr val="0432FF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" name="Straight Connector 40">
                    <a:extLst>
                      <a:ext uri="{FF2B5EF4-FFF2-40B4-BE49-F238E27FC236}">
                        <a16:creationId xmlns:a16="http://schemas.microsoft.com/office/drawing/2014/main" id="{214D3695-F2EE-8849-8527-2242202C193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6333913" y="3396109"/>
                    <a:ext cx="345135" cy="1211478"/>
                  </a:xfrm>
                  <a:prstGeom prst="line">
                    <a:avLst/>
                  </a:prstGeom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3" name="Straight Connector 42">
                    <a:extLst>
                      <a:ext uri="{FF2B5EF4-FFF2-40B4-BE49-F238E27FC236}">
                        <a16:creationId xmlns:a16="http://schemas.microsoft.com/office/drawing/2014/main" id="{86241BC4-0248-724E-88AA-48FD1832179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4220912" y="768268"/>
                    <a:ext cx="880217" cy="474200"/>
                  </a:xfrm>
                  <a:prstGeom prst="line">
                    <a:avLst/>
                  </a:prstGeom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4" name="Straight Connector 43">
                    <a:extLst>
                      <a:ext uri="{FF2B5EF4-FFF2-40B4-BE49-F238E27FC236}">
                        <a16:creationId xmlns:a16="http://schemas.microsoft.com/office/drawing/2014/main" id="{4904F859-A2B9-594D-9BD2-6EDCBB5CBCC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3427993" y="674402"/>
                    <a:ext cx="639451" cy="755221"/>
                  </a:xfrm>
                  <a:prstGeom prst="line">
                    <a:avLst/>
                  </a:prstGeom>
                  <a:solidFill>
                    <a:srgbClr val="0000FF"/>
                  </a:solidFill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5" name="Straight Connector 44">
                    <a:extLst>
                      <a:ext uri="{FF2B5EF4-FFF2-40B4-BE49-F238E27FC236}">
                        <a16:creationId xmlns:a16="http://schemas.microsoft.com/office/drawing/2014/main" id="{A8982302-E4BF-5944-AFA7-9675FF7C91A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2730747" y="990132"/>
                    <a:ext cx="323735" cy="975577"/>
                  </a:xfrm>
                  <a:prstGeom prst="line">
                    <a:avLst/>
                  </a:prstGeom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7" name="Straight Connector 46">
                    <a:extLst>
                      <a:ext uri="{FF2B5EF4-FFF2-40B4-BE49-F238E27FC236}">
                        <a16:creationId xmlns:a16="http://schemas.microsoft.com/office/drawing/2014/main" id="{AF076AA7-6F38-364D-AC0E-E50D3983FEB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2224428" y="5025689"/>
                    <a:ext cx="1203565" cy="154940"/>
                  </a:xfrm>
                  <a:prstGeom prst="line">
                    <a:avLst/>
                  </a:prstGeom>
                  <a:ln w="6350">
                    <a:solidFill>
                      <a:schemeClr val="bg1">
                        <a:lumMod val="85000"/>
                      </a:schemeClr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8" name="Straight Connector 47">
                    <a:extLst>
                      <a:ext uri="{FF2B5EF4-FFF2-40B4-BE49-F238E27FC236}">
                        <a16:creationId xmlns:a16="http://schemas.microsoft.com/office/drawing/2014/main" id="{5E6D7A7A-8744-8446-A1A8-9338074DC24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944384" y="4602805"/>
                    <a:ext cx="979142" cy="307202"/>
                  </a:xfrm>
                  <a:prstGeom prst="line">
                    <a:avLst/>
                  </a:prstGeom>
                  <a:ln w="6350">
                    <a:solidFill>
                      <a:schemeClr val="bg1">
                        <a:lumMod val="85000"/>
                      </a:schemeClr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9" name="Straight Connector 48">
                    <a:extLst>
                      <a:ext uri="{FF2B5EF4-FFF2-40B4-BE49-F238E27FC236}">
                        <a16:creationId xmlns:a16="http://schemas.microsoft.com/office/drawing/2014/main" id="{BFB9BAB2-F72A-1347-AFE3-F9FF718A4079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869294" y="3803142"/>
                    <a:ext cx="529285" cy="417231"/>
                  </a:xfrm>
                  <a:prstGeom prst="line">
                    <a:avLst/>
                  </a:prstGeom>
                  <a:ln w="6350">
                    <a:solidFill>
                      <a:schemeClr val="bg1">
                        <a:lumMod val="85000"/>
                      </a:schemeClr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0" name="Straight Connector 49">
                    <a:extLst>
                      <a:ext uri="{FF2B5EF4-FFF2-40B4-BE49-F238E27FC236}">
                        <a16:creationId xmlns:a16="http://schemas.microsoft.com/office/drawing/2014/main" id="{BBC4AF73-1D69-0148-848F-F5F6D5988A1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3764280" y="5324558"/>
                    <a:ext cx="1073710" cy="676016"/>
                  </a:xfrm>
                  <a:prstGeom prst="line">
                    <a:avLst/>
                  </a:prstGeom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1" name="Straight Connector 50">
                    <a:extLst>
                      <a:ext uri="{FF2B5EF4-FFF2-40B4-BE49-F238E27FC236}">
                        <a16:creationId xmlns:a16="http://schemas.microsoft.com/office/drawing/2014/main" id="{E40BF0A7-D99F-C94F-9CE9-FB08A825D00E}"/>
                      </a:ext>
                    </a:extLst>
                  </p:cNvPr>
                  <p:cNvCxnSpPr>
                    <a:cxnSpLocks/>
                    <a:stCxn id="12" idx="4"/>
                  </p:cNvCxnSpPr>
                  <p:nvPr/>
                </p:nvCxnSpPr>
                <p:spPr>
                  <a:xfrm flipH="1" flipV="1">
                    <a:off x="6177249" y="2591344"/>
                    <a:ext cx="823600" cy="961202"/>
                  </a:xfrm>
                  <a:prstGeom prst="line">
                    <a:avLst/>
                  </a:prstGeom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2" name="Straight Connector 51">
                    <a:extLst>
                      <a:ext uri="{FF2B5EF4-FFF2-40B4-BE49-F238E27FC236}">
                        <a16:creationId xmlns:a16="http://schemas.microsoft.com/office/drawing/2014/main" id="{EF26C353-2E67-F341-AE87-AA0B87BC0B7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1676140" y="2836948"/>
                    <a:ext cx="669151" cy="1017438"/>
                  </a:xfrm>
                  <a:prstGeom prst="line">
                    <a:avLst/>
                  </a:prstGeom>
                  <a:ln w="6350">
                    <a:solidFill>
                      <a:schemeClr val="accent2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53" name="Freeform 52">
                  <a:extLst>
                    <a:ext uri="{FF2B5EF4-FFF2-40B4-BE49-F238E27FC236}">
                      <a16:creationId xmlns:a16="http://schemas.microsoft.com/office/drawing/2014/main" id="{31C41406-392A-FB42-925E-D9F3046B9732}"/>
                    </a:ext>
                  </a:extLst>
                </p:cNvPr>
                <p:cNvSpPr/>
                <p:nvPr/>
              </p:nvSpPr>
              <p:spPr>
                <a:xfrm rot="2273808">
                  <a:off x="1591574" y="2030995"/>
                  <a:ext cx="560156" cy="517634"/>
                </a:xfrm>
                <a:custGeom>
                  <a:avLst/>
                  <a:gdLst>
                    <a:gd name="connsiteX0" fmla="*/ 1583940 w 1583940"/>
                    <a:gd name="connsiteY0" fmla="*/ 0 h 1316123"/>
                    <a:gd name="connsiteX1" fmla="*/ 1086567 w 1583940"/>
                    <a:gd name="connsiteY1" fmla="*/ 600672 h 1316123"/>
                    <a:gd name="connsiteX2" fmla="*/ 967963 w 1583940"/>
                    <a:gd name="connsiteY2" fmla="*/ 485894 h 1316123"/>
                    <a:gd name="connsiteX3" fmla="*/ 661888 w 1583940"/>
                    <a:gd name="connsiteY3" fmla="*/ 665713 h 1316123"/>
                    <a:gd name="connsiteX4" fmla="*/ 505024 w 1583940"/>
                    <a:gd name="connsiteY4" fmla="*/ 799621 h 1316123"/>
                    <a:gd name="connsiteX5" fmla="*/ 0 w 1583940"/>
                    <a:gd name="connsiteY5" fmla="*/ 1308472 h 1316123"/>
                    <a:gd name="connsiteX6" fmla="*/ 179819 w 1583940"/>
                    <a:gd name="connsiteY6" fmla="*/ 1316123 h 1316123"/>
                    <a:gd name="connsiteX7" fmla="*/ 459113 w 1583940"/>
                    <a:gd name="connsiteY7" fmla="*/ 1296994 h 1316123"/>
                    <a:gd name="connsiteX8" fmla="*/ 746058 w 1583940"/>
                    <a:gd name="connsiteY8" fmla="*/ 1243431 h 1316123"/>
                    <a:gd name="connsiteX9" fmla="*/ 1017700 w 1583940"/>
                    <a:gd name="connsiteY9" fmla="*/ 1170738 h 1316123"/>
                    <a:gd name="connsiteX10" fmla="*/ 738407 w 1583940"/>
                    <a:gd name="connsiteY10" fmla="*/ 849359 h 1316123"/>
                    <a:gd name="connsiteX11" fmla="*/ 1033004 w 1583940"/>
                    <a:gd name="connsiteY11" fmla="*/ 547109 h 1316123"/>
                    <a:gd name="connsiteX0" fmla="*/ 1086567 w 1086567"/>
                    <a:gd name="connsiteY0" fmla="*/ 114778 h 830229"/>
                    <a:gd name="connsiteX1" fmla="*/ 967963 w 1086567"/>
                    <a:gd name="connsiteY1" fmla="*/ 0 h 830229"/>
                    <a:gd name="connsiteX2" fmla="*/ 661888 w 1086567"/>
                    <a:gd name="connsiteY2" fmla="*/ 179819 h 830229"/>
                    <a:gd name="connsiteX3" fmla="*/ 505024 w 1086567"/>
                    <a:gd name="connsiteY3" fmla="*/ 313727 h 830229"/>
                    <a:gd name="connsiteX4" fmla="*/ 0 w 1086567"/>
                    <a:gd name="connsiteY4" fmla="*/ 822578 h 830229"/>
                    <a:gd name="connsiteX5" fmla="*/ 179819 w 1086567"/>
                    <a:gd name="connsiteY5" fmla="*/ 830229 h 830229"/>
                    <a:gd name="connsiteX6" fmla="*/ 459113 w 1086567"/>
                    <a:gd name="connsiteY6" fmla="*/ 811100 h 830229"/>
                    <a:gd name="connsiteX7" fmla="*/ 746058 w 1086567"/>
                    <a:gd name="connsiteY7" fmla="*/ 757537 h 830229"/>
                    <a:gd name="connsiteX8" fmla="*/ 1017700 w 1086567"/>
                    <a:gd name="connsiteY8" fmla="*/ 684844 h 830229"/>
                    <a:gd name="connsiteX9" fmla="*/ 738407 w 1086567"/>
                    <a:gd name="connsiteY9" fmla="*/ 363465 h 830229"/>
                    <a:gd name="connsiteX10" fmla="*/ 1033004 w 1086567"/>
                    <a:gd name="connsiteY10" fmla="*/ 61215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38407 w 1033004"/>
                    <a:gd name="connsiteY8" fmla="*/ 363465 h 830229"/>
                    <a:gd name="connsiteX9" fmla="*/ 1033004 w 1033004"/>
                    <a:gd name="connsiteY9" fmla="*/ 61215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38407 w 1033004"/>
                    <a:gd name="connsiteY8" fmla="*/ 363465 h 830229"/>
                    <a:gd name="connsiteX9" fmla="*/ 1033004 w 1033004"/>
                    <a:gd name="connsiteY9" fmla="*/ 61215 h 830229"/>
                    <a:gd name="connsiteX10" fmla="*/ 967963 w 1033004"/>
                    <a:gd name="connsiteY10" fmla="*/ 0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42233 w 1033004"/>
                    <a:gd name="connsiteY8" fmla="*/ 374943 h 830229"/>
                    <a:gd name="connsiteX9" fmla="*/ 1033004 w 1033004"/>
                    <a:gd name="connsiteY9" fmla="*/ 61215 h 830229"/>
                    <a:gd name="connsiteX10" fmla="*/ 967963 w 1033004"/>
                    <a:gd name="connsiteY10" fmla="*/ 0 h 830229"/>
                    <a:gd name="connsiteX0" fmla="*/ 619802 w 1033004"/>
                    <a:gd name="connsiteY0" fmla="*/ 0 h 1140130"/>
                    <a:gd name="connsiteX1" fmla="*/ 661888 w 1033004"/>
                    <a:gd name="connsiteY1" fmla="*/ 489720 h 1140130"/>
                    <a:gd name="connsiteX2" fmla="*/ 505024 w 1033004"/>
                    <a:gd name="connsiteY2" fmla="*/ 623628 h 1140130"/>
                    <a:gd name="connsiteX3" fmla="*/ 0 w 1033004"/>
                    <a:gd name="connsiteY3" fmla="*/ 1132479 h 1140130"/>
                    <a:gd name="connsiteX4" fmla="*/ 179819 w 1033004"/>
                    <a:gd name="connsiteY4" fmla="*/ 1140130 h 1140130"/>
                    <a:gd name="connsiteX5" fmla="*/ 459113 w 1033004"/>
                    <a:gd name="connsiteY5" fmla="*/ 1121001 h 1140130"/>
                    <a:gd name="connsiteX6" fmla="*/ 746058 w 1033004"/>
                    <a:gd name="connsiteY6" fmla="*/ 1067438 h 1140130"/>
                    <a:gd name="connsiteX7" fmla="*/ 1017700 w 1033004"/>
                    <a:gd name="connsiteY7" fmla="*/ 994745 h 1140130"/>
                    <a:gd name="connsiteX8" fmla="*/ 742233 w 1033004"/>
                    <a:gd name="connsiteY8" fmla="*/ 684844 h 1140130"/>
                    <a:gd name="connsiteX9" fmla="*/ 1033004 w 1033004"/>
                    <a:gd name="connsiteY9" fmla="*/ 371116 h 1140130"/>
                    <a:gd name="connsiteX10" fmla="*/ 619802 w 1033004"/>
                    <a:gd name="connsiteY10" fmla="*/ 0 h 1140130"/>
                    <a:gd name="connsiteX0" fmla="*/ 619802 w 1033004"/>
                    <a:gd name="connsiteY0" fmla="*/ 0 h 1140130"/>
                    <a:gd name="connsiteX1" fmla="*/ 348160 w 1033004"/>
                    <a:gd name="connsiteY1" fmla="*/ 309901 h 1140130"/>
                    <a:gd name="connsiteX2" fmla="*/ 505024 w 1033004"/>
                    <a:gd name="connsiteY2" fmla="*/ 623628 h 1140130"/>
                    <a:gd name="connsiteX3" fmla="*/ 0 w 1033004"/>
                    <a:gd name="connsiteY3" fmla="*/ 1132479 h 1140130"/>
                    <a:gd name="connsiteX4" fmla="*/ 179819 w 1033004"/>
                    <a:gd name="connsiteY4" fmla="*/ 1140130 h 1140130"/>
                    <a:gd name="connsiteX5" fmla="*/ 459113 w 1033004"/>
                    <a:gd name="connsiteY5" fmla="*/ 1121001 h 1140130"/>
                    <a:gd name="connsiteX6" fmla="*/ 746058 w 1033004"/>
                    <a:gd name="connsiteY6" fmla="*/ 1067438 h 1140130"/>
                    <a:gd name="connsiteX7" fmla="*/ 1017700 w 1033004"/>
                    <a:gd name="connsiteY7" fmla="*/ 994745 h 1140130"/>
                    <a:gd name="connsiteX8" fmla="*/ 742233 w 1033004"/>
                    <a:gd name="connsiteY8" fmla="*/ 684844 h 1140130"/>
                    <a:gd name="connsiteX9" fmla="*/ 1033004 w 1033004"/>
                    <a:gd name="connsiteY9" fmla="*/ 371116 h 1140130"/>
                    <a:gd name="connsiteX10" fmla="*/ 619802 w 1033004"/>
                    <a:gd name="connsiteY10" fmla="*/ 0 h 1140130"/>
                    <a:gd name="connsiteX0" fmla="*/ 608325 w 1033004"/>
                    <a:gd name="connsiteY0" fmla="*/ 0 h 1143956"/>
                    <a:gd name="connsiteX1" fmla="*/ 348160 w 1033004"/>
                    <a:gd name="connsiteY1" fmla="*/ 313727 h 1143956"/>
                    <a:gd name="connsiteX2" fmla="*/ 505024 w 1033004"/>
                    <a:gd name="connsiteY2" fmla="*/ 627454 h 1143956"/>
                    <a:gd name="connsiteX3" fmla="*/ 0 w 1033004"/>
                    <a:gd name="connsiteY3" fmla="*/ 1136305 h 1143956"/>
                    <a:gd name="connsiteX4" fmla="*/ 179819 w 1033004"/>
                    <a:gd name="connsiteY4" fmla="*/ 1143956 h 1143956"/>
                    <a:gd name="connsiteX5" fmla="*/ 459113 w 1033004"/>
                    <a:gd name="connsiteY5" fmla="*/ 1124827 h 1143956"/>
                    <a:gd name="connsiteX6" fmla="*/ 746058 w 1033004"/>
                    <a:gd name="connsiteY6" fmla="*/ 1071264 h 1143956"/>
                    <a:gd name="connsiteX7" fmla="*/ 1017700 w 1033004"/>
                    <a:gd name="connsiteY7" fmla="*/ 998571 h 1143956"/>
                    <a:gd name="connsiteX8" fmla="*/ 742233 w 1033004"/>
                    <a:gd name="connsiteY8" fmla="*/ 688670 h 1143956"/>
                    <a:gd name="connsiteX9" fmla="*/ 1033004 w 1033004"/>
                    <a:gd name="connsiteY9" fmla="*/ 374942 h 1143956"/>
                    <a:gd name="connsiteX10" fmla="*/ 608325 w 1033004"/>
                    <a:gd name="connsiteY10" fmla="*/ 0 h 1143956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179819 w 1033004"/>
                    <a:gd name="connsiteY4" fmla="*/ 1143956 h 1155434"/>
                    <a:gd name="connsiteX5" fmla="*/ 459113 w 1033004"/>
                    <a:gd name="connsiteY5" fmla="*/ 112482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179819 w 1033004"/>
                    <a:gd name="connsiteY4" fmla="*/ 1143956 h 1155434"/>
                    <a:gd name="connsiteX5" fmla="*/ 336683 w 1033004"/>
                    <a:gd name="connsiteY5" fmla="*/ 100239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244860 w 1033004"/>
                    <a:gd name="connsiteY4" fmla="*/ 1059785 h 1155434"/>
                    <a:gd name="connsiteX5" fmla="*/ 336683 w 1033004"/>
                    <a:gd name="connsiteY5" fmla="*/ 100239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562414 w 987093"/>
                    <a:gd name="connsiteY0" fmla="*/ 0 h 1155434"/>
                    <a:gd name="connsiteX1" fmla="*/ 302249 w 987093"/>
                    <a:gd name="connsiteY1" fmla="*/ 313727 h 1155434"/>
                    <a:gd name="connsiteX2" fmla="*/ 0 w 987093"/>
                    <a:gd name="connsiteY2" fmla="*/ 1155434 h 1155434"/>
                    <a:gd name="connsiteX3" fmla="*/ 198949 w 987093"/>
                    <a:gd name="connsiteY3" fmla="*/ 1059785 h 1155434"/>
                    <a:gd name="connsiteX4" fmla="*/ 290772 w 987093"/>
                    <a:gd name="connsiteY4" fmla="*/ 1002397 h 1155434"/>
                    <a:gd name="connsiteX5" fmla="*/ 700147 w 987093"/>
                    <a:gd name="connsiteY5" fmla="*/ 1071264 h 1155434"/>
                    <a:gd name="connsiteX6" fmla="*/ 971789 w 987093"/>
                    <a:gd name="connsiteY6" fmla="*/ 998571 h 1155434"/>
                    <a:gd name="connsiteX7" fmla="*/ 696322 w 987093"/>
                    <a:gd name="connsiteY7" fmla="*/ 688670 h 1155434"/>
                    <a:gd name="connsiteX8" fmla="*/ 987093 w 987093"/>
                    <a:gd name="connsiteY8" fmla="*/ 374942 h 1155434"/>
                    <a:gd name="connsiteX9" fmla="*/ 562414 w 987093"/>
                    <a:gd name="connsiteY9" fmla="*/ 0 h 1155434"/>
                    <a:gd name="connsiteX0" fmla="*/ 562414 w 971789"/>
                    <a:gd name="connsiteY0" fmla="*/ 0 h 1155434"/>
                    <a:gd name="connsiteX1" fmla="*/ 302249 w 971789"/>
                    <a:gd name="connsiteY1" fmla="*/ 313727 h 1155434"/>
                    <a:gd name="connsiteX2" fmla="*/ 0 w 971789"/>
                    <a:gd name="connsiteY2" fmla="*/ 1155434 h 1155434"/>
                    <a:gd name="connsiteX3" fmla="*/ 198949 w 971789"/>
                    <a:gd name="connsiteY3" fmla="*/ 1059785 h 1155434"/>
                    <a:gd name="connsiteX4" fmla="*/ 290772 w 971789"/>
                    <a:gd name="connsiteY4" fmla="*/ 1002397 h 1155434"/>
                    <a:gd name="connsiteX5" fmla="*/ 700147 w 971789"/>
                    <a:gd name="connsiteY5" fmla="*/ 1071264 h 1155434"/>
                    <a:gd name="connsiteX6" fmla="*/ 971789 w 971789"/>
                    <a:gd name="connsiteY6" fmla="*/ 998571 h 1155434"/>
                    <a:gd name="connsiteX7" fmla="*/ 696322 w 971789"/>
                    <a:gd name="connsiteY7" fmla="*/ 688670 h 1155434"/>
                    <a:gd name="connsiteX8" fmla="*/ 765189 w 971789"/>
                    <a:gd name="connsiteY8" fmla="*/ 61214 h 1155434"/>
                    <a:gd name="connsiteX9" fmla="*/ 562414 w 971789"/>
                    <a:gd name="connsiteY9" fmla="*/ 0 h 1155434"/>
                    <a:gd name="connsiteX0" fmla="*/ 562414 w 971789"/>
                    <a:gd name="connsiteY0" fmla="*/ 0 h 1155434"/>
                    <a:gd name="connsiteX1" fmla="*/ 302249 w 971789"/>
                    <a:gd name="connsiteY1" fmla="*/ 313727 h 1155434"/>
                    <a:gd name="connsiteX2" fmla="*/ 0 w 971789"/>
                    <a:gd name="connsiteY2" fmla="*/ 1155434 h 1155434"/>
                    <a:gd name="connsiteX3" fmla="*/ 198949 w 971789"/>
                    <a:gd name="connsiteY3" fmla="*/ 1059785 h 1155434"/>
                    <a:gd name="connsiteX4" fmla="*/ 290772 w 971789"/>
                    <a:gd name="connsiteY4" fmla="*/ 1002397 h 1155434"/>
                    <a:gd name="connsiteX5" fmla="*/ 700147 w 971789"/>
                    <a:gd name="connsiteY5" fmla="*/ 1071264 h 1155434"/>
                    <a:gd name="connsiteX6" fmla="*/ 971789 w 971789"/>
                    <a:gd name="connsiteY6" fmla="*/ 998571 h 1155434"/>
                    <a:gd name="connsiteX7" fmla="*/ 696322 w 971789"/>
                    <a:gd name="connsiteY7" fmla="*/ 688670 h 1155434"/>
                    <a:gd name="connsiteX8" fmla="*/ 757537 w 971789"/>
                    <a:gd name="connsiteY8" fmla="*/ 68865 h 1155434"/>
                    <a:gd name="connsiteX9" fmla="*/ 562414 w 971789"/>
                    <a:gd name="connsiteY9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700148 w 757537"/>
                    <a:gd name="connsiteY6" fmla="*/ 795796 h 1155434"/>
                    <a:gd name="connsiteX7" fmla="*/ 696322 w 757537"/>
                    <a:gd name="connsiteY7" fmla="*/ 688670 h 1155434"/>
                    <a:gd name="connsiteX8" fmla="*/ 757537 w 757537"/>
                    <a:gd name="connsiteY8" fmla="*/ 68865 h 1155434"/>
                    <a:gd name="connsiteX9" fmla="*/ 562414 w 757537"/>
                    <a:gd name="connsiteY9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96322 w 757537"/>
                    <a:gd name="connsiteY6" fmla="*/ 688670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539457 w 757537"/>
                    <a:gd name="connsiteY5" fmla="*/ 887619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8424 w 757537"/>
                    <a:gd name="connsiteY4" fmla="*/ 1021527 h 1155434"/>
                    <a:gd name="connsiteX5" fmla="*/ 539457 w 757537"/>
                    <a:gd name="connsiteY5" fmla="*/ 887619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6240 w 761363"/>
                    <a:gd name="connsiteY0" fmla="*/ 0 h 1163086"/>
                    <a:gd name="connsiteX1" fmla="*/ 306075 w 761363"/>
                    <a:gd name="connsiteY1" fmla="*/ 313727 h 1163086"/>
                    <a:gd name="connsiteX2" fmla="*/ 0 w 761363"/>
                    <a:gd name="connsiteY2" fmla="*/ 1163086 h 1163086"/>
                    <a:gd name="connsiteX3" fmla="*/ 202775 w 761363"/>
                    <a:gd name="connsiteY3" fmla="*/ 1059785 h 1163086"/>
                    <a:gd name="connsiteX4" fmla="*/ 302250 w 761363"/>
                    <a:gd name="connsiteY4" fmla="*/ 1021527 h 1163086"/>
                    <a:gd name="connsiteX5" fmla="*/ 543283 w 761363"/>
                    <a:gd name="connsiteY5" fmla="*/ 887619 h 1163086"/>
                    <a:gd name="connsiteX6" fmla="*/ 688671 w 761363"/>
                    <a:gd name="connsiteY6" fmla="*/ 784319 h 1163086"/>
                    <a:gd name="connsiteX7" fmla="*/ 761363 w 761363"/>
                    <a:gd name="connsiteY7" fmla="*/ 68865 h 1163086"/>
                    <a:gd name="connsiteX8" fmla="*/ 566240 w 761363"/>
                    <a:gd name="connsiteY8" fmla="*/ 0 h 1163086"/>
                    <a:gd name="connsiteX0" fmla="*/ 566240 w 749885"/>
                    <a:gd name="connsiteY0" fmla="*/ 0 h 1163086"/>
                    <a:gd name="connsiteX1" fmla="*/ 306075 w 749885"/>
                    <a:gd name="connsiteY1" fmla="*/ 313727 h 1163086"/>
                    <a:gd name="connsiteX2" fmla="*/ 0 w 749885"/>
                    <a:gd name="connsiteY2" fmla="*/ 1163086 h 1163086"/>
                    <a:gd name="connsiteX3" fmla="*/ 202775 w 749885"/>
                    <a:gd name="connsiteY3" fmla="*/ 1059785 h 1163086"/>
                    <a:gd name="connsiteX4" fmla="*/ 302250 w 749885"/>
                    <a:gd name="connsiteY4" fmla="*/ 1021527 h 1163086"/>
                    <a:gd name="connsiteX5" fmla="*/ 543283 w 749885"/>
                    <a:gd name="connsiteY5" fmla="*/ 887619 h 1163086"/>
                    <a:gd name="connsiteX6" fmla="*/ 688671 w 749885"/>
                    <a:gd name="connsiteY6" fmla="*/ 784319 h 1163086"/>
                    <a:gd name="connsiteX7" fmla="*/ 749885 w 749885"/>
                    <a:gd name="connsiteY7" fmla="*/ 68865 h 1163086"/>
                    <a:gd name="connsiteX8" fmla="*/ 566240 w 749885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688671 w 753711"/>
                    <a:gd name="connsiteY6" fmla="*/ 784319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540753 w 753711"/>
                    <a:gd name="connsiteY6" fmla="*/ 887413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688671 w 753711"/>
                    <a:gd name="connsiteY6" fmla="*/ 757425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1533640"/>
                    <a:gd name="connsiteY0" fmla="*/ 0 h 1163086"/>
                    <a:gd name="connsiteX1" fmla="*/ 306075 w 1533640"/>
                    <a:gd name="connsiteY1" fmla="*/ 313727 h 1163086"/>
                    <a:gd name="connsiteX2" fmla="*/ 0 w 1533640"/>
                    <a:gd name="connsiteY2" fmla="*/ 1163086 h 1163086"/>
                    <a:gd name="connsiteX3" fmla="*/ 202775 w 1533640"/>
                    <a:gd name="connsiteY3" fmla="*/ 1059785 h 1163086"/>
                    <a:gd name="connsiteX4" fmla="*/ 302250 w 1533640"/>
                    <a:gd name="connsiteY4" fmla="*/ 1021527 h 1163086"/>
                    <a:gd name="connsiteX5" fmla="*/ 543283 w 1533640"/>
                    <a:gd name="connsiteY5" fmla="*/ 887619 h 1163086"/>
                    <a:gd name="connsiteX6" fmla="*/ 688671 w 1533640"/>
                    <a:gd name="connsiteY6" fmla="*/ 757425 h 1163086"/>
                    <a:gd name="connsiteX7" fmla="*/ 1533640 w 1533640"/>
                    <a:gd name="connsiteY7" fmla="*/ 627304 h 1163086"/>
                    <a:gd name="connsiteX8" fmla="*/ 566240 w 1533640"/>
                    <a:gd name="connsiteY8" fmla="*/ 0 h 1163086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43283 w 1533640"/>
                    <a:gd name="connsiteY5" fmla="*/ 573892 h 849359"/>
                    <a:gd name="connsiteX6" fmla="*/ 688671 w 1533640"/>
                    <a:gd name="connsiteY6" fmla="*/ 443698 h 849359"/>
                    <a:gd name="connsiteX7" fmla="*/ 1533640 w 1533640"/>
                    <a:gd name="connsiteY7" fmla="*/ 313577 h 849359"/>
                    <a:gd name="connsiteX8" fmla="*/ 1516499 w 1533640"/>
                    <a:gd name="connsiteY8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43283 w 1533640"/>
                    <a:gd name="connsiteY5" fmla="*/ 573892 h 849359"/>
                    <a:gd name="connsiteX6" fmla="*/ 513860 w 1533640"/>
                    <a:gd name="connsiteY6" fmla="*/ 658850 h 849359"/>
                    <a:gd name="connsiteX7" fmla="*/ 1533640 w 1533640"/>
                    <a:gd name="connsiteY7" fmla="*/ 313577 h 849359"/>
                    <a:gd name="connsiteX8" fmla="*/ 1516499 w 1533640"/>
                    <a:gd name="connsiteY8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13860 w 1533640"/>
                    <a:gd name="connsiteY5" fmla="*/ 658850 h 849359"/>
                    <a:gd name="connsiteX6" fmla="*/ 1533640 w 1533640"/>
                    <a:gd name="connsiteY6" fmla="*/ 313577 h 849359"/>
                    <a:gd name="connsiteX7" fmla="*/ 1516499 w 1533640"/>
                    <a:gd name="connsiteY7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418791 w 1533640"/>
                    <a:gd name="connsiteY4" fmla="*/ 689871 h 849359"/>
                    <a:gd name="connsiteX5" fmla="*/ 513860 w 1533640"/>
                    <a:gd name="connsiteY5" fmla="*/ 658850 h 849359"/>
                    <a:gd name="connsiteX6" fmla="*/ 1533640 w 1533640"/>
                    <a:gd name="connsiteY6" fmla="*/ 313577 h 849359"/>
                    <a:gd name="connsiteX7" fmla="*/ 1516499 w 1533640"/>
                    <a:gd name="connsiteY7" fmla="*/ 246567 h 849359"/>
                    <a:gd name="connsiteX0" fmla="*/ 1516499 w 1533640"/>
                    <a:gd name="connsiteY0" fmla="*/ 38 h 602830"/>
                    <a:gd name="connsiteX1" fmla="*/ 642252 w 1533640"/>
                    <a:gd name="connsiteY1" fmla="*/ 0 h 602830"/>
                    <a:gd name="connsiteX2" fmla="*/ 0 w 1533640"/>
                    <a:gd name="connsiteY2" fmla="*/ 602830 h 602830"/>
                    <a:gd name="connsiteX3" fmla="*/ 202775 w 1533640"/>
                    <a:gd name="connsiteY3" fmla="*/ 499529 h 602830"/>
                    <a:gd name="connsiteX4" fmla="*/ 418791 w 1533640"/>
                    <a:gd name="connsiteY4" fmla="*/ 443342 h 602830"/>
                    <a:gd name="connsiteX5" fmla="*/ 513860 w 1533640"/>
                    <a:gd name="connsiteY5" fmla="*/ 412321 h 602830"/>
                    <a:gd name="connsiteX6" fmla="*/ 1533640 w 1533640"/>
                    <a:gd name="connsiteY6" fmla="*/ 67048 h 602830"/>
                    <a:gd name="connsiteX7" fmla="*/ 1516499 w 1533640"/>
                    <a:gd name="connsiteY7" fmla="*/ 38 h 602830"/>
                    <a:gd name="connsiteX0" fmla="*/ 1516499 w 1533640"/>
                    <a:gd name="connsiteY0" fmla="*/ 38 h 602830"/>
                    <a:gd name="connsiteX1" fmla="*/ 642252 w 1533640"/>
                    <a:gd name="connsiteY1" fmla="*/ 0 h 602830"/>
                    <a:gd name="connsiteX2" fmla="*/ 0 w 1533640"/>
                    <a:gd name="connsiteY2" fmla="*/ 602830 h 602830"/>
                    <a:gd name="connsiteX3" fmla="*/ 202775 w 1533640"/>
                    <a:gd name="connsiteY3" fmla="*/ 499529 h 602830"/>
                    <a:gd name="connsiteX4" fmla="*/ 418791 w 1533640"/>
                    <a:gd name="connsiteY4" fmla="*/ 443342 h 602830"/>
                    <a:gd name="connsiteX5" fmla="*/ 513860 w 1533640"/>
                    <a:gd name="connsiteY5" fmla="*/ 412321 h 602830"/>
                    <a:gd name="connsiteX6" fmla="*/ 1533640 w 1533640"/>
                    <a:gd name="connsiteY6" fmla="*/ 67048 h 602830"/>
                    <a:gd name="connsiteX7" fmla="*/ 1516499 w 1533640"/>
                    <a:gd name="connsiteY7" fmla="*/ 38 h 602830"/>
                    <a:gd name="connsiteX0" fmla="*/ 1313724 w 1330865"/>
                    <a:gd name="connsiteY0" fmla="*/ 28863 h 528354"/>
                    <a:gd name="connsiteX1" fmla="*/ 439477 w 1330865"/>
                    <a:gd name="connsiteY1" fmla="*/ 28825 h 528354"/>
                    <a:gd name="connsiteX2" fmla="*/ 133401 w 1330865"/>
                    <a:gd name="connsiteY2" fmla="*/ 93773 h 528354"/>
                    <a:gd name="connsiteX3" fmla="*/ 0 w 1330865"/>
                    <a:gd name="connsiteY3" fmla="*/ 528354 h 528354"/>
                    <a:gd name="connsiteX4" fmla="*/ 216016 w 1330865"/>
                    <a:gd name="connsiteY4" fmla="*/ 472167 h 528354"/>
                    <a:gd name="connsiteX5" fmla="*/ 311085 w 1330865"/>
                    <a:gd name="connsiteY5" fmla="*/ 441146 h 528354"/>
                    <a:gd name="connsiteX6" fmla="*/ 1330865 w 1330865"/>
                    <a:gd name="connsiteY6" fmla="*/ 95873 h 528354"/>
                    <a:gd name="connsiteX7" fmla="*/ 1313724 w 1330865"/>
                    <a:gd name="connsiteY7" fmla="*/ 28863 h 528354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133401 w 1330865"/>
                    <a:gd name="connsiteY2" fmla="*/ 64948 h 499529"/>
                    <a:gd name="connsiteX3" fmla="*/ 0 w 1330865"/>
                    <a:gd name="connsiteY3" fmla="*/ 499529 h 499529"/>
                    <a:gd name="connsiteX4" fmla="*/ 216016 w 1330865"/>
                    <a:gd name="connsiteY4" fmla="*/ 443342 h 499529"/>
                    <a:gd name="connsiteX5" fmla="*/ 311085 w 1330865"/>
                    <a:gd name="connsiteY5" fmla="*/ 412321 h 499529"/>
                    <a:gd name="connsiteX6" fmla="*/ 1330865 w 1330865"/>
                    <a:gd name="connsiteY6" fmla="*/ 67048 h 499529"/>
                    <a:gd name="connsiteX7" fmla="*/ 1313724 w 1330865"/>
                    <a:gd name="connsiteY7" fmla="*/ 38 h 499529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424754 w 1330865"/>
                    <a:gd name="connsiteY2" fmla="*/ 73912 h 499529"/>
                    <a:gd name="connsiteX3" fmla="*/ 0 w 1330865"/>
                    <a:gd name="connsiteY3" fmla="*/ 499529 h 499529"/>
                    <a:gd name="connsiteX4" fmla="*/ 216016 w 1330865"/>
                    <a:gd name="connsiteY4" fmla="*/ 443342 h 499529"/>
                    <a:gd name="connsiteX5" fmla="*/ 311085 w 1330865"/>
                    <a:gd name="connsiteY5" fmla="*/ 412321 h 499529"/>
                    <a:gd name="connsiteX6" fmla="*/ 1330865 w 1330865"/>
                    <a:gd name="connsiteY6" fmla="*/ 67048 h 499529"/>
                    <a:gd name="connsiteX7" fmla="*/ 1313724 w 1330865"/>
                    <a:gd name="connsiteY7" fmla="*/ 38 h 499529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424754 w 1330865"/>
                    <a:gd name="connsiteY2" fmla="*/ 73912 h 499529"/>
                    <a:gd name="connsiteX3" fmla="*/ 70686 w 1330865"/>
                    <a:gd name="connsiteY3" fmla="*/ 75553 h 499529"/>
                    <a:gd name="connsiteX4" fmla="*/ 0 w 1330865"/>
                    <a:gd name="connsiteY4" fmla="*/ 499529 h 499529"/>
                    <a:gd name="connsiteX5" fmla="*/ 216016 w 1330865"/>
                    <a:gd name="connsiteY5" fmla="*/ 443342 h 499529"/>
                    <a:gd name="connsiteX6" fmla="*/ 311085 w 1330865"/>
                    <a:gd name="connsiteY6" fmla="*/ 412321 h 499529"/>
                    <a:gd name="connsiteX7" fmla="*/ 1330865 w 1330865"/>
                    <a:gd name="connsiteY7" fmla="*/ 67048 h 499529"/>
                    <a:gd name="connsiteX8" fmla="*/ 1313724 w 1330865"/>
                    <a:gd name="connsiteY8" fmla="*/ 38 h 499529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41296 w 1447407"/>
                    <a:gd name="connsiteY2" fmla="*/ 73912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41296 w 1447407"/>
                    <a:gd name="connsiteY2" fmla="*/ 73912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59225 w 1447407"/>
                    <a:gd name="connsiteY2" fmla="*/ 78395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74060 w 1362242"/>
                    <a:gd name="connsiteY2" fmla="*/ 78395 h 443342"/>
                    <a:gd name="connsiteX3" fmla="*/ 102063 w 1362242"/>
                    <a:gd name="connsiteY3" fmla="*/ 75553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69577 w 1362242"/>
                    <a:gd name="connsiteY2" fmla="*/ 42536 h 443342"/>
                    <a:gd name="connsiteX3" fmla="*/ 102063 w 1362242"/>
                    <a:gd name="connsiteY3" fmla="*/ 75553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69577 w 1362242"/>
                    <a:gd name="connsiteY2" fmla="*/ 42536 h 443342"/>
                    <a:gd name="connsiteX3" fmla="*/ 115510 w 1362242"/>
                    <a:gd name="connsiteY3" fmla="*/ 48659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2500"/>
                    <a:gd name="connsiteX1" fmla="*/ 470854 w 1362242"/>
                    <a:gd name="connsiteY1" fmla="*/ 0 h 442500"/>
                    <a:gd name="connsiteX2" fmla="*/ 469577 w 1362242"/>
                    <a:gd name="connsiteY2" fmla="*/ 42536 h 442500"/>
                    <a:gd name="connsiteX3" fmla="*/ 115510 w 1362242"/>
                    <a:gd name="connsiteY3" fmla="*/ 48659 h 442500"/>
                    <a:gd name="connsiteX4" fmla="*/ 0 w 1362242"/>
                    <a:gd name="connsiteY4" fmla="*/ 297823 h 442500"/>
                    <a:gd name="connsiteX5" fmla="*/ 394422 w 1362242"/>
                    <a:gd name="connsiteY5" fmla="*/ 442500 h 442500"/>
                    <a:gd name="connsiteX6" fmla="*/ 342462 w 1362242"/>
                    <a:gd name="connsiteY6" fmla="*/ 412321 h 442500"/>
                    <a:gd name="connsiteX7" fmla="*/ 1362242 w 1362242"/>
                    <a:gd name="connsiteY7" fmla="*/ 67048 h 442500"/>
                    <a:gd name="connsiteX8" fmla="*/ 1345101 w 1362242"/>
                    <a:gd name="connsiteY8" fmla="*/ 38 h 442500"/>
                    <a:gd name="connsiteX0" fmla="*/ 1452821 w 1469962"/>
                    <a:gd name="connsiteY0" fmla="*/ 38 h 442500"/>
                    <a:gd name="connsiteX1" fmla="*/ 578574 w 1469962"/>
                    <a:gd name="connsiteY1" fmla="*/ 0 h 442500"/>
                    <a:gd name="connsiteX2" fmla="*/ 577297 w 1469962"/>
                    <a:gd name="connsiteY2" fmla="*/ 42536 h 442500"/>
                    <a:gd name="connsiteX3" fmla="*/ 223230 w 1469962"/>
                    <a:gd name="connsiteY3" fmla="*/ 48659 h 442500"/>
                    <a:gd name="connsiteX4" fmla="*/ 0 w 1469962"/>
                    <a:gd name="connsiteY4" fmla="*/ 290786 h 442500"/>
                    <a:gd name="connsiteX5" fmla="*/ 502142 w 1469962"/>
                    <a:gd name="connsiteY5" fmla="*/ 442500 h 442500"/>
                    <a:gd name="connsiteX6" fmla="*/ 450182 w 1469962"/>
                    <a:gd name="connsiteY6" fmla="*/ 412321 h 442500"/>
                    <a:gd name="connsiteX7" fmla="*/ 1469962 w 1469962"/>
                    <a:gd name="connsiteY7" fmla="*/ 67048 h 442500"/>
                    <a:gd name="connsiteX8" fmla="*/ 1452821 w 1469962"/>
                    <a:gd name="connsiteY8" fmla="*/ 38 h 442500"/>
                    <a:gd name="connsiteX0" fmla="*/ 1354184 w 1371325"/>
                    <a:gd name="connsiteY0" fmla="*/ 38 h 442500"/>
                    <a:gd name="connsiteX1" fmla="*/ 479937 w 1371325"/>
                    <a:gd name="connsiteY1" fmla="*/ 0 h 442500"/>
                    <a:gd name="connsiteX2" fmla="*/ 478660 w 1371325"/>
                    <a:gd name="connsiteY2" fmla="*/ 42536 h 442500"/>
                    <a:gd name="connsiteX3" fmla="*/ 124593 w 1371325"/>
                    <a:gd name="connsiteY3" fmla="*/ 48659 h 442500"/>
                    <a:gd name="connsiteX4" fmla="*/ 0 w 1371325"/>
                    <a:gd name="connsiteY4" fmla="*/ 191287 h 442500"/>
                    <a:gd name="connsiteX5" fmla="*/ 403505 w 1371325"/>
                    <a:gd name="connsiteY5" fmla="*/ 442500 h 442500"/>
                    <a:gd name="connsiteX6" fmla="*/ 351545 w 1371325"/>
                    <a:gd name="connsiteY6" fmla="*/ 412321 h 442500"/>
                    <a:gd name="connsiteX7" fmla="*/ 1371325 w 1371325"/>
                    <a:gd name="connsiteY7" fmla="*/ 67048 h 442500"/>
                    <a:gd name="connsiteX8" fmla="*/ 1354184 w 1371325"/>
                    <a:gd name="connsiteY8" fmla="*/ 38 h 442500"/>
                    <a:gd name="connsiteX0" fmla="*/ 1354184 w 1371325"/>
                    <a:gd name="connsiteY0" fmla="*/ 31107 h 473569"/>
                    <a:gd name="connsiteX1" fmla="*/ 512556 w 1371325"/>
                    <a:gd name="connsiteY1" fmla="*/ 0 h 473569"/>
                    <a:gd name="connsiteX2" fmla="*/ 478660 w 1371325"/>
                    <a:gd name="connsiteY2" fmla="*/ 73605 h 473569"/>
                    <a:gd name="connsiteX3" fmla="*/ 124593 w 1371325"/>
                    <a:gd name="connsiteY3" fmla="*/ 79728 h 473569"/>
                    <a:gd name="connsiteX4" fmla="*/ 0 w 1371325"/>
                    <a:gd name="connsiteY4" fmla="*/ 222356 h 473569"/>
                    <a:gd name="connsiteX5" fmla="*/ 403505 w 1371325"/>
                    <a:gd name="connsiteY5" fmla="*/ 473569 h 473569"/>
                    <a:gd name="connsiteX6" fmla="*/ 351545 w 1371325"/>
                    <a:gd name="connsiteY6" fmla="*/ 443390 h 473569"/>
                    <a:gd name="connsiteX7" fmla="*/ 1371325 w 1371325"/>
                    <a:gd name="connsiteY7" fmla="*/ 98117 h 473569"/>
                    <a:gd name="connsiteX8" fmla="*/ 1354184 w 1371325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392545 w 1285210"/>
                    <a:gd name="connsiteY2" fmla="*/ 73605 h 473569"/>
                    <a:gd name="connsiteX3" fmla="*/ 38478 w 1285210"/>
                    <a:gd name="connsiteY3" fmla="*/ 79728 h 473569"/>
                    <a:gd name="connsiteX4" fmla="*/ 0 w 1285210"/>
                    <a:gd name="connsiteY4" fmla="*/ 274609 h 473569"/>
                    <a:gd name="connsiteX5" fmla="*/ 317390 w 1285210"/>
                    <a:gd name="connsiteY5" fmla="*/ 473569 h 473569"/>
                    <a:gd name="connsiteX6" fmla="*/ 265430 w 1285210"/>
                    <a:gd name="connsiteY6" fmla="*/ 443390 h 473569"/>
                    <a:gd name="connsiteX7" fmla="*/ 1285210 w 1285210"/>
                    <a:gd name="connsiteY7" fmla="*/ 98117 h 473569"/>
                    <a:gd name="connsiteX8" fmla="*/ 1268069 w 1285210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423997 w 1285210"/>
                    <a:gd name="connsiteY2" fmla="*/ 77524 h 473569"/>
                    <a:gd name="connsiteX3" fmla="*/ 38478 w 1285210"/>
                    <a:gd name="connsiteY3" fmla="*/ 79728 h 473569"/>
                    <a:gd name="connsiteX4" fmla="*/ 0 w 1285210"/>
                    <a:gd name="connsiteY4" fmla="*/ 274609 h 473569"/>
                    <a:gd name="connsiteX5" fmla="*/ 317390 w 1285210"/>
                    <a:gd name="connsiteY5" fmla="*/ 473569 h 473569"/>
                    <a:gd name="connsiteX6" fmla="*/ 265430 w 1285210"/>
                    <a:gd name="connsiteY6" fmla="*/ 443390 h 473569"/>
                    <a:gd name="connsiteX7" fmla="*/ 1285210 w 1285210"/>
                    <a:gd name="connsiteY7" fmla="*/ 98117 h 473569"/>
                    <a:gd name="connsiteX8" fmla="*/ 1268069 w 1285210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38478 w 1285210"/>
                    <a:gd name="connsiteY2" fmla="*/ 79728 h 473569"/>
                    <a:gd name="connsiteX3" fmla="*/ 0 w 1285210"/>
                    <a:gd name="connsiteY3" fmla="*/ 274609 h 473569"/>
                    <a:gd name="connsiteX4" fmla="*/ 317390 w 1285210"/>
                    <a:gd name="connsiteY4" fmla="*/ 473569 h 473569"/>
                    <a:gd name="connsiteX5" fmla="*/ 265430 w 1285210"/>
                    <a:gd name="connsiteY5" fmla="*/ 443390 h 473569"/>
                    <a:gd name="connsiteX6" fmla="*/ 1285210 w 1285210"/>
                    <a:gd name="connsiteY6" fmla="*/ 98117 h 473569"/>
                    <a:gd name="connsiteX7" fmla="*/ 1268069 w 1285210"/>
                    <a:gd name="connsiteY7" fmla="*/ 31107 h 473569"/>
                    <a:gd name="connsiteX0" fmla="*/ 1268069 w 1285210"/>
                    <a:gd name="connsiteY0" fmla="*/ 50749 h 493211"/>
                    <a:gd name="connsiteX1" fmla="*/ 426441 w 1285210"/>
                    <a:gd name="connsiteY1" fmla="*/ 19642 h 493211"/>
                    <a:gd name="connsiteX2" fmla="*/ 54958 w 1285210"/>
                    <a:gd name="connsiteY2" fmla="*/ 18379 h 493211"/>
                    <a:gd name="connsiteX3" fmla="*/ 0 w 1285210"/>
                    <a:gd name="connsiteY3" fmla="*/ 294251 h 493211"/>
                    <a:gd name="connsiteX4" fmla="*/ 317390 w 1285210"/>
                    <a:gd name="connsiteY4" fmla="*/ 493211 h 493211"/>
                    <a:gd name="connsiteX5" fmla="*/ 265430 w 1285210"/>
                    <a:gd name="connsiteY5" fmla="*/ 463032 h 493211"/>
                    <a:gd name="connsiteX6" fmla="*/ 1285210 w 1285210"/>
                    <a:gd name="connsiteY6" fmla="*/ 117759 h 493211"/>
                    <a:gd name="connsiteX7" fmla="*/ 1268069 w 1285210"/>
                    <a:gd name="connsiteY7" fmla="*/ 50749 h 493211"/>
                    <a:gd name="connsiteX0" fmla="*/ 1268069 w 1285210"/>
                    <a:gd name="connsiteY0" fmla="*/ 32370 h 474832"/>
                    <a:gd name="connsiteX1" fmla="*/ 426441 w 1285210"/>
                    <a:gd name="connsiteY1" fmla="*/ 1263 h 474832"/>
                    <a:gd name="connsiteX2" fmla="*/ 54958 w 1285210"/>
                    <a:gd name="connsiteY2" fmla="*/ 0 h 474832"/>
                    <a:gd name="connsiteX3" fmla="*/ 0 w 1285210"/>
                    <a:gd name="connsiteY3" fmla="*/ 275872 h 474832"/>
                    <a:gd name="connsiteX4" fmla="*/ 317390 w 1285210"/>
                    <a:gd name="connsiteY4" fmla="*/ 474832 h 474832"/>
                    <a:gd name="connsiteX5" fmla="*/ 265430 w 1285210"/>
                    <a:gd name="connsiteY5" fmla="*/ 444653 h 474832"/>
                    <a:gd name="connsiteX6" fmla="*/ 1285210 w 1285210"/>
                    <a:gd name="connsiteY6" fmla="*/ 99380 h 474832"/>
                    <a:gd name="connsiteX7" fmla="*/ 1268069 w 1285210"/>
                    <a:gd name="connsiteY7" fmla="*/ 32370 h 474832"/>
                    <a:gd name="connsiteX0" fmla="*/ 1268069 w 1285210"/>
                    <a:gd name="connsiteY0" fmla="*/ 51241 h 493703"/>
                    <a:gd name="connsiteX1" fmla="*/ 426441 w 1285210"/>
                    <a:gd name="connsiteY1" fmla="*/ 20134 h 493703"/>
                    <a:gd name="connsiteX2" fmla="*/ 57309 w 1285210"/>
                    <a:gd name="connsiteY2" fmla="*/ 0 h 493703"/>
                    <a:gd name="connsiteX3" fmla="*/ 0 w 1285210"/>
                    <a:gd name="connsiteY3" fmla="*/ 294743 h 493703"/>
                    <a:gd name="connsiteX4" fmla="*/ 317390 w 1285210"/>
                    <a:gd name="connsiteY4" fmla="*/ 493703 h 493703"/>
                    <a:gd name="connsiteX5" fmla="*/ 265430 w 1285210"/>
                    <a:gd name="connsiteY5" fmla="*/ 463524 h 493703"/>
                    <a:gd name="connsiteX6" fmla="*/ 1285210 w 1285210"/>
                    <a:gd name="connsiteY6" fmla="*/ 118251 h 493703"/>
                    <a:gd name="connsiteX7" fmla="*/ 1268069 w 1285210"/>
                    <a:gd name="connsiteY7" fmla="*/ 51241 h 493703"/>
                    <a:gd name="connsiteX0" fmla="*/ 2187601 w 2187601"/>
                    <a:gd name="connsiteY0" fmla="*/ 49792 h 493703"/>
                    <a:gd name="connsiteX1" fmla="*/ 426441 w 2187601"/>
                    <a:gd name="connsiteY1" fmla="*/ 20134 h 493703"/>
                    <a:gd name="connsiteX2" fmla="*/ 57309 w 2187601"/>
                    <a:gd name="connsiteY2" fmla="*/ 0 h 493703"/>
                    <a:gd name="connsiteX3" fmla="*/ 0 w 2187601"/>
                    <a:gd name="connsiteY3" fmla="*/ 294743 h 493703"/>
                    <a:gd name="connsiteX4" fmla="*/ 317390 w 2187601"/>
                    <a:gd name="connsiteY4" fmla="*/ 493703 h 493703"/>
                    <a:gd name="connsiteX5" fmla="*/ 265430 w 2187601"/>
                    <a:gd name="connsiteY5" fmla="*/ 463524 h 493703"/>
                    <a:gd name="connsiteX6" fmla="*/ 1285210 w 2187601"/>
                    <a:gd name="connsiteY6" fmla="*/ 118251 h 493703"/>
                    <a:gd name="connsiteX7" fmla="*/ 2187601 w 2187601"/>
                    <a:gd name="connsiteY7" fmla="*/ 49792 h 493703"/>
                    <a:gd name="connsiteX0" fmla="*/ 2158759 w 2158759"/>
                    <a:gd name="connsiteY0" fmla="*/ 51914 h 493703"/>
                    <a:gd name="connsiteX1" fmla="*/ 426441 w 2158759"/>
                    <a:gd name="connsiteY1" fmla="*/ 20134 h 493703"/>
                    <a:gd name="connsiteX2" fmla="*/ 57309 w 2158759"/>
                    <a:gd name="connsiteY2" fmla="*/ 0 h 493703"/>
                    <a:gd name="connsiteX3" fmla="*/ 0 w 2158759"/>
                    <a:gd name="connsiteY3" fmla="*/ 294743 h 493703"/>
                    <a:gd name="connsiteX4" fmla="*/ 317390 w 2158759"/>
                    <a:gd name="connsiteY4" fmla="*/ 493703 h 493703"/>
                    <a:gd name="connsiteX5" fmla="*/ 265430 w 2158759"/>
                    <a:gd name="connsiteY5" fmla="*/ 463524 h 493703"/>
                    <a:gd name="connsiteX6" fmla="*/ 1285210 w 2158759"/>
                    <a:gd name="connsiteY6" fmla="*/ 118251 h 493703"/>
                    <a:gd name="connsiteX7" fmla="*/ 2158759 w 2158759"/>
                    <a:gd name="connsiteY7" fmla="*/ 51914 h 493703"/>
                    <a:gd name="connsiteX0" fmla="*/ 2158759 w 2158759"/>
                    <a:gd name="connsiteY0" fmla="*/ 134602 h 576391"/>
                    <a:gd name="connsiteX1" fmla="*/ 426441 w 2158759"/>
                    <a:gd name="connsiteY1" fmla="*/ 102822 h 576391"/>
                    <a:gd name="connsiteX2" fmla="*/ 57309 w 2158759"/>
                    <a:gd name="connsiteY2" fmla="*/ 82688 h 576391"/>
                    <a:gd name="connsiteX3" fmla="*/ 0 w 2158759"/>
                    <a:gd name="connsiteY3" fmla="*/ 377431 h 576391"/>
                    <a:gd name="connsiteX4" fmla="*/ 317390 w 2158759"/>
                    <a:gd name="connsiteY4" fmla="*/ 576391 h 576391"/>
                    <a:gd name="connsiteX5" fmla="*/ 265430 w 2158759"/>
                    <a:gd name="connsiteY5" fmla="*/ 546212 h 576391"/>
                    <a:gd name="connsiteX6" fmla="*/ 1285210 w 2158759"/>
                    <a:gd name="connsiteY6" fmla="*/ 200939 h 576391"/>
                    <a:gd name="connsiteX7" fmla="*/ 2158759 w 2158759"/>
                    <a:gd name="connsiteY7" fmla="*/ 134602 h 576391"/>
                    <a:gd name="connsiteX0" fmla="*/ 2158759 w 2158759"/>
                    <a:gd name="connsiteY0" fmla="*/ 51914 h 493703"/>
                    <a:gd name="connsiteX1" fmla="*/ 426441 w 2158759"/>
                    <a:gd name="connsiteY1" fmla="*/ 20134 h 493703"/>
                    <a:gd name="connsiteX2" fmla="*/ 57309 w 2158759"/>
                    <a:gd name="connsiteY2" fmla="*/ 0 h 493703"/>
                    <a:gd name="connsiteX3" fmla="*/ 0 w 2158759"/>
                    <a:gd name="connsiteY3" fmla="*/ 294743 h 493703"/>
                    <a:gd name="connsiteX4" fmla="*/ 317390 w 2158759"/>
                    <a:gd name="connsiteY4" fmla="*/ 493703 h 493703"/>
                    <a:gd name="connsiteX5" fmla="*/ 265430 w 2158759"/>
                    <a:gd name="connsiteY5" fmla="*/ 463524 h 493703"/>
                    <a:gd name="connsiteX6" fmla="*/ 1285210 w 2158759"/>
                    <a:gd name="connsiteY6" fmla="*/ 118251 h 493703"/>
                    <a:gd name="connsiteX7" fmla="*/ 2158759 w 2158759"/>
                    <a:gd name="connsiteY7" fmla="*/ 51914 h 493703"/>
                    <a:gd name="connsiteX0" fmla="*/ 2158759 w 2158759"/>
                    <a:gd name="connsiteY0" fmla="*/ 113578 h 555367"/>
                    <a:gd name="connsiteX1" fmla="*/ 1856963 w 2158759"/>
                    <a:gd name="connsiteY1" fmla="*/ 0 h 555367"/>
                    <a:gd name="connsiteX2" fmla="*/ 57309 w 2158759"/>
                    <a:gd name="connsiteY2" fmla="*/ 61664 h 555367"/>
                    <a:gd name="connsiteX3" fmla="*/ 0 w 2158759"/>
                    <a:gd name="connsiteY3" fmla="*/ 356407 h 555367"/>
                    <a:gd name="connsiteX4" fmla="*/ 317390 w 2158759"/>
                    <a:gd name="connsiteY4" fmla="*/ 555367 h 555367"/>
                    <a:gd name="connsiteX5" fmla="*/ 265430 w 2158759"/>
                    <a:gd name="connsiteY5" fmla="*/ 525188 h 555367"/>
                    <a:gd name="connsiteX6" fmla="*/ 1285210 w 2158759"/>
                    <a:gd name="connsiteY6" fmla="*/ 179915 h 555367"/>
                    <a:gd name="connsiteX7" fmla="*/ 2158759 w 2158759"/>
                    <a:gd name="connsiteY7" fmla="*/ 113578 h 555367"/>
                    <a:gd name="connsiteX0" fmla="*/ 2158759 w 2158759"/>
                    <a:gd name="connsiteY0" fmla="*/ 131777 h 573566"/>
                    <a:gd name="connsiteX1" fmla="*/ 1856963 w 2158759"/>
                    <a:gd name="connsiteY1" fmla="*/ 18199 h 573566"/>
                    <a:gd name="connsiteX2" fmla="*/ 1021768 w 2158759"/>
                    <a:gd name="connsiteY2" fmla="*/ 0 h 573566"/>
                    <a:gd name="connsiteX3" fmla="*/ 0 w 2158759"/>
                    <a:gd name="connsiteY3" fmla="*/ 374606 h 573566"/>
                    <a:gd name="connsiteX4" fmla="*/ 317390 w 2158759"/>
                    <a:gd name="connsiteY4" fmla="*/ 573566 h 573566"/>
                    <a:gd name="connsiteX5" fmla="*/ 265430 w 2158759"/>
                    <a:gd name="connsiteY5" fmla="*/ 543387 h 573566"/>
                    <a:gd name="connsiteX6" fmla="*/ 1285210 w 2158759"/>
                    <a:gd name="connsiteY6" fmla="*/ 198114 h 573566"/>
                    <a:gd name="connsiteX7" fmla="*/ 2158759 w 2158759"/>
                    <a:gd name="connsiteY7" fmla="*/ 131777 h 573566"/>
                    <a:gd name="connsiteX0" fmla="*/ 2158759 w 2158759"/>
                    <a:gd name="connsiteY0" fmla="*/ 196821 h 638610"/>
                    <a:gd name="connsiteX1" fmla="*/ 1856963 w 2158759"/>
                    <a:gd name="connsiteY1" fmla="*/ 83243 h 638610"/>
                    <a:gd name="connsiteX2" fmla="*/ 1358439 w 2158759"/>
                    <a:gd name="connsiteY2" fmla="*/ 0 h 638610"/>
                    <a:gd name="connsiteX3" fmla="*/ 1021768 w 2158759"/>
                    <a:gd name="connsiteY3" fmla="*/ 65044 h 638610"/>
                    <a:gd name="connsiteX4" fmla="*/ 0 w 2158759"/>
                    <a:gd name="connsiteY4" fmla="*/ 439650 h 638610"/>
                    <a:gd name="connsiteX5" fmla="*/ 317390 w 2158759"/>
                    <a:gd name="connsiteY5" fmla="*/ 638610 h 638610"/>
                    <a:gd name="connsiteX6" fmla="*/ 265430 w 2158759"/>
                    <a:gd name="connsiteY6" fmla="*/ 608431 h 638610"/>
                    <a:gd name="connsiteX7" fmla="*/ 1285210 w 2158759"/>
                    <a:gd name="connsiteY7" fmla="*/ 263158 h 638610"/>
                    <a:gd name="connsiteX8" fmla="*/ 2158759 w 2158759"/>
                    <a:gd name="connsiteY8" fmla="*/ 196821 h 638610"/>
                    <a:gd name="connsiteX0" fmla="*/ 2158759 w 2158759"/>
                    <a:gd name="connsiteY0" fmla="*/ 196821 h 638610"/>
                    <a:gd name="connsiteX1" fmla="*/ 1856963 w 2158759"/>
                    <a:gd name="connsiteY1" fmla="*/ 83243 h 638610"/>
                    <a:gd name="connsiteX2" fmla="*/ 1358439 w 2158759"/>
                    <a:gd name="connsiteY2" fmla="*/ 0 h 638610"/>
                    <a:gd name="connsiteX3" fmla="*/ 1021768 w 2158759"/>
                    <a:gd name="connsiteY3" fmla="*/ 65044 h 638610"/>
                    <a:gd name="connsiteX4" fmla="*/ 0 w 2158759"/>
                    <a:gd name="connsiteY4" fmla="*/ 439650 h 638610"/>
                    <a:gd name="connsiteX5" fmla="*/ 317390 w 2158759"/>
                    <a:gd name="connsiteY5" fmla="*/ 638610 h 638610"/>
                    <a:gd name="connsiteX6" fmla="*/ 265430 w 2158759"/>
                    <a:gd name="connsiteY6" fmla="*/ 608431 h 638610"/>
                    <a:gd name="connsiteX7" fmla="*/ 1523340 w 2158759"/>
                    <a:gd name="connsiteY7" fmla="*/ 255681 h 638610"/>
                    <a:gd name="connsiteX8" fmla="*/ 2158759 w 2158759"/>
                    <a:gd name="connsiteY8" fmla="*/ 196821 h 638610"/>
                    <a:gd name="connsiteX0" fmla="*/ 2158759 w 2158759"/>
                    <a:gd name="connsiteY0" fmla="*/ 196821 h 638610"/>
                    <a:gd name="connsiteX1" fmla="*/ 1856963 w 2158759"/>
                    <a:gd name="connsiteY1" fmla="*/ 83243 h 638610"/>
                    <a:gd name="connsiteX2" fmla="*/ 1358439 w 2158759"/>
                    <a:gd name="connsiteY2" fmla="*/ 0 h 638610"/>
                    <a:gd name="connsiteX3" fmla="*/ 1021768 w 2158759"/>
                    <a:gd name="connsiteY3" fmla="*/ 65044 h 638610"/>
                    <a:gd name="connsiteX4" fmla="*/ 0 w 2158759"/>
                    <a:gd name="connsiteY4" fmla="*/ 439650 h 638610"/>
                    <a:gd name="connsiteX5" fmla="*/ 317390 w 2158759"/>
                    <a:gd name="connsiteY5" fmla="*/ 638610 h 638610"/>
                    <a:gd name="connsiteX6" fmla="*/ 1435993 w 2158759"/>
                    <a:gd name="connsiteY6" fmla="*/ 479949 h 638610"/>
                    <a:gd name="connsiteX7" fmla="*/ 1523340 w 2158759"/>
                    <a:gd name="connsiteY7" fmla="*/ 255681 h 638610"/>
                    <a:gd name="connsiteX8" fmla="*/ 2158759 w 2158759"/>
                    <a:gd name="connsiteY8" fmla="*/ 196821 h 638610"/>
                    <a:gd name="connsiteX0" fmla="*/ 2158759 w 2158759"/>
                    <a:gd name="connsiteY0" fmla="*/ 196821 h 638610"/>
                    <a:gd name="connsiteX1" fmla="*/ 1856963 w 2158759"/>
                    <a:gd name="connsiteY1" fmla="*/ 83243 h 638610"/>
                    <a:gd name="connsiteX2" fmla="*/ 1358439 w 2158759"/>
                    <a:gd name="connsiteY2" fmla="*/ 0 h 638610"/>
                    <a:gd name="connsiteX3" fmla="*/ 1021768 w 2158759"/>
                    <a:gd name="connsiteY3" fmla="*/ 65044 h 638610"/>
                    <a:gd name="connsiteX4" fmla="*/ 0 w 2158759"/>
                    <a:gd name="connsiteY4" fmla="*/ 439650 h 638610"/>
                    <a:gd name="connsiteX5" fmla="*/ 317390 w 2158759"/>
                    <a:gd name="connsiteY5" fmla="*/ 638610 h 638610"/>
                    <a:gd name="connsiteX6" fmla="*/ 1435993 w 2158759"/>
                    <a:gd name="connsiteY6" fmla="*/ 479949 h 638610"/>
                    <a:gd name="connsiteX7" fmla="*/ 1475851 w 2158759"/>
                    <a:gd name="connsiteY7" fmla="*/ 246905 h 638610"/>
                    <a:gd name="connsiteX8" fmla="*/ 2158759 w 2158759"/>
                    <a:gd name="connsiteY8" fmla="*/ 196821 h 638610"/>
                    <a:gd name="connsiteX0" fmla="*/ 2158759 w 2163326"/>
                    <a:gd name="connsiteY0" fmla="*/ 196821 h 638610"/>
                    <a:gd name="connsiteX1" fmla="*/ 1856963 w 2163326"/>
                    <a:gd name="connsiteY1" fmla="*/ 83243 h 638610"/>
                    <a:gd name="connsiteX2" fmla="*/ 1358439 w 2163326"/>
                    <a:gd name="connsiteY2" fmla="*/ 0 h 638610"/>
                    <a:gd name="connsiteX3" fmla="*/ 1021768 w 2163326"/>
                    <a:gd name="connsiteY3" fmla="*/ 65044 h 638610"/>
                    <a:gd name="connsiteX4" fmla="*/ 0 w 2163326"/>
                    <a:gd name="connsiteY4" fmla="*/ 439650 h 638610"/>
                    <a:gd name="connsiteX5" fmla="*/ 317390 w 2163326"/>
                    <a:gd name="connsiteY5" fmla="*/ 638610 h 638610"/>
                    <a:gd name="connsiteX6" fmla="*/ 1435993 w 2163326"/>
                    <a:gd name="connsiteY6" fmla="*/ 479949 h 638610"/>
                    <a:gd name="connsiteX7" fmla="*/ 1475851 w 2163326"/>
                    <a:gd name="connsiteY7" fmla="*/ 246905 h 638610"/>
                    <a:gd name="connsiteX8" fmla="*/ 2163326 w 2163326"/>
                    <a:gd name="connsiteY8" fmla="*/ 237475 h 638610"/>
                    <a:gd name="connsiteX9" fmla="*/ 2158759 w 2163326"/>
                    <a:gd name="connsiteY9" fmla="*/ 196821 h 638610"/>
                    <a:gd name="connsiteX0" fmla="*/ 2163327 w 2163327"/>
                    <a:gd name="connsiteY0" fmla="*/ 183101 h 638610"/>
                    <a:gd name="connsiteX1" fmla="*/ 1856963 w 2163327"/>
                    <a:gd name="connsiteY1" fmla="*/ 83243 h 638610"/>
                    <a:gd name="connsiteX2" fmla="*/ 1358439 w 2163327"/>
                    <a:gd name="connsiteY2" fmla="*/ 0 h 638610"/>
                    <a:gd name="connsiteX3" fmla="*/ 1021768 w 2163327"/>
                    <a:gd name="connsiteY3" fmla="*/ 65044 h 638610"/>
                    <a:gd name="connsiteX4" fmla="*/ 0 w 2163327"/>
                    <a:gd name="connsiteY4" fmla="*/ 439650 h 638610"/>
                    <a:gd name="connsiteX5" fmla="*/ 317390 w 2163327"/>
                    <a:gd name="connsiteY5" fmla="*/ 638610 h 638610"/>
                    <a:gd name="connsiteX6" fmla="*/ 1435993 w 2163327"/>
                    <a:gd name="connsiteY6" fmla="*/ 479949 h 638610"/>
                    <a:gd name="connsiteX7" fmla="*/ 1475851 w 2163327"/>
                    <a:gd name="connsiteY7" fmla="*/ 246905 h 638610"/>
                    <a:gd name="connsiteX8" fmla="*/ 2163326 w 2163327"/>
                    <a:gd name="connsiteY8" fmla="*/ 237475 h 638610"/>
                    <a:gd name="connsiteX9" fmla="*/ 2163327 w 2163327"/>
                    <a:gd name="connsiteY9" fmla="*/ 183101 h 638610"/>
                    <a:gd name="connsiteX0" fmla="*/ 2163327 w 2163327"/>
                    <a:gd name="connsiteY0" fmla="*/ 183101 h 638610"/>
                    <a:gd name="connsiteX1" fmla="*/ 1856963 w 2163327"/>
                    <a:gd name="connsiteY1" fmla="*/ 83243 h 638610"/>
                    <a:gd name="connsiteX2" fmla="*/ 1358439 w 2163327"/>
                    <a:gd name="connsiteY2" fmla="*/ 0 h 638610"/>
                    <a:gd name="connsiteX3" fmla="*/ 1021768 w 2163327"/>
                    <a:gd name="connsiteY3" fmla="*/ 65044 h 638610"/>
                    <a:gd name="connsiteX4" fmla="*/ 0 w 2163327"/>
                    <a:gd name="connsiteY4" fmla="*/ 439650 h 638610"/>
                    <a:gd name="connsiteX5" fmla="*/ 317390 w 2163327"/>
                    <a:gd name="connsiteY5" fmla="*/ 638610 h 638610"/>
                    <a:gd name="connsiteX6" fmla="*/ 1435993 w 2163327"/>
                    <a:gd name="connsiteY6" fmla="*/ 479949 h 638610"/>
                    <a:gd name="connsiteX7" fmla="*/ 1502915 w 2163327"/>
                    <a:gd name="connsiteY7" fmla="*/ 190265 h 638610"/>
                    <a:gd name="connsiteX8" fmla="*/ 2163326 w 2163327"/>
                    <a:gd name="connsiteY8" fmla="*/ 237475 h 638610"/>
                    <a:gd name="connsiteX9" fmla="*/ 2163327 w 2163327"/>
                    <a:gd name="connsiteY9" fmla="*/ 183101 h 638610"/>
                    <a:gd name="connsiteX0" fmla="*/ 2163327 w 2163327"/>
                    <a:gd name="connsiteY0" fmla="*/ 183101 h 638610"/>
                    <a:gd name="connsiteX1" fmla="*/ 1856963 w 2163327"/>
                    <a:gd name="connsiteY1" fmla="*/ 83243 h 638610"/>
                    <a:gd name="connsiteX2" fmla="*/ 1358439 w 2163327"/>
                    <a:gd name="connsiteY2" fmla="*/ 0 h 638610"/>
                    <a:gd name="connsiteX3" fmla="*/ 1021768 w 2163327"/>
                    <a:gd name="connsiteY3" fmla="*/ 65044 h 638610"/>
                    <a:gd name="connsiteX4" fmla="*/ 0 w 2163327"/>
                    <a:gd name="connsiteY4" fmla="*/ 439650 h 638610"/>
                    <a:gd name="connsiteX5" fmla="*/ 317390 w 2163327"/>
                    <a:gd name="connsiteY5" fmla="*/ 638610 h 638610"/>
                    <a:gd name="connsiteX6" fmla="*/ 1435993 w 2163327"/>
                    <a:gd name="connsiteY6" fmla="*/ 479949 h 638610"/>
                    <a:gd name="connsiteX7" fmla="*/ 1502915 w 2163327"/>
                    <a:gd name="connsiteY7" fmla="*/ 190265 h 638610"/>
                    <a:gd name="connsiteX8" fmla="*/ 2163326 w 2163327"/>
                    <a:gd name="connsiteY8" fmla="*/ 237475 h 638610"/>
                    <a:gd name="connsiteX9" fmla="*/ 2163327 w 2163327"/>
                    <a:gd name="connsiteY9" fmla="*/ 183101 h 638610"/>
                    <a:gd name="connsiteX0" fmla="*/ 2163327 w 2163327"/>
                    <a:gd name="connsiteY0" fmla="*/ 183101 h 479949"/>
                    <a:gd name="connsiteX1" fmla="*/ 1856963 w 2163327"/>
                    <a:gd name="connsiteY1" fmla="*/ 83243 h 479949"/>
                    <a:gd name="connsiteX2" fmla="*/ 1358439 w 2163327"/>
                    <a:gd name="connsiteY2" fmla="*/ 0 h 479949"/>
                    <a:gd name="connsiteX3" fmla="*/ 1021768 w 2163327"/>
                    <a:gd name="connsiteY3" fmla="*/ 65044 h 479949"/>
                    <a:gd name="connsiteX4" fmla="*/ 0 w 2163327"/>
                    <a:gd name="connsiteY4" fmla="*/ 439650 h 479949"/>
                    <a:gd name="connsiteX5" fmla="*/ 1215266 w 2163327"/>
                    <a:gd name="connsiteY5" fmla="*/ 290391 h 479949"/>
                    <a:gd name="connsiteX6" fmla="*/ 1435993 w 2163327"/>
                    <a:gd name="connsiteY6" fmla="*/ 479949 h 479949"/>
                    <a:gd name="connsiteX7" fmla="*/ 1502915 w 2163327"/>
                    <a:gd name="connsiteY7" fmla="*/ 190265 h 479949"/>
                    <a:gd name="connsiteX8" fmla="*/ 2163326 w 2163327"/>
                    <a:gd name="connsiteY8" fmla="*/ 237475 h 479949"/>
                    <a:gd name="connsiteX9" fmla="*/ 2163327 w 2163327"/>
                    <a:gd name="connsiteY9" fmla="*/ 183101 h 479949"/>
                    <a:gd name="connsiteX0" fmla="*/ 1141559 w 1141559"/>
                    <a:gd name="connsiteY0" fmla="*/ 183101 h 479949"/>
                    <a:gd name="connsiteX1" fmla="*/ 835195 w 1141559"/>
                    <a:gd name="connsiteY1" fmla="*/ 83243 h 479949"/>
                    <a:gd name="connsiteX2" fmla="*/ 336671 w 1141559"/>
                    <a:gd name="connsiteY2" fmla="*/ 0 h 479949"/>
                    <a:gd name="connsiteX3" fmla="*/ 0 w 1141559"/>
                    <a:gd name="connsiteY3" fmla="*/ 65044 h 479949"/>
                    <a:gd name="connsiteX4" fmla="*/ 1674 w 1141559"/>
                    <a:gd name="connsiteY4" fmla="*/ 69927 h 479949"/>
                    <a:gd name="connsiteX5" fmla="*/ 193498 w 1141559"/>
                    <a:gd name="connsiteY5" fmla="*/ 290391 h 479949"/>
                    <a:gd name="connsiteX6" fmla="*/ 414225 w 1141559"/>
                    <a:gd name="connsiteY6" fmla="*/ 479949 h 479949"/>
                    <a:gd name="connsiteX7" fmla="*/ 481147 w 1141559"/>
                    <a:gd name="connsiteY7" fmla="*/ 190265 h 479949"/>
                    <a:gd name="connsiteX8" fmla="*/ 1141558 w 1141559"/>
                    <a:gd name="connsiteY8" fmla="*/ 237475 h 479949"/>
                    <a:gd name="connsiteX9" fmla="*/ 1141559 w 1141559"/>
                    <a:gd name="connsiteY9" fmla="*/ 183101 h 479949"/>
                    <a:gd name="connsiteX0" fmla="*/ 1141559 w 1141559"/>
                    <a:gd name="connsiteY0" fmla="*/ 239980 h 536828"/>
                    <a:gd name="connsiteX1" fmla="*/ 835195 w 1141559"/>
                    <a:gd name="connsiteY1" fmla="*/ 140122 h 536828"/>
                    <a:gd name="connsiteX2" fmla="*/ 63693 w 1141559"/>
                    <a:gd name="connsiteY2" fmla="*/ 0 h 536828"/>
                    <a:gd name="connsiteX3" fmla="*/ 0 w 1141559"/>
                    <a:gd name="connsiteY3" fmla="*/ 121923 h 536828"/>
                    <a:gd name="connsiteX4" fmla="*/ 1674 w 1141559"/>
                    <a:gd name="connsiteY4" fmla="*/ 126806 h 536828"/>
                    <a:gd name="connsiteX5" fmla="*/ 193498 w 1141559"/>
                    <a:gd name="connsiteY5" fmla="*/ 347270 h 536828"/>
                    <a:gd name="connsiteX6" fmla="*/ 414225 w 1141559"/>
                    <a:gd name="connsiteY6" fmla="*/ 536828 h 536828"/>
                    <a:gd name="connsiteX7" fmla="*/ 481147 w 1141559"/>
                    <a:gd name="connsiteY7" fmla="*/ 247144 h 536828"/>
                    <a:gd name="connsiteX8" fmla="*/ 1141558 w 1141559"/>
                    <a:gd name="connsiteY8" fmla="*/ 294354 h 536828"/>
                    <a:gd name="connsiteX9" fmla="*/ 1141559 w 1141559"/>
                    <a:gd name="connsiteY9" fmla="*/ 239980 h 536828"/>
                    <a:gd name="connsiteX0" fmla="*/ 1141559 w 1141559"/>
                    <a:gd name="connsiteY0" fmla="*/ 254041 h 550889"/>
                    <a:gd name="connsiteX1" fmla="*/ 835195 w 1141559"/>
                    <a:gd name="connsiteY1" fmla="*/ 154183 h 550889"/>
                    <a:gd name="connsiteX2" fmla="*/ 42583 w 1141559"/>
                    <a:gd name="connsiteY2" fmla="*/ 0 h 550889"/>
                    <a:gd name="connsiteX3" fmla="*/ 0 w 1141559"/>
                    <a:gd name="connsiteY3" fmla="*/ 135984 h 550889"/>
                    <a:gd name="connsiteX4" fmla="*/ 1674 w 1141559"/>
                    <a:gd name="connsiteY4" fmla="*/ 140867 h 550889"/>
                    <a:gd name="connsiteX5" fmla="*/ 193498 w 1141559"/>
                    <a:gd name="connsiteY5" fmla="*/ 361331 h 550889"/>
                    <a:gd name="connsiteX6" fmla="*/ 414225 w 1141559"/>
                    <a:gd name="connsiteY6" fmla="*/ 550889 h 550889"/>
                    <a:gd name="connsiteX7" fmla="*/ 481147 w 1141559"/>
                    <a:gd name="connsiteY7" fmla="*/ 261205 h 550889"/>
                    <a:gd name="connsiteX8" fmla="*/ 1141558 w 1141559"/>
                    <a:gd name="connsiteY8" fmla="*/ 308415 h 550889"/>
                    <a:gd name="connsiteX9" fmla="*/ 1141559 w 1141559"/>
                    <a:gd name="connsiteY9" fmla="*/ 254041 h 550889"/>
                    <a:gd name="connsiteX0" fmla="*/ 1141559 w 1141559"/>
                    <a:gd name="connsiteY0" fmla="*/ 228039 h 524887"/>
                    <a:gd name="connsiteX1" fmla="*/ 835195 w 1141559"/>
                    <a:gd name="connsiteY1" fmla="*/ 128181 h 524887"/>
                    <a:gd name="connsiteX2" fmla="*/ 113645 w 1141559"/>
                    <a:gd name="connsiteY2" fmla="*/ 0 h 524887"/>
                    <a:gd name="connsiteX3" fmla="*/ 0 w 1141559"/>
                    <a:gd name="connsiteY3" fmla="*/ 109982 h 524887"/>
                    <a:gd name="connsiteX4" fmla="*/ 1674 w 1141559"/>
                    <a:gd name="connsiteY4" fmla="*/ 114865 h 524887"/>
                    <a:gd name="connsiteX5" fmla="*/ 193498 w 1141559"/>
                    <a:gd name="connsiteY5" fmla="*/ 335329 h 524887"/>
                    <a:gd name="connsiteX6" fmla="*/ 414225 w 1141559"/>
                    <a:gd name="connsiteY6" fmla="*/ 524887 h 524887"/>
                    <a:gd name="connsiteX7" fmla="*/ 481147 w 1141559"/>
                    <a:gd name="connsiteY7" fmla="*/ 235203 h 524887"/>
                    <a:gd name="connsiteX8" fmla="*/ 1141558 w 1141559"/>
                    <a:gd name="connsiteY8" fmla="*/ 282413 h 524887"/>
                    <a:gd name="connsiteX9" fmla="*/ 1141559 w 1141559"/>
                    <a:gd name="connsiteY9" fmla="*/ 228039 h 524887"/>
                    <a:gd name="connsiteX0" fmla="*/ 1141559 w 1141559"/>
                    <a:gd name="connsiteY0" fmla="*/ 228039 h 524887"/>
                    <a:gd name="connsiteX1" fmla="*/ 835195 w 1141559"/>
                    <a:gd name="connsiteY1" fmla="*/ 128181 h 524887"/>
                    <a:gd name="connsiteX2" fmla="*/ 113645 w 1141559"/>
                    <a:gd name="connsiteY2" fmla="*/ 0 h 524887"/>
                    <a:gd name="connsiteX3" fmla="*/ 0 w 1141559"/>
                    <a:gd name="connsiteY3" fmla="*/ 109982 h 524887"/>
                    <a:gd name="connsiteX4" fmla="*/ 1674 w 1141559"/>
                    <a:gd name="connsiteY4" fmla="*/ 114865 h 524887"/>
                    <a:gd name="connsiteX5" fmla="*/ 193498 w 1141559"/>
                    <a:gd name="connsiteY5" fmla="*/ 335329 h 524887"/>
                    <a:gd name="connsiteX6" fmla="*/ 414225 w 1141559"/>
                    <a:gd name="connsiteY6" fmla="*/ 524887 h 524887"/>
                    <a:gd name="connsiteX7" fmla="*/ 525471 w 1141559"/>
                    <a:gd name="connsiteY7" fmla="*/ 246442 h 524887"/>
                    <a:gd name="connsiteX8" fmla="*/ 1141558 w 1141559"/>
                    <a:gd name="connsiteY8" fmla="*/ 282413 h 524887"/>
                    <a:gd name="connsiteX9" fmla="*/ 1141559 w 1141559"/>
                    <a:gd name="connsiteY9" fmla="*/ 228039 h 524887"/>
                    <a:gd name="connsiteX0" fmla="*/ 1141559 w 1141559"/>
                    <a:gd name="connsiteY0" fmla="*/ 228039 h 524887"/>
                    <a:gd name="connsiteX1" fmla="*/ 835195 w 1141559"/>
                    <a:gd name="connsiteY1" fmla="*/ 128181 h 524887"/>
                    <a:gd name="connsiteX2" fmla="*/ 113645 w 1141559"/>
                    <a:gd name="connsiteY2" fmla="*/ 0 h 524887"/>
                    <a:gd name="connsiteX3" fmla="*/ 0 w 1141559"/>
                    <a:gd name="connsiteY3" fmla="*/ 109982 h 524887"/>
                    <a:gd name="connsiteX4" fmla="*/ 1674 w 1141559"/>
                    <a:gd name="connsiteY4" fmla="*/ 114865 h 524887"/>
                    <a:gd name="connsiteX5" fmla="*/ 193498 w 1141559"/>
                    <a:gd name="connsiteY5" fmla="*/ 335329 h 524887"/>
                    <a:gd name="connsiteX6" fmla="*/ 414225 w 1141559"/>
                    <a:gd name="connsiteY6" fmla="*/ 524887 h 524887"/>
                    <a:gd name="connsiteX7" fmla="*/ 461098 w 1141559"/>
                    <a:gd name="connsiteY7" fmla="*/ 235562 h 524887"/>
                    <a:gd name="connsiteX8" fmla="*/ 1141558 w 1141559"/>
                    <a:gd name="connsiteY8" fmla="*/ 282413 h 524887"/>
                    <a:gd name="connsiteX9" fmla="*/ 1141559 w 1141559"/>
                    <a:gd name="connsiteY9" fmla="*/ 228039 h 524887"/>
                    <a:gd name="connsiteX0" fmla="*/ 1141559 w 1141559"/>
                    <a:gd name="connsiteY0" fmla="*/ 248071 h 544919"/>
                    <a:gd name="connsiteX1" fmla="*/ 835195 w 1141559"/>
                    <a:gd name="connsiteY1" fmla="*/ 148213 h 544919"/>
                    <a:gd name="connsiteX2" fmla="*/ 67558 w 1141559"/>
                    <a:gd name="connsiteY2" fmla="*/ 0 h 544919"/>
                    <a:gd name="connsiteX3" fmla="*/ 0 w 1141559"/>
                    <a:gd name="connsiteY3" fmla="*/ 130014 h 544919"/>
                    <a:gd name="connsiteX4" fmla="*/ 1674 w 1141559"/>
                    <a:gd name="connsiteY4" fmla="*/ 134897 h 544919"/>
                    <a:gd name="connsiteX5" fmla="*/ 193498 w 1141559"/>
                    <a:gd name="connsiteY5" fmla="*/ 355361 h 544919"/>
                    <a:gd name="connsiteX6" fmla="*/ 414225 w 1141559"/>
                    <a:gd name="connsiteY6" fmla="*/ 544919 h 544919"/>
                    <a:gd name="connsiteX7" fmla="*/ 461098 w 1141559"/>
                    <a:gd name="connsiteY7" fmla="*/ 255594 h 544919"/>
                    <a:gd name="connsiteX8" fmla="*/ 1141558 w 1141559"/>
                    <a:gd name="connsiteY8" fmla="*/ 302445 h 544919"/>
                    <a:gd name="connsiteX9" fmla="*/ 1141559 w 1141559"/>
                    <a:gd name="connsiteY9" fmla="*/ 248071 h 544919"/>
                    <a:gd name="connsiteX0" fmla="*/ 1218216 w 1218216"/>
                    <a:gd name="connsiteY0" fmla="*/ 183321 h 544919"/>
                    <a:gd name="connsiteX1" fmla="*/ 835195 w 1218216"/>
                    <a:gd name="connsiteY1" fmla="*/ 148213 h 544919"/>
                    <a:gd name="connsiteX2" fmla="*/ 67558 w 1218216"/>
                    <a:gd name="connsiteY2" fmla="*/ 0 h 544919"/>
                    <a:gd name="connsiteX3" fmla="*/ 0 w 1218216"/>
                    <a:gd name="connsiteY3" fmla="*/ 130014 h 544919"/>
                    <a:gd name="connsiteX4" fmla="*/ 1674 w 1218216"/>
                    <a:gd name="connsiteY4" fmla="*/ 134897 h 544919"/>
                    <a:gd name="connsiteX5" fmla="*/ 193498 w 1218216"/>
                    <a:gd name="connsiteY5" fmla="*/ 355361 h 544919"/>
                    <a:gd name="connsiteX6" fmla="*/ 414225 w 1218216"/>
                    <a:gd name="connsiteY6" fmla="*/ 544919 h 544919"/>
                    <a:gd name="connsiteX7" fmla="*/ 461098 w 1218216"/>
                    <a:gd name="connsiteY7" fmla="*/ 255594 h 544919"/>
                    <a:gd name="connsiteX8" fmla="*/ 1141558 w 1218216"/>
                    <a:gd name="connsiteY8" fmla="*/ 302445 h 544919"/>
                    <a:gd name="connsiteX9" fmla="*/ 1218216 w 1218216"/>
                    <a:gd name="connsiteY9" fmla="*/ 183321 h 544919"/>
                    <a:gd name="connsiteX0" fmla="*/ 1218216 w 1218216"/>
                    <a:gd name="connsiteY0" fmla="*/ 270397 h 631995"/>
                    <a:gd name="connsiteX1" fmla="*/ 758776 w 1218216"/>
                    <a:gd name="connsiteY1" fmla="*/ 0 h 631995"/>
                    <a:gd name="connsiteX2" fmla="*/ 67558 w 1218216"/>
                    <a:gd name="connsiteY2" fmla="*/ 87076 h 631995"/>
                    <a:gd name="connsiteX3" fmla="*/ 0 w 1218216"/>
                    <a:gd name="connsiteY3" fmla="*/ 217090 h 631995"/>
                    <a:gd name="connsiteX4" fmla="*/ 1674 w 1218216"/>
                    <a:gd name="connsiteY4" fmla="*/ 221973 h 631995"/>
                    <a:gd name="connsiteX5" fmla="*/ 193498 w 1218216"/>
                    <a:gd name="connsiteY5" fmla="*/ 442437 h 631995"/>
                    <a:gd name="connsiteX6" fmla="*/ 414225 w 1218216"/>
                    <a:gd name="connsiteY6" fmla="*/ 631995 h 631995"/>
                    <a:gd name="connsiteX7" fmla="*/ 461098 w 1218216"/>
                    <a:gd name="connsiteY7" fmla="*/ 342670 h 631995"/>
                    <a:gd name="connsiteX8" fmla="*/ 1141558 w 1218216"/>
                    <a:gd name="connsiteY8" fmla="*/ 389521 h 631995"/>
                    <a:gd name="connsiteX9" fmla="*/ 1218216 w 1218216"/>
                    <a:gd name="connsiteY9" fmla="*/ 270397 h 631995"/>
                    <a:gd name="connsiteX0" fmla="*/ 1218216 w 1218216"/>
                    <a:gd name="connsiteY0" fmla="*/ 623451 h 985049"/>
                    <a:gd name="connsiteX1" fmla="*/ 758776 w 1218216"/>
                    <a:gd name="connsiteY1" fmla="*/ 353054 h 985049"/>
                    <a:gd name="connsiteX2" fmla="*/ 319592 w 1218216"/>
                    <a:gd name="connsiteY2" fmla="*/ 0 h 985049"/>
                    <a:gd name="connsiteX3" fmla="*/ 0 w 1218216"/>
                    <a:gd name="connsiteY3" fmla="*/ 570144 h 985049"/>
                    <a:gd name="connsiteX4" fmla="*/ 1674 w 1218216"/>
                    <a:gd name="connsiteY4" fmla="*/ 575027 h 985049"/>
                    <a:gd name="connsiteX5" fmla="*/ 193498 w 1218216"/>
                    <a:gd name="connsiteY5" fmla="*/ 795491 h 985049"/>
                    <a:gd name="connsiteX6" fmla="*/ 414225 w 1218216"/>
                    <a:gd name="connsiteY6" fmla="*/ 985049 h 985049"/>
                    <a:gd name="connsiteX7" fmla="*/ 461098 w 1218216"/>
                    <a:gd name="connsiteY7" fmla="*/ 695724 h 985049"/>
                    <a:gd name="connsiteX8" fmla="*/ 1141558 w 1218216"/>
                    <a:gd name="connsiteY8" fmla="*/ 742575 h 985049"/>
                    <a:gd name="connsiteX9" fmla="*/ 1218216 w 1218216"/>
                    <a:gd name="connsiteY9" fmla="*/ 623451 h 985049"/>
                    <a:gd name="connsiteX0" fmla="*/ 1224222 w 1224222"/>
                    <a:gd name="connsiteY0" fmla="*/ 623451 h 985049"/>
                    <a:gd name="connsiteX1" fmla="*/ 764782 w 1224222"/>
                    <a:gd name="connsiteY1" fmla="*/ 353054 h 985049"/>
                    <a:gd name="connsiteX2" fmla="*/ 325598 w 1224222"/>
                    <a:gd name="connsiteY2" fmla="*/ 0 h 985049"/>
                    <a:gd name="connsiteX3" fmla="*/ 6006 w 1224222"/>
                    <a:gd name="connsiteY3" fmla="*/ 570144 h 985049"/>
                    <a:gd name="connsiteX4" fmla="*/ 0 w 1224222"/>
                    <a:gd name="connsiteY4" fmla="*/ 728391 h 985049"/>
                    <a:gd name="connsiteX5" fmla="*/ 199504 w 1224222"/>
                    <a:gd name="connsiteY5" fmla="*/ 795491 h 985049"/>
                    <a:gd name="connsiteX6" fmla="*/ 420231 w 1224222"/>
                    <a:gd name="connsiteY6" fmla="*/ 985049 h 985049"/>
                    <a:gd name="connsiteX7" fmla="*/ 467104 w 1224222"/>
                    <a:gd name="connsiteY7" fmla="*/ 695724 h 985049"/>
                    <a:gd name="connsiteX8" fmla="*/ 1147564 w 1224222"/>
                    <a:gd name="connsiteY8" fmla="*/ 742575 h 985049"/>
                    <a:gd name="connsiteX9" fmla="*/ 1224222 w 1224222"/>
                    <a:gd name="connsiteY9" fmla="*/ 623451 h 985049"/>
                    <a:gd name="connsiteX0" fmla="*/ 1224222 w 1224222"/>
                    <a:gd name="connsiteY0" fmla="*/ 623451 h 985049"/>
                    <a:gd name="connsiteX1" fmla="*/ 764782 w 1224222"/>
                    <a:gd name="connsiteY1" fmla="*/ 353054 h 985049"/>
                    <a:gd name="connsiteX2" fmla="*/ 325598 w 1224222"/>
                    <a:gd name="connsiteY2" fmla="*/ 0 h 985049"/>
                    <a:gd name="connsiteX3" fmla="*/ 263310 w 1224222"/>
                    <a:gd name="connsiteY3" fmla="*/ 110666 h 985049"/>
                    <a:gd name="connsiteX4" fmla="*/ 0 w 1224222"/>
                    <a:gd name="connsiteY4" fmla="*/ 728391 h 985049"/>
                    <a:gd name="connsiteX5" fmla="*/ 199504 w 1224222"/>
                    <a:gd name="connsiteY5" fmla="*/ 795491 h 985049"/>
                    <a:gd name="connsiteX6" fmla="*/ 420231 w 1224222"/>
                    <a:gd name="connsiteY6" fmla="*/ 985049 h 985049"/>
                    <a:gd name="connsiteX7" fmla="*/ 467104 w 1224222"/>
                    <a:gd name="connsiteY7" fmla="*/ 695724 h 985049"/>
                    <a:gd name="connsiteX8" fmla="*/ 1147564 w 1224222"/>
                    <a:gd name="connsiteY8" fmla="*/ 742575 h 985049"/>
                    <a:gd name="connsiteX9" fmla="*/ 1224222 w 1224222"/>
                    <a:gd name="connsiteY9" fmla="*/ 623451 h 985049"/>
                    <a:gd name="connsiteX0" fmla="*/ 1024718 w 1024718"/>
                    <a:gd name="connsiteY0" fmla="*/ 623451 h 985049"/>
                    <a:gd name="connsiteX1" fmla="*/ 565278 w 1024718"/>
                    <a:gd name="connsiteY1" fmla="*/ 353054 h 985049"/>
                    <a:gd name="connsiteX2" fmla="*/ 126094 w 1024718"/>
                    <a:gd name="connsiteY2" fmla="*/ 0 h 985049"/>
                    <a:gd name="connsiteX3" fmla="*/ 63806 w 1024718"/>
                    <a:gd name="connsiteY3" fmla="*/ 110666 h 985049"/>
                    <a:gd name="connsiteX4" fmla="*/ 146825 w 1024718"/>
                    <a:gd name="connsiteY4" fmla="*/ 357168 h 985049"/>
                    <a:gd name="connsiteX5" fmla="*/ 0 w 1024718"/>
                    <a:gd name="connsiteY5" fmla="*/ 795491 h 985049"/>
                    <a:gd name="connsiteX6" fmla="*/ 220727 w 1024718"/>
                    <a:gd name="connsiteY6" fmla="*/ 985049 h 985049"/>
                    <a:gd name="connsiteX7" fmla="*/ 267600 w 1024718"/>
                    <a:gd name="connsiteY7" fmla="*/ 695724 h 985049"/>
                    <a:gd name="connsiteX8" fmla="*/ 948060 w 1024718"/>
                    <a:gd name="connsiteY8" fmla="*/ 742575 h 985049"/>
                    <a:gd name="connsiteX9" fmla="*/ 1024718 w 1024718"/>
                    <a:gd name="connsiteY9" fmla="*/ 623451 h 985049"/>
                    <a:gd name="connsiteX0" fmla="*/ 960912 w 960912"/>
                    <a:gd name="connsiteY0" fmla="*/ 623451 h 985049"/>
                    <a:gd name="connsiteX1" fmla="*/ 501472 w 960912"/>
                    <a:gd name="connsiteY1" fmla="*/ 353054 h 985049"/>
                    <a:gd name="connsiteX2" fmla="*/ 62288 w 960912"/>
                    <a:gd name="connsiteY2" fmla="*/ 0 h 985049"/>
                    <a:gd name="connsiteX3" fmla="*/ 0 w 960912"/>
                    <a:gd name="connsiteY3" fmla="*/ 110666 h 985049"/>
                    <a:gd name="connsiteX4" fmla="*/ 83019 w 960912"/>
                    <a:gd name="connsiteY4" fmla="*/ 357168 h 985049"/>
                    <a:gd name="connsiteX5" fmla="*/ 200291 w 960912"/>
                    <a:gd name="connsiteY5" fmla="*/ 625498 h 985049"/>
                    <a:gd name="connsiteX6" fmla="*/ 156921 w 960912"/>
                    <a:gd name="connsiteY6" fmla="*/ 985049 h 985049"/>
                    <a:gd name="connsiteX7" fmla="*/ 203794 w 960912"/>
                    <a:gd name="connsiteY7" fmla="*/ 695724 h 985049"/>
                    <a:gd name="connsiteX8" fmla="*/ 884254 w 960912"/>
                    <a:gd name="connsiteY8" fmla="*/ 742575 h 985049"/>
                    <a:gd name="connsiteX9" fmla="*/ 960912 w 960912"/>
                    <a:gd name="connsiteY9" fmla="*/ 623451 h 985049"/>
                    <a:gd name="connsiteX0" fmla="*/ 960912 w 960912"/>
                    <a:gd name="connsiteY0" fmla="*/ 623451 h 743722"/>
                    <a:gd name="connsiteX1" fmla="*/ 501472 w 960912"/>
                    <a:gd name="connsiteY1" fmla="*/ 353054 h 743722"/>
                    <a:gd name="connsiteX2" fmla="*/ 62288 w 960912"/>
                    <a:gd name="connsiteY2" fmla="*/ 0 h 743722"/>
                    <a:gd name="connsiteX3" fmla="*/ 0 w 960912"/>
                    <a:gd name="connsiteY3" fmla="*/ 110666 h 743722"/>
                    <a:gd name="connsiteX4" fmla="*/ 83019 w 960912"/>
                    <a:gd name="connsiteY4" fmla="*/ 357168 h 743722"/>
                    <a:gd name="connsiteX5" fmla="*/ 200291 w 960912"/>
                    <a:gd name="connsiteY5" fmla="*/ 625498 h 743722"/>
                    <a:gd name="connsiteX6" fmla="*/ 203794 w 960912"/>
                    <a:gd name="connsiteY6" fmla="*/ 695724 h 743722"/>
                    <a:gd name="connsiteX7" fmla="*/ 884254 w 960912"/>
                    <a:gd name="connsiteY7" fmla="*/ 742575 h 743722"/>
                    <a:gd name="connsiteX8" fmla="*/ 960912 w 960912"/>
                    <a:gd name="connsiteY8" fmla="*/ 623451 h 743722"/>
                    <a:gd name="connsiteX0" fmla="*/ 960912 w 960912"/>
                    <a:gd name="connsiteY0" fmla="*/ 623451 h 743011"/>
                    <a:gd name="connsiteX1" fmla="*/ 501472 w 960912"/>
                    <a:gd name="connsiteY1" fmla="*/ 353054 h 743011"/>
                    <a:gd name="connsiteX2" fmla="*/ 62288 w 960912"/>
                    <a:gd name="connsiteY2" fmla="*/ 0 h 743011"/>
                    <a:gd name="connsiteX3" fmla="*/ 0 w 960912"/>
                    <a:gd name="connsiteY3" fmla="*/ 110666 h 743011"/>
                    <a:gd name="connsiteX4" fmla="*/ 83019 w 960912"/>
                    <a:gd name="connsiteY4" fmla="*/ 357168 h 743011"/>
                    <a:gd name="connsiteX5" fmla="*/ 200291 w 960912"/>
                    <a:gd name="connsiteY5" fmla="*/ 625498 h 743011"/>
                    <a:gd name="connsiteX6" fmla="*/ 484793 w 960912"/>
                    <a:gd name="connsiteY6" fmla="*/ 573561 h 743011"/>
                    <a:gd name="connsiteX7" fmla="*/ 884254 w 960912"/>
                    <a:gd name="connsiteY7" fmla="*/ 742575 h 743011"/>
                    <a:gd name="connsiteX8" fmla="*/ 960912 w 960912"/>
                    <a:gd name="connsiteY8" fmla="*/ 623451 h 743011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00291 w 960912"/>
                    <a:gd name="connsiteY5" fmla="*/ 625498 h 742575"/>
                    <a:gd name="connsiteX6" fmla="*/ 484793 w 960912"/>
                    <a:gd name="connsiteY6" fmla="*/ 573561 h 742575"/>
                    <a:gd name="connsiteX7" fmla="*/ 884254 w 960912"/>
                    <a:gd name="connsiteY7" fmla="*/ 742575 h 742575"/>
                    <a:gd name="connsiteX8" fmla="*/ 960912 w 960912"/>
                    <a:gd name="connsiteY8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00291 w 960912"/>
                    <a:gd name="connsiteY5" fmla="*/ 625498 h 742575"/>
                    <a:gd name="connsiteX6" fmla="*/ 529802 w 960912"/>
                    <a:gd name="connsiteY6" fmla="*/ 533445 h 742575"/>
                    <a:gd name="connsiteX7" fmla="*/ 884254 w 960912"/>
                    <a:gd name="connsiteY7" fmla="*/ 742575 h 742575"/>
                    <a:gd name="connsiteX8" fmla="*/ 960912 w 960912"/>
                    <a:gd name="connsiteY8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00291 w 960912"/>
                    <a:gd name="connsiteY5" fmla="*/ 625498 h 742575"/>
                    <a:gd name="connsiteX6" fmla="*/ 635045 w 960912"/>
                    <a:gd name="connsiteY6" fmla="*/ 720887 h 742575"/>
                    <a:gd name="connsiteX7" fmla="*/ 884254 w 960912"/>
                    <a:gd name="connsiteY7" fmla="*/ 742575 h 742575"/>
                    <a:gd name="connsiteX8" fmla="*/ 960912 w 960912"/>
                    <a:gd name="connsiteY8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00291 w 960912"/>
                    <a:gd name="connsiteY5" fmla="*/ 625498 h 742575"/>
                    <a:gd name="connsiteX6" fmla="*/ 635045 w 960912"/>
                    <a:gd name="connsiteY6" fmla="*/ 720887 h 742575"/>
                    <a:gd name="connsiteX7" fmla="*/ 694421 w 960912"/>
                    <a:gd name="connsiteY7" fmla="*/ 62576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00291 w 960912"/>
                    <a:gd name="connsiteY5" fmla="*/ 625498 h 742575"/>
                    <a:gd name="connsiteX6" fmla="*/ 603739 w 960912"/>
                    <a:gd name="connsiteY6" fmla="*/ 719845 h 742575"/>
                    <a:gd name="connsiteX7" fmla="*/ 694421 w 960912"/>
                    <a:gd name="connsiteY7" fmla="*/ 62576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00291 w 960912"/>
                    <a:gd name="connsiteY5" fmla="*/ 625498 h 742575"/>
                    <a:gd name="connsiteX6" fmla="*/ 603739 w 960912"/>
                    <a:gd name="connsiteY6" fmla="*/ 719845 h 742575"/>
                    <a:gd name="connsiteX7" fmla="*/ 694421 w 960912"/>
                    <a:gd name="connsiteY7" fmla="*/ 62576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215755 w 960912"/>
                    <a:gd name="connsiteY5" fmla="*/ 593131 h 742575"/>
                    <a:gd name="connsiteX6" fmla="*/ 603739 w 960912"/>
                    <a:gd name="connsiteY6" fmla="*/ 719845 h 742575"/>
                    <a:gd name="connsiteX7" fmla="*/ 694421 w 960912"/>
                    <a:gd name="connsiteY7" fmla="*/ 62576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188676 w 960912"/>
                    <a:gd name="connsiteY5" fmla="*/ 604045 h 742575"/>
                    <a:gd name="connsiteX6" fmla="*/ 603739 w 960912"/>
                    <a:gd name="connsiteY6" fmla="*/ 719845 h 742575"/>
                    <a:gd name="connsiteX7" fmla="*/ 694421 w 960912"/>
                    <a:gd name="connsiteY7" fmla="*/ 62576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188676 w 960912"/>
                    <a:gd name="connsiteY5" fmla="*/ 604045 h 742575"/>
                    <a:gd name="connsiteX6" fmla="*/ 603739 w 960912"/>
                    <a:gd name="connsiteY6" fmla="*/ 719845 h 742575"/>
                    <a:gd name="connsiteX7" fmla="*/ 684568 w 960912"/>
                    <a:gd name="connsiteY7" fmla="*/ 61310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188676 w 960912"/>
                    <a:gd name="connsiteY5" fmla="*/ 604045 h 742575"/>
                    <a:gd name="connsiteX6" fmla="*/ 621684 w 960912"/>
                    <a:gd name="connsiteY6" fmla="*/ 736371 h 742575"/>
                    <a:gd name="connsiteX7" fmla="*/ 684568 w 960912"/>
                    <a:gd name="connsiteY7" fmla="*/ 61310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960912"/>
                    <a:gd name="connsiteY0" fmla="*/ 623451 h 742575"/>
                    <a:gd name="connsiteX1" fmla="*/ 501472 w 960912"/>
                    <a:gd name="connsiteY1" fmla="*/ 353054 h 742575"/>
                    <a:gd name="connsiteX2" fmla="*/ 62288 w 960912"/>
                    <a:gd name="connsiteY2" fmla="*/ 0 h 742575"/>
                    <a:gd name="connsiteX3" fmla="*/ 0 w 960912"/>
                    <a:gd name="connsiteY3" fmla="*/ 110666 h 742575"/>
                    <a:gd name="connsiteX4" fmla="*/ 83019 w 960912"/>
                    <a:gd name="connsiteY4" fmla="*/ 357168 h 742575"/>
                    <a:gd name="connsiteX5" fmla="*/ 188676 w 960912"/>
                    <a:gd name="connsiteY5" fmla="*/ 604045 h 742575"/>
                    <a:gd name="connsiteX6" fmla="*/ 628714 w 960912"/>
                    <a:gd name="connsiteY6" fmla="*/ 725816 h 742575"/>
                    <a:gd name="connsiteX7" fmla="*/ 684568 w 960912"/>
                    <a:gd name="connsiteY7" fmla="*/ 613106 h 742575"/>
                    <a:gd name="connsiteX8" fmla="*/ 884254 w 960912"/>
                    <a:gd name="connsiteY8" fmla="*/ 742575 h 742575"/>
                    <a:gd name="connsiteX9" fmla="*/ 960912 w 960912"/>
                    <a:gd name="connsiteY9" fmla="*/ 623451 h 742575"/>
                    <a:gd name="connsiteX0" fmla="*/ 960912 w 1052061"/>
                    <a:gd name="connsiteY0" fmla="*/ 623451 h 725816"/>
                    <a:gd name="connsiteX1" fmla="*/ 501472 w 1052061"/>
                    <a:gd name="connsiteY1" fmla="*/ 353054 h 725816"/>
                    <a:gd name="connsiteX2" fmla="*/ 62288 w 1052061"/>
                    <a:gd name="connsiteY2" fmla="*/ 0 h 725816"/>
                    <a:gd name="connsiteX3" fmla="*/ 0 w 1052061"/>
                    <a:gd name="connsiteY3" fmla="*/ 110666 h 725816"/>
                    <a:gd name="connsiteX4" fmla="*/ 83019 w 1052061"/>
                    <a:gd name="connsiteY4" fmla="*/ 357168 h 725816"/>
                    <a:gd name="connsiteX5" fmla="*/ 188676 w 1052061"/>
                    <a:gd name="connsiteY5" fmla="*/ 604045 h 725816"/>
                    <a:gd name="connsiteX6" fmla="*/ 628714 w 1052061"/>
                    <a:gd name="connsiteY6" fmla="*/ 725816 h 725816"/>
                    <a:gd name="connsiteX7" fmla="*/ 684568 w 1052061"/>
                    <a:gd name="connsiteY7" fmla="*/ 613106 h 725816"/>
                    <a:gd name="connsiteX8" fmla="*/ 1052061 w 1052061"/>
                    <a:gd name="connsiteY8" fmla="*/ 458058 h 725816"/>
                    <a:gd name="connsiteX9" fmla="*/ 960912 w 1052061"/>
                    <a:gd name="connsiteY9" fmla="*/ 623451 h 725816"/>
                    <a:gd name="connsiteX0" fmla="*/ 960912 w 1052061"/>
                    <a:gd name="connsiteY0" fmla="*/ 623451 h 725816"/>
                    <a:gd name="connsiteX1" fmla="*/ 501472 w 1052061"/>
                    <a:gd name="connsiteY1" fmla="*/ 353054 h 725816"/>
                    <a:gd name="connsiteX2" fmla="*/ 62288 w 1052061"/>
                    <a:gd name="connsiteY2" fmla="*/ 0 h 725816"/>
                    <a:gd name="connsiteX3" fmla="*/ 0 w 1052061"/>
                    <a:gd name="connsiteY3" fmla="*/ 110666 h 725816"/>
                    <a:gd name="connsiteX4" fmla="*/ 83019 w 1052061"/>
                    <a:gd name="connsiteY4" fmla="*/ 357168 h 725816"/>
                    <a:gd name="connsiteX5" fmla="*/ 188676 w 1052061"/>
                    <a:gd name="connsiteY5" fmla="*/ 604045 h 725816"/>
                    <a:gd name="connsiteX6" fmla="*/ 628714 w 1052061"/>
                    <a:gd name="connsiteY6" fmla="*/ 725816 h 725816"/>
                    <a:gd name="connsiteX7" fmla="*/ 840461 w 1052061"/>
                    <a:gd name="connsiteY7" fmla="*/ 301652 h 725816"/>
                    <a:gd name="connsiteX8" fmla="*/ 1052061 w 1052061"/>
                    <a:gd name="connsiteY8" fmla="*/ 458058 h 725816"/>
                    <a:gd name="connsiteX9" fmla="*/ 960912 w 1052061"/>
                    <a:gd name="connsiteY9" fmla="*/ 623451 h 725816"/>
                    <a:gd name="connsiteX0" fmla="*/ 960912 w 1052061"/>
                    <a:gd name="connsiteY0" fmla="*/ 623451 h 624605"/>
                    <a:gd name="connsiteX1" fmla="*/ 501472 w 1052061"/>
                    <a:gd name="connsiteY1" fmla="*/ 353054 h 624605"/>
                    <a:gd name="connsiteX2" fmla="*/ 62288 w 1052061"/>
                    <a:gd name="connsiteY2" fmla="*/ 0 h 624605"/>
                    <a:gd name="connsiteX3" fmla="*/ 0 w 1052061"/>
                    <a:gd name="connsiteY3" fmla="*/ 110666 h 624605"/>
                    <a:gd name="connsiteX4" fmla="*/ 83019 w 1052061"/>
                    <a:gd name="connsiteY4" fmla="*/ 357168 h 624605"/>
                    <a:gd name="connsiteX5" fmla="*/ 188676 w 1052061"/>
                    <a:gd name="connsiteY5" fmla="*/ 604045 h 624605"/>
                    <a:gd name="connsiteX6" fmla="*/ 681762 w 1052061"/>
                    <a:gd name="connsiteY6" fmla="*/ 177566 h 624605"/>
                    <a:gd name="connsiteX7" fmla="*/ 840461 w 1052061"/>
                    <a:gd name="connsiteY7" fmla="*/ 301652 h 624605"/>
                    <a:gd name="connsiteX8" fmla="*/ 1052061 w 1052061"/>
                    <a:gd name="connsiteY8" fmla="*/ 458058 h 624605"/>
                    <a:gd name="connsiteX9" fmla="*/ 960912 w 1052061"/>
                    <a:gd name="connsiteY9" fmla="*/ 623451 h 624605"/>
                    <a:gd name="connsiteX0" fmla="*/ 960912 w 1052061"/>
                    <a:gd name="connsiteY0" fmla="*/ 636037 h 637191"/>
                    <a:gd name="connsiteX1" fmla="*/ 501472 w 1052061"/>
                    <a:gd name="connsiteY1" fmla="*/ 365640 h 637191"/>
                    <a:gd name="connsiteX2" fmla="*/ 62288 w 1052061"/>
                    <a:gd name="connsiteY2" fmla="*/ 12586 h 637191"/>
                    <a:gd name="connsiteX3" fmla="*/ 0 w 1052061"/>
                    <a:gd name="connsiteY3" fmla="*/ 123252 h 637191"/>
                    <a:gd name="connsiteX4" fmla="*/ 83019 w 1052061"/>
                    <a:gd name="connsiteY4" fmla="*/ 369754 h 637191"/>
                    <a:gd name="connsiteX5" fmla="*/ 469135 w 1052061"/>
                    <a:gd name="connsiteY5" fmla="*/ 0 h 637191"/>
                    <a:gd name="connsiteX6" fmla="*/ 681762 w 1052061"/>
                    <a:gd name="connsiteY6" fmla="*/ 190152 h 637191"/>
                    <a:gd name="connsiteX7" fmla="*/ 840461 w 1052061"/>
                    <a:gd name="connsiteY7" fmla="*/ 314238 h 637191"/>
                    <a:gd name="connsiteX8" fmla="*/ 1052061 w 1052061"/>
                    <a:gd name="connsiteY8" fmla="*/ 470644 h 637191"/>
                    <a:gd name="connsiteX9" fmla="*/ 960912 w 1052061"/>
                    <a:gd name="connsiteY9" fmla="*/ 636037 h 637191"/>
                    <a:gd name="connsiteX0" fmla="*/ 960912 w 1052061"/>
                    <a:gd name="connsiteY0" fmla="*/ 850948 h 852102"/>
                    <a:gd name="connsiteX1" fmla="*/ 501472 w 1052061"/>
                    <a:gd name="connsiteY1" fmla="*/ 580551 h 852102"/>
                    <a:gd name="connsiteX2" fmla="*/ 62288 w 1052061"/>
                    <a:gd name="connsiteY2" fmla="*/ 227497 h 852102"/>
                    <a:gd name="connsiteX3" fmla="*/ 0 w 1052061"/>
                    <a:gd name="connsiteY3" fmla="*/ 338163 h 852102"/>
                    <a:gd name="connsiteX4" fmla="*/ 334041 w 1052061"/>
                    <a:gd name="connsiteY4" fmla="*/ 0 h 852102"/>
                    <a:gd name="connsiteX5" fmla="*/ 469135 w 1052061"/>
                    <a:gd name="connsiteY5" fmla="*/ 214911 h 852102"/>
                    <a:gd name="connsiteX6" fmla="*/ 681762 w 1052061"/>
                    <a:gd name="connsiteY6" fmla="*/ 405063 h 852102"/>
                    <a:gd name="connsiteX7" fmla="*/ 840461 w 1052061"/>
                    <a:gd name="connsiteY7" fmla="*/ 529149 h 852102"/>
                    <a:gd name="connsiteX8" fmla="*/ 1052061 w 1052061"/>
                    <a:gd name="connsiteY8" fmla="*/ 685555 h 852102"/>
                    <a:gd name="connsiteX9" fmla="*/ 960912 w 1052061"/>
                    <a:gd name="connsiteY9" fmla="*/ 850948 h 852102"/>
                    <a:gd name="connsiteX0" fmla="*/ 898624 w 989773"/>
                    <a:gd name="connsiteY0" fmla="*/ 918246 h 919400"/>
                    <a:gd name="connsiteX1" fmla="*/ 439184 w 989773"/>
                    <a:gd name="connsiteY1" fmla="*/ 647849 h 919400"/>
                    <a:gd name="connsiteX2" fmla="*/ 0 w 989773"/>
                    <a:gd name="connsiteY2" fmla="*/ 294795 h 919400"/>
                    <a:gd name="connsiteX3" fmla="*/ 156223 w 989773"/>
                    <a:gd name="connsiteY3" fmla="*/ 0 h 919400"/>
                    <a:gd name="connsiteX4" fmla="*/ 271753 w 989773"/>
                    <a:gd name="connsiteY4" fmla="*/ 67298 h 919400"/>
                    <a:gd name="connsiteX5" fmla="*/ 406847 w 989773"/>
                    <a:gd name="connsiteY5" fmla="*/ 282209 h 919400"/>
                    <a:gd name="connsiteX6" fmla="*/ 619474 w 989773"/>
                    <a:gd name="connsiteY6" fmla="*/ 472361 h 919400"/>
                    <a:gd name="connsiteX7" fmla="*/ 778173 w 989773"/>
                    <a:gd name="connsiteY7" fmla="*/ 596447 h 919400"/>
                    <a:gd name="connsiteX8" fmla="*/ 989773 w 989773"/>
                    <a:gd name="connsiteY8" fmla="*/ 752853 h 919400"/>
                    <a:gd name="connsiteX9" fmla="*/ 898624 w 989773"/>
                    <a:gd name="connsiteY9" fmla="*/ 918246 h 919400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271753 w 929114"/>
                    <a:gd name="connsiteY4" fmla="*/ 67298 h 920999"/>
                    <a:gd name="connsiteX5" fmla="*/ 406847 w 929114"/>
                    <a:gd name="connsiteY5" fmla="*/ 282209 h 920999"/>
                    <a:gd name="connsiteX6" fmla="*/ 619474 w 929114"/>
                    <a:gd name="connsiteY6" fmla="*/ 472361 h 920999"/>
                    <a:gd name="connsiteX7" fmla="*/ 778173 w 929114"/>
                    <a:gd name="connsiteY7" fmla="*/ 596447 h 920999"/>
                    <a:gd name="connsiteX8" fmla="*/ 929114 w 929114"/>
                    <a:gd name="connsiteY8" fmla="*/ 876515 h 920999"/>
                    <a:gd name="connsiteX9" fmla="*/ 898624 w 929114"/>
                    <a:gd name="connsiteY9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271753 w 929114"/>
                    <a:gd name="connsiteY4" fmla="*/ 67298 h 920999"/>
                    <a:gd name="connsiteX5" fmla="*/ 406847 w 929114"/>
                    <a:gd name="connsiteY5" fmla="*/ 282209 h 920999"/>
                    <a:gd name="connsiteX6" fmla="*/ 619474 w 929114"/>
                    <a:gd name="connsiteY6" fmla="*/ 472361 h 920999"/>
                    <a:gd name="connsiteX7" fmla="*/ 929114 w 929114"/>
                    <a:gd name="connsiteY7" fmla="*/ 876515 h 920999"/>
                    <a:gd name="connsiteX8" fmla="*/ 898624 w 929114"/>
                    <a:gd name="connsiteY8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271753 w 929114"/>
                    <a:gd name="connsiteY4" fmla="*/ 67298 h 920999"/>
                    <a:gd name="connsiteX5" fmla="*/ 406847 w 929114"/>
                    <a:gd name="connsiteY5" fmla="*/ 282209 h 920999"/>
                    <a:gd name="connsiteX6" fmla="*/ 403840 w 929114"/>
                    <a:gd name="connsiteY6" fmla="*/ 205673 h 920999"/>
                    <a:gd name="connsiteX7" fmla="*/ 929114 w 929114"/>
                    <a:gd name="connsiteY7" fmla="*/ 876515 h 920999"/>
                    <a:gd name="connsiteX8" fmla="*/ 898624 w 929114"/>
                    <a:gd name="connsiteY8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334770 w 929114"/>
                    <a:gd name="connsiteY4" fmla="*/ 287819 h 920999"/>
                    <a:gd name="connsiteX5" fmla="*/ 406847 w 929114"/>
                    <a:gd name="connsiteY5" fmla="*/ 282209 h 920999"/>
                    <a:gd name="connsiteX6" fmla="*/ 403840 w 929114"/>
                    <a:gd name="connsiteY6" fmla="*/ 205673 h 920999"/>
                    <a:gd name="connsiteX7" fmla="*/ 929114 w 929114"/>
                    <a:gd name="connsiteY7" fmla="*/ 876515 h 920999"/>
                    <a:gd name="connsiteX8" fmla="*/ 898624 w 929114"/>
                    <a:gd name="connsiteY8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334770 w 929114"/>
                    <a:gd name="connsiteY4" fmla="*/ 287819 h 920999"/>
                    <a:gd name="connsiteX5" fmla="*/ 363387 w 929114"/>
                    <a:gd name="connsiteY5" fmla="*/ 231545 h 920999"/>
                    <a:gd name="connsiteX6" fmla="*/ 403840 w 929114"/>
                    <a:gd name="connsiteY6" fmla="*/ 205673 h 920999"/>
                    <a:gd name="connsiteX7" fmla="*/ 929114 w 929114"/>
                    <a:gd name="connsiteY7" fmla="*/ 876515 h 920999"/>
                    <a:gd name="connsiteX8" fmla="*/ 898624 w 929114"/>
                    <a:gd name="connsiteY8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334770 w 929114"/>
                    <a:gd name="connsiteY4" fmla="*/ 287819 h 920999"/>
                    <a:gd name="connsiteX5" fmla="*/ 403840 w 929114"/>
                    <a:gd name="connsiteY5" fmla="*/ 205673 h 920999"/>
                    <a:gd name="connsiteX6" fmla="*/ 929114 w 929114"/>
                    <a:gd name="connsiteY6" fmla="*/ 876515 h 920999"/>
                    <a:gd name="connsiteX7" fmla="*/ 898624 w 929114"/>
                    <a:gd name="connsiteY7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345063 w 929114"/>
                    <a:gd name="connsiteY4" fmla="*/ 259690 h 920999"/>
                    <a:gd name="connsiteX5" fmla="*/ 403840 w 929114"/>
                    <a:gd name="connsiteY5" fmla="*/ 205673 h 920999"/>
                    <a:gd name="connsiteX6" fmla="*/ 929114 w 929114"/>
                    <a:gd name="connsiteY6" fmla="*/ 876515 h 920999"/>
                    <a:gd name="connsiteX7" fmla="*/ 898624 w 929114"/>
                    <a:gd name="connsiteY7" fmla="*/ 918246 h 920999"/>
                    <a:gd name="connsiteX0" fmla="*/ 898624 w 929114"/>
                    <a:gd name="connsiteY0" fmla="*/ 918246 h 920999"/>
                    <a:gd name="connsiteX1" fmla="*/ 439184 w 929114"/>
                    <a:gd name="connsiteY1" fmla="*/ 647849 h 920999"/>
                    <a:gd name="connsiteX2" fmla="*/ 0 w 929114"/>
                    <a:gd name="connsiteY2" fmla="*/ 294795 h 920999"/>
                    <a:gd name="connsiteX3" fmla="*/ 156223 w 929114"/>
                    <a:gd name="connsiteY3" fmla="*/ 0 h 920999"/>
                    <a:gd name="connsiteX4" fmla="*/ 353689 w 929114"/>
                    <a:gd name="connsiteY4" fmla="*/ 244928 h 920999"/>
                    <a:gd name="connsiteX5" fmla="*/ 403840 w 929114"/>
                    <a:gd name="connsiteY5" fmla="*/ 205673 h 920999"/>
                    <a:gd name="connsiteX6" fmla="*/ 929114 w 929114"/>
                    <a:gd name="connsiteY6" fmla="*/ 876515 h 920999"/>
                    <a:gd name="connsiteX7" fmla="*/ 898624 w 929114"/>
                    <a:gd name="connsiteY7" fmla="*/ 918246 h 920999"/>
                    <a:gd name="connsiteX0" fmla="*/ 897784 w 928274"/>
                    <a:gd name="connsiteY0" fmla="*/ 918246 h 920999"/>
                    <a:gd name="connsiteX1" fmla="*/ 438344 w 928274"/>
                    <a:gd name="connsiteY1" fmla="*/ 647849 h 920999"/>
                    <a:gd name="connsiteX2" fmla="*/ 0 w 928274"/>
                    <a:gd name="connsiteY2" fmla="*/ 306212 h 920999"/>
                    <a:gd name="connsiteX3" fmla="*/ 155383 w 928274"/>
                    <a:gd name="connsiteY3" fmla="*/ 0 h 920999"/>
                    <a:gd name="connsiteX4" fmla="*/ 352849 w 928274"/>
                    <a:gd name="connsiteY4" fmla="*/ 244928 h 920999"/>
                    <a:gd name="connsiteX5" fmla="*/ 403000 w 928274"/>
                    <a:gd name="connsiteY5" fmla="*/ 205673 h 920999"/>
                    <a:gd name="connsiteX6" fmla="*/ 928274 w 928274"/>
                    <a:gd name="connsiteY6" fmla="*/ 876515 h 920999"/>
                    <a:gd name="connsiteX7" fmla="*/ 897784 w 928274"/>
                    <a:gd name="connsiteY7" fmla="*/ 918246 h 920999"/>
                    <a:gd name="connsiteX0" fmla="*/ 897784 w 928274"/>
                    <a:gd name="connsiteY0" fmla="*/ 809117 h 811870"/>
                    <a:gd name="connsiteX1" fmla="*/ 438344 w 928274"/>
                    <a:gd name="connsiteY1" fmla="*/ 538720 h 811870"/>
                    <a:gd name="connsiteX2" fmla="*/ 0 w 928274"/>
                    <a:gd name="connsiteY2" fmla="*/ 197083 h 811870"/>
                    <a:gd name="connsiteX3" fmla="*/ 232282 w 928274"/>
                    <a:gd name="connsiteY3" fmla="*/ 0 h 811870"/>
                    <a:gd name="connsiteX4" fmla="*/ 352849 w 928274"/>
                    <a:gd name="connsiteY4" fmla="*/ 135799 h 811870"/>
                    <a:gd name="connsiteX5" fmla="*/ 403000 w 928274"/>
                    <a:gd name="connsiteY5" fmla="*/ 96544 h 811870"/>
                    <a:gd name="connsiteX6" fmla="*/ 928274 w 928274"/>
                    <a:gd name="connsiteY6" fmla="*/ 767386 h 811870"/>
                    <a:gd name="connsiteX7" fmla="*/ 897784 w 928274"/>
                    <a:gd name="connsiteY7" fmla="*/ 809117 h 811870"/>
                    <a:gd name="connsiteX0" fmla="*/ 897784 w 928274"/>
                    <a:gd name="connsiteY0" fmla="*/ 966960 h 969713"/>
                    <a:gd name="connsiteX1" fmla="*/ 438344 w 928274"/>
                    <a:gd name="connsiteY1" fmla="*/ 696563 h 969713"/>
                    <a:gd name="connsiteX2" fmla="*/ 0 w 928274"/>
                    <a:gd name="connsiteY2" fmla="*/ 354926 h 969713"/>
                    <a:gd name="connsiteX3" fmla="*/ 109419 w 928274"/>
                    <a:gd name="connsiteY3" fmla="*/ 0 h 969713"/>
                    <a:gd name="connsiteX4" fmla="*/ 352849 w 928274"/>
                    <a:gd name="connsiteY4" fmla="*/ 293642 h 969713"/>
                    <a:gd name="connsiteX5" fmla="*/ 403000 w 928274"/>
                    <a:gd name="connsiteY5" fmla="*/ 254387 h 969713"/>
                    <a:gd name="connsiteX6" fmla="*/ 928274 w 928274"/>
                    <a:gd name="connsiteY6" fmla="*/ 925229 h 969713"/>
                    <a:gd name="connsiteX7" fmla="*/ 897784 w 928274"/>
                    <a:gd name="connsiteY7" fmla="*/ 966960 h 969713"/>
                    <a:gd name="connsiteX0" fmla="*/ 897784 w 928274"/>
                    <a:gd name="connsiteY0" fmla="*/ 966960 h 969713"/>
                    <a:gd name="connsiteX1" fmla="*/ 438344 w 928274"/>
                    <a:gd name="connsiteY1" fmla="*/ 696563 h 969713"/>
                    <a:gd name="connsiteX2" fmla="*/ 0 w 928274"/>
                    <a:gd name="connsiteY2" fmla="*/ 354926 h 969713"/>
                    <a:gd name="connsiteX3" fmla="*/ 108781 w 928274"/>
                    <a:gd name="connsiteY3" fmla="*/ 253031 h 969713"/>
                    <a:gd name="connsiteX4" fmla="*/ 109419 w 928274"/>
                    <a:gd name="connsiteY4" fmla="*/ 0 h 969713"/>
                    <a:gd name="connsiteX5" fmla="*/ 352849 w 928274"/>
                    <a:gd name="connsiteY5" fmla="*/ 293642 h 969713"/>
                    <a:gd name="connsiteX6" fmla="*/ 403000 w 928274"/>
                    <a:gd name="connsiteY6" fmla="*/ 254387 h 969713"/>
                    <a:gd name="connsiteX7" fmla="*/ 928274 w 928274"/>
                    <a:gd name="connsiteY7" fmla="*/ 925229 h 969713"/>
                    <a:gd name="connsiteX8" fmla="*/ 897784 w 928274"/>
                    <a:gd name="connsiteY8" fmla="*/ 966960 h 969713"/>
                    <a:gd name="connsiteX0" fmla="*/ 897784 w 928274"/>
                    <a:gd name="connsiteY0" fmla="*/ 966960 h 969713"/>
                    <a:gd name="connsiteX1" fmla="*/ 438344 w 928274"/>
                    <a:gd name="connsiteY1" fmla="*/ 696563 h 969713"/>
                    <a:gd name="connsiteX2" fmla="*/ 0 w 928274"/>
                    <a:gd name="connsiteY2" fmla="*/ 354926 h 969713"/>
                    <a:gd name="connsiteX3" fmla="*/ 108781 w 928274"/>
                    <a:gd name="connsiteY3" fmla="*/ 253031 h 969713"/>
                    <a:gd name="connsiteX4" fmla="*/ 109419 w 928274"/>
                    <a:gd name="connsiteY4" fmla="*/ 0 h 969713"/>
                    <a:gd name="connsiteX5" fmla="*/ 352849 w 928274"/>
                    <a:gd name="connsiteY5" fmla="*/ 293642 h 969713"/>
                    <a:gd name="connsiteX6" fmla="*/ 403000 w 928274"/>
                    <a:gd name="connsiteY6" fmla="*/ 254387 h 969713"/>
                    <a:gd name="connsiteX7" fmla="*/ 928274 w 928274"/>
                    <a:gd name="connsiteY7" fmla="*/ 925229 h 969713"/>
                    <a:gd name="connsiteX8" fmla="*/ 897784 w 928274"/>
                    <a:gd name="connsiteY8" fmla="*/ 966960 h 969713"/>
                    <a:gd name="connsiteX0" fmla="*/ 981789 w 1012279"/>
                    <a:gd name="connsiteY0" fmla="*/ 973125 h 975878"/>
                    <a:gd name="connsiteX1" fmla="*/ 522349 w 1012279"/>
                    <a:gd name="connsiteY1" fmla="*/ 702728 h 975878"/>
                    <a:gd name="connsiteX2" fmla="*/ 84005 w 1012279"/>
                    <a:gd name="connsiteY2" fmla="*/ 361091 h 975878"/>
                    <a:gd name="connsiteX3" fmla="*/ 0 w 1012279"/>
                    <a:gd name="connsiteY3" fmla="*/ 27028 h 975878"/>
                    <a:gd name="connsiteX4" fmla="*/ 193424 w 1012279"/>
                    <a:gd name="connsiteY4" fmla="*/ 6165 h 975878"/>
                    <a:gd name="connsiteX5" fmla="*/ 436854 w 1012279"/>
                    <a:gd name="connsiteY5" fmla="*/ 299807 h 975878"/>
                    <a:gd name="connsiteX6" fmla="*/ 487005 w 1012279"/>
                    <a:gd name="connsiteY6" fmla="*/ 260552 h 975878"/>
                    <a:gd name="connsiteX7" fmla="*/ 1012279 w 1012279"/>
                    <a:gd name="connsiteY7" fmla="*/ 931394 h 975878"/>
                    <a:gd name="connsiteX8" fmla="*/ 981789 w 1012279"/>
                    <a:gd name="connsiteY8" fmla="*/ 973125 h 975878"/>
                    <a:gd name="connsiteX0" fmla="*/ 981789 w 1012279"/>
                    <a:gd name="connsiteY0" fmla="*/ 966960 h 969713"/>
                    <a:gd name="connsiteX1" fmla="*/ 522349 w 1012279"/>
                    <a:gd name="connsiteY1" fmla="*/ 696563 h 969713"/>
                    <a:gd name="connsiteX2" fmla="*/ 84005 w 1012279"/>
                    <a:gd name="connsiteY2" fmla="*/ 354926 h 969713"/>
                    <a:gd name="connsiteX3" fmla="*/ 0 w 1012279"/>
                    <a:gd name="connsiteY3" fmla="*/ 20863 h 969713"/>
                    <a:gd name="connsiteX4" fmla="*/ 193424 w 1012279"/>
                    <a:gd name="connsiteY4" fmla="*/ 0 h 969713"/>
                    <a:gd name="connsiteX5" fmla="*/ 436854 w 1012279"/>
                    <a:gd name="connsiteY5" fmla="*/ 293642 h 969713"/>
                    <a:gd name="connsiteX6" fmla="*/ 487005 w 1012279"/>
                    <a:gd name="connsiteY6" fmla="*/ 254387 h 969713"/>
                    <a:gd name="connsiteX7" fmla="*/ 1012279 w 1012279"/>
                    <a:gd name="connsiteY7" fmla="*/ 925229 h 969713"/>
                    <a:gd name="connsiteX8" fmla="*/ 981789 w 1012279"/>
                    <a:gd name="connsiteY8" fmla="*/ 966960 h 969713"/>
                    <a:gd name="connsiteX0" fmla="*/ 986163 w 1016653"/>
                    <a:gd name="connsiteY0" fmla="*/ 1195227 h 1197980"/>
                    <a:gd name="connsiteX1" fmla="*/ 526723 w 1016653"/>
                    <a:gd name="connsiteY1" fmla="*/ 924830 h 1197980"/>
                    <a:gd name="connsiteX2" fmla="*/ 88379 w 1016653"/>
                    <a:gd name="connsiteY2" fmla="*/ 583193 h 1197980"/>
                    <a:gd name="connsiteX3" fmla="*/ 4374 w 1016653"/>
                    <a:gd name="connsiteY3" fmla="*/ 249130 h 1197980"/>
                    <a:gd name="connsiteX4" fmla="*/ 0 w 1016653"/>
                    <a:gd name="connsiteY4" fmla="*/ 0 h 1197980"/>
                    <a:gd name="connsiteX5" fmla="*/ 441228 w 1016653"/>
                    <a:gd name="connsiteY5" fmla="*/ 521909 h 1197980"/>
                    <a:gd name="connsiteX6" fmla="*/ 491379 w 1016653"/>
                    <a:gd name="connsiteY6" fmla="*/ 482654 h 1197980"/>
                    <a:gd name="connsiteX7" fmla="*/ 1016653 w 1016653"/>
                    <a:gd name="connsiteY7" fmla="*/ 1153496 h 1197980"/>
                    <a:gd name="connsiteX8" fmla="*/ 986163 w 1016653"/>
                    <a:gd name="connsiteY8" fmla="*/ 1195227 h 1197980"/>
                    <a:gd name="connsiteX0" fmla="*/ 981789 w 1012279"/>
                    <a:gd name="connsiteY0" fmla="*/ 953878 h 956631"/>
                    <a:gd name="connsiteX1" fmla="*/ 522349 w 1012279"/>
                    <a:gd name="connsiteY1" fmla="*/ 683481 h 956631"/>
                    <a:gd name="connsiteX2" fmla="*/ 84005 w 1012279"/>
                    <a:gd name="connsiteY2" fmla="*/ 341844 h 956631"/>
                    <a:gd name="connsiteX3" fmla="*/ 0 w 1012279"/>
                    <a:gd name="connsiteY3" fmla="*/ 7781 h 956631"/>
                    <a:gd name="connsiteX4" fmla="*/ 207630 w 1012279"/>
                    <a:gd name="connsiteY4" fmla="*/ 0 h 956631"/>
                    <a:gd name="connsiteX5" fmla="*/ 436854 w 1012279"/>
                    <a:gd name="connsiteY5" fmla="*/ 280560 h 956631"/>
                    <a:gd name="connsiteX6" fmla="*/ 487005 w 1012279"/>
                    <a:gd name="connsiteY6" fmla="*/ 241305 h 956631"/>
                    <a:gd name="connsiteX7" fmla="*/ 1012279 w 1012279"/>
                    <a:gd name="connsiteY7" fmla="*/ 912147 h 956631"/>
                    <a:gd name="connsiteX8" fmla="*/ 981789 w 1012279"/>
                    <a:gd name="connsiteY8" fmla="*/ 953878 h 956631"/>
                    <a:gd name="connsiteX0" fmla="*/ 897784 w 928274"/>
                    <a:gd name="connsiteY0" fmla="*/ 953878 h 956631"/>
                    <a:gd name="connsiteX1" fmla="*/ 438344 w 928274"/>
                    <a:gd name="connsiteY1" fmla="*/ 683481 h 956631"/>
                    <a:gd name="connsiteX2" fmla="*/ 0 w 928274"/>
                    <a:gd name="connsiteY2" fmla="*/ 341844 h 956631"/>
                    <a:gd name="connsiteX3" fmla="*/ 9876 w 928274"/>
                    <a:gd name="connsiteY3" fmla="*/ 107714 h 956631"/>
                    <a:gd name="connsiteX4" fmla="*/ 123625 w 928274"/>
                    <a:gd name="connsiteY4" fmla="*/ 0 h 956631"/>
                    <a:gd name="connsiteX5" fmla="*/ 352849 w 928274"/>
                    <a:gd name="connsiteY5" fmla="*/ 280560 h 956631"/>
                    <a:gd name="connsiteX6" fmla="*/ 403000 w 928274"/>
                    <a:gd name="connsiteY6" fmla="*/ 241305 h 956631"/>
                    <a:gd name="connsiteX7" fmla="*/ 928274 w 928274"/>
                    <a:gd name="connsiteY7" fmla="*/ 912147 h 956631"/>
                    <a:gd name="connsiteX8" fmla="*/ 897784 w 928274"/>
                    <a:gd name="connsiteY8" fmla="*/ 953878 h 956631"/>
                    <a:gd name="connsiteX0" fmla="*/ 897784 w 928274"/>
                    <a:gd name="connsiteY0" fmla="*/ 953878 h 956631"/>
                    <a:gd name="connsiteX1" fmla="*/ 438344 w 928274"/>
                    <a:gd name="connsiteY1" fmla="*/ 683481 h 956631"/>
                    <a:gd name="connsiteX2" fmla="*/ 0 w 928274"/>
                    <a:gd name="connsiteY2" fmla="*/ 341844 h 956631"/>
                    <a:gd name="connsiteX3" fmla="*/ 102090 w 928274"/>
                    <a:gd name="connsiteY3" fmla="*/ 221016 h 956631"/>
                    <a:gd name="connsiteX4" fmla="*/ 9876 w 928274"/>
                    <a:gd name="connsiteY4" fmla="*/ 107714 h 956631"/>
                    <a:gd name="connsiteX5" fmla="*/ 123625 w 928274"/>
                    <a:gd name="connsiteY5" fmla="*/ 0 h 956631"/>
                    <a:gd name="connsiteX6" fmla="*/ 352849 w 928274"/>
                    <a:gd name="connsiteY6" fmla="*/ 280560 h 956631"/>
                    <a:gd name="connsiteX7" fmla="*/ 403000 w 928274"/>
                    <a:gd name="connsiteY7" fmla="*/ 241305 h 956631"/>
                    <a:gd name="connsiteX8" fmla="*/ 928274 w 928274"/>
                    <a:gd name="connsiteY8" fmla="*/ 912147 h 956631"/>
                    <a:gd name="connsiteX9" fmla="*/ 897784 w 928274"/>
                    <a:gd name="connsiteY9" fmla="*/ 953878 h 956631"/>
                    <a:gd name="connsiteX0" fmla="*/ 897784 w 928274"/>
                    <a:gd name="connsiteY0" fmla="*/ 953878 h 956631"/>
                    <a:gd name="connsiteX1" fmla="*/ 438344 w 928274"/>
                    <a:gd name="connsiteY1" fmla="*/ 683481 h 956631"/>
                    <a:gd name="connsiteX2" fmla="*/ 0 w 928274"/>
                    <a:gd name="connsiteY2" fmla="*/ 341844 h 956631"/>
                    <a:gd name="connsiteX3" fmla="*/ 102090 w 928274"/>
                    <a:gd name="connsiteY3" fmla="*/ 221016 h 956631"/>
                    <a:gd name="connsiteX4" fmla="*/ 9876 w 928274"/>
                    <a:gd name="connsiteY4" fmla="*/ 107714 h 956631"/>
                    <a:gd name="connsiteX5" fmla="*/ 123625 w 928274"/>
                    <a:gd name="connsiteY5" fmla="*/ 0 h 956631"/>
                    <a:gd name="connsiteX6" fmla="*/ 352849 w 928274"/>
                    <a:gd name="connsiteY6" fmla="*/ 280560 h 956631"/>
                    <a:gd name="connsiteX7" fmla="*/ 403000 w 928274"/>
                    <a:gd name="connsiteY7" fmla="*/ 241305 h 956631"/>
                    <a:gd name="connsiteX8" fmla="*/ 928274 w 928274"/>
                    <a:gd name="connsiteY8" fmla="*/ 912147 h 956631"/>
                    <a:gd name="connsiteX9" fmla="*/ 897784 w 928274"/>
                    <a:gd name="connsiteY9" fmla="*/ 953878 h 956631"/>
                    <a:gd name="connsiteX0" fmla="*/ 897784 w 928274"/>
                    <a:gd name="connsiteY0" fmla="*/ 953878 h 956631"/>
                    <a:gd name="connsiteX1" fmla="*/ 438344 w 928274"/>
                    <a:gd name="connsiteY1" fmla="*/ 683481 h 956631"/>
                    <a:gd name="connsiteX2" fmla="*/ 0 w 928274"/>
                    <a:gd name="connsiteY2" fmla="*/ 341844 h 956631"/>
                    <a:gd name="connsiteX3" fmla="*/ 117692 w 928274"/>
                    <a:gd name="connsiteY3" fmla="*/ 241059 h 956631"/>
                    <a:gd name="connsiteX4" fmla="*/ 9876 w 928274"/>
                    <a:gd name="connsiteY4" fmla="*/ 107714 h 956631"/>
                    <a:gd name="connsiteX5" fmla="*/ 123625 w 928274"/>
                    <a:gd name="connsiteY5" fmla="*/ 0 h 956631"/>
                    <a:gd name="connsiteX6" fmla="*/ 352849 w 928274"/>
                    <a:gd name="connsiteY6" fmla="*/ 280560 h 956631"/>
                    <a:gd name="connsiteX7" fmla="*/ 403000 w 928274"/>
                    <a:gd name="connsiteY7" fmla="*/ 241305 h 956631"/>
                    <a:gd name="connsiteX8" fmla="*/ 928274 w 928274"/>
                    <a:gd name="connsiteY8" fmla="*/ 912147 h 956631"/>
                    <a:gd name="connsiteX9" fmla="*/ 897784 w 928274"/>
                    <a:gd name="connsiteY9" fmla="*/ 953878 h 956631"/>
                    <a:gd name="connsiteX0" fmla="*/ 897784 w 928274"/>
                    <a:gd name="connsiteY0" fmla="*/ 934390 h 937143"/>
                    <a:gd name="connsiteX1" fmla="*/ 438344 w 928274"/>
                    <a:gd name="connsiteY1" fmla="*/ 663993 h 937143"/>
                    <a:gd name="connsiteX2" fmla="*/ 0 w 928274"/>
                    <a:gd name="connsiteY2" fmla="*/ 322356 h 937143"/>
                    <a:gd name="connsiteX3" fmla="*/ 117692 w 928274"/>
                    <a:gd name="connsiteY3" fmla="*/ 221571 h 937143"/>
                    <a:gd name="connsiteX4" fmla="*/ 9876 w 928274"/>
                    <a:gd name="connsiteY4" fmla="*/ 88226 h 937143"/>
                    <a:gd name="connsiteX5" fmla="*/ 134771 w 928274"/>
                    <a:gd name="connsiteY5" fmla="*/ 0 h 937143"/>
                    <a:gd name="connsiteX6" fmla="*/ 352849 w 928274"/>
                    <a:gd name="connsiteY6" fmla="*/ 261072 h 937143"/>
                    <a:gd name="connsiteX7" fmla="*/ 403000 w 928274"/>
                    <a:gd name="connsiteY7" fmla="*/ 221817 h 937143"/>
                    <a:gd name="connsiteX8" fmla="*/ 928274 w 928274"/>
                    <a:gd name="connsiteY8" fmla="*/ 892659 h 937143"/>
                    <a:gd name="connsiteX9" fmla="*/ 897784 w 928274"/>
                    <a:gd name="connsiteY9" fmla="*/ 934390 h 937143"/>
                    <a:gd name="connsiteX0" fmla="*/ 897784 w 928274"/>
                    <a:gd name="connsiteY0" fmla="*/ 947473 h 950226"/>
                    <a:gd name="connsiteX1" fmla="*/ 438344 w 928274"/>
                    <a:gd name="connsiteY1" fmla="*/ 677076 h 950226"/>
                    <a:gd name="connsiteX2" fmla="*/ 0 w 928274"/>
                    <a:gd name="connsiteY2" fmla="*/ 335439 h 950226"/>
                    <a:gd name="connsiteX3" fmla="*/ 117692 w 928274"/>
                    <a:gd name="connsiteY3" fmla="*/ 234654 h 950226"/>
                    <a:gd name="connsiteX4" fmla="*/ 9876 w 928274"/>
                    <a:gd name="connsiteY4" fmla="*/ 101309 h 950226"/>
                    <a:gd name="connsiteX5" fmla="*/ 120564 w 928274"/>
                    <a:gd name="connsiteY5" fmla="*/ 0 h 950226"/>
                    <a:gd name="connsiteX6" fmla="*/ 352849 w 928274"/>
                    <a:gd name="connsiteY6" fmla="*/ 274155 h 950226"/>
                    <a:gd name="connsiteX7" fmla="*/ 403000 w 928274"/>
                    <a:gd name="connsiteY7" fmla="*/ 234900 h 950226"/>
                    <a:gd name="connsiteX8" fmla="*/ 928274 w 928274"/>
                    <a:gd name="connsiteY8" fmla="*/ 905742 h 950226"/>
                    <a:gd name="connsiteX9" fmla="*/ 897784 w 928274"/>
                    <a:gd name="connsiteY9" fmla="*/ 947473 h 950226"/>
                    <a:gd name="connsiteX0" fmla="*/ 897784 w 928274"/>
                    <a:gd name="connsiteY0" fmla="*/ 930490 h 933243"/>
                    <a:gd name="connsiteX1" fmla="*/ 438344 w 928274"/>
                    <a:gd name="connsiteY1" fmla="*/ 660093 h 933243"/>
                    <a:gd name="connsiteX2" fmla="*/ 0 w 928274"/>
                    <a:gd name="connsiteY2" fmla="*/ 318456 h 933243"/>
                    <a:gd name="connsiteX3" fmla="*/ 117692 w 928274"/>
                    <a:gd name="connsiteY3" fmla="*/ 217671 h 933243"/>
                    <a:gd name="connsiteX4" fmla="*/ 9876 w 928274"/>
                    <a:gd name="connsiteY4" fmla="*/ 84326 h 933243"/>
                    <a:gd name="connsiteX5" fmla="*/ 129758 w 928274"/>
                    <a:gd name="connsiteY5" fmla="*/ 0 h 933243"/>
                    <a:gd name="connsiteX6" fmla="*/ 352849 w 928274"/>
                    <a:gd name="connsiteY6" fmla="*/ 257172 h 933243"/>
                    <a:gd name="connsiteX7" fmla="*/ 403000 w 928274"/>
                    <a:gd name="connsiteY7" fmla="*/ 217917 h 933243"/>
                    <a:gd name="connsiteX8" fmla="*/ 928274 w 928274"/>
                    <a:gd name="connsiteY8" fmla="*/ 888759 h 933243"/>
                    <a:gd name="connsiteX9" fmla="*/ 897784 w 928274"/>
                    <a:gd name="connsiteY9" fmla="*/ 930490 h 933243"/>
                    <a:gd name="connsiteX0" fmla="*/ 897784 w 928274"/>
                    <a:gd name="connsiteY0" fmla="*/ 946079 h 948832"/>
                    <a:gd name="connsiteX1" fmla="*/ 438344 w 928274"/>
                    <a:gd name="connsiteY1" fmla="*/ 675682 h 948832"/>
                    <a:gd name="connsiteX2" fmla="*/ 0 w 928274"/>
                    <a:gd name="connsiteY2" fmla="*/ 334045 h 948832"/>
                    <a:gd name="connsiteX3" fmla="*/ 117692 w 928274"/>
                    <a:gd name="connsiteY3" fmla="*/ 233260 h 948832"/>
                    <a:gd name="connsiteX4" fmla="*/ 9876 w 928274"/>
                    <a:gd name="connsiteY4" fmla="*/ 99915 h 948832"/>
                    <a:gd name="connsiteX5" fmla="*/ 113601 w 928274"/>
                    <a:gd name="connsiteY5" fmla="*/ 0 h 948832"/>
                    <a:gd name="connsiteX6" fmla="*/ 352849 w 928274"/>
                    <a:gd name="connsiteY6" fmla="*/ 272761 h 948832"/>
                    <a:gd name="connsiteX7" fmla="*/ 403000 w 928274"/>
                    <a:gd name="connsiteY7" fmla="*/ 233506 h 948832"/>
                    <a:gd name="connsiteX8" fmla="*/ 928274 w 928274"/>
                    <a:gd name="connsiteY8" fmla="*/ 904348 h 948832"/>
                    <a:gd name="connsiteX9" fmla="*/ 897784 w 928274"/>
                    <a:gd name="connsiteY9" fmla="*/ 946079 h 948832"/>
                    <a:gd name="connsiteX0" fmla="*/ 897784 w 928274"/>
                    <a:gd name="connsiteY0" fmla="*/ 931600 h 934353"/>
                    <a:gd name="connsiteX1" fmla="*/ 438344 w 928274"/>
                    <a:gd name="connsiteY1" fmla="*/ 661203 h 934353"/>
                    <a:gd name="connsiteX2" fmla="*/ 0 w 928274"/>
                    <a:gd name="connsiteY2" fmla="*/ 319566 h 934353"/>
                    <a:gd name="connsiteX3" fmla="*/ 117692 w 928274"/>
                    <a:gd name="connsiteY3" fmla="*/ 218781 h 934353"/>
                    <a:gd name="connsiteX4" fmla="*/ 9876 w 928274"/>
                    <a:gd name="connsiteY4" fmla="*/ 85436 h 934353"/>
                    <a:gd name="connsiteX5" fmla="*/ 120847 w 928274"/>
                    <a:gd name="connsiteY5" fmla="*/ 0 h 934353"/>
                    <a:gd name="connsiteX6" fmla="*/ 352849 w 928274"/>
                    <a:gd name="connsiteY6" fmla="*/ 258282 h 934353"/>
                    <a:gd name="connsiteX7" fmla="*/ 403000 w 928274"/>
                    <a:gd name="connsiteY7" fmla="*/ 219027 h 934353"/>
                    <a:gd name="connsiteX8" fmla="*/ 928274 w 928274"/>
                    <a:gd name="connsiteY8" fmla="*/ 889869 h 934353"/>
                    <a:gd name="connsiteX9" fmla="*/ 897784 w 928274"/>
                    <a:gd name="connsiteY9" fmla="*/ 931600 h 934353"/>
                    <a:gd name="connsiteX0" fmla="*/ 897784 w 928274"/>
                    <a:gd name="connsiteY0" fmla="*/ 946647 h 949400"/>
                    <a:gd name="connsiteX1" fmla="*/ 438344 w 928274"/>
                    <a:gd name="connsiteY1" fmla="*/ 676250 h 949400"/>
                    <a:gd name="connsiteX2" fmla="*/ 0 w 928274"/>
                    <a:gd name="connsiteY2" fmla="*/ 334613 h 949400"/>
                    <a:gd name="connsiteX3" fmla="*/ 117692 w 928274"/>
                    <a:gd name="connsiteY3" fmla="*/ 233828 h 949400"/>
                    <a:gd name="connsiteX4" fmla="*/ 9876 w 928274"/>
                    <a:gd name="connsiteY4" fmla="*/ 100483 h 949400"/>
                    <a:gd name="connsiteX5" fmla="*/ 145347 w 928274"/>
                    <a:gd name="connsiteY5" fmla="*/ 0 h 949400"/>
                    <a:gd name="connsiteX6" fmla="*/ 352849 w 928274"/>
                    <a:gd name="connsiteY6" fmla="*/ 273329 h 949400"/>
                    <a:gd name="connsiteX7" fmla="*/ 403000 w 928274"/>
                    <a:gd name="connsiteY7" fmla="*/ 234074 h 949400"/>
                    <a:gd name="connsiteX8" fmla="*/ 928274 w 928274"/>
                    <a:gd name="connsiteY8" fmla="*/ 904916 h 949400"/>
                    <a:gd name="connsiteX9" fmla="*/ 897784 w 928274"/>
                    <a:gd name="connsiteY9" fmla="*/ 946647 h 949400"/>
                    <a:gd name="connsiteX0" fmla="*/ 897784 w 928274"/>
                    <a:gd name="connsiteY0" fmla="*/ 944968 h 947721"/>
                    <a:gd name="connsiteX1" fmla="*/ 438344 w 928274"/>
                    <a:gd name="connsiteY1" fmla="*/ 674571 h 947721"/>
                    <a:gd name="connsiteX2" fmla="*/ 0 w 928274"/>
                    <a:gd name="connsiteY2" fmla="*/ 332934 h 947721"/>
                    <a:gd name="connsiteX3" fmla="*/ 117692 w 928274"/>
                    <a:gd name="connsiteY3" fmla="*/ 232149 h 947721"/>
                    <a:gd name="connsiteX4" fmla="*/ 9876 w 928274"/>
                    <a:gd name="connsiteY4" fmla="*/ 98804 h 947721"/>
                    <a:gd name="connsiteX5" fmla="*/ 122513 w 928274"/>
                    <a:gd name="connsiteY5" fmla="*/ 0 h 947721"/>
                    <a:gd name="connsiteX6" fmla="*/ 352849 w 928274"/>
                    <a:gd name="connsiteY6" fmla="*/ 271650 h 947721"/>
                    <a:gd name="connsiteX7" fmla="*/ 403000 w 928274"/>
                    <a:gd name="connsiteY7" fmla="*/ 232395 h 947721"/>
                    <a:gd name="connsiteX8" fmla="*/ 928274 w 928274"/>
                    <a:gd name="connsiteY8" fmla="*/ 903237 h 947721"/>
                    <a:gd name="connsiteX9" fmla="*/ 897784 w 928274"/>
                    <a:gd name="connsiteY9" fmla="*/ 944968 h 947721"/>
                    <a:gd name="connsiteX0" fmla="*/ 897784 w 928274"/>
                    <a:gd name="connsiteY0" fmla="*/ 949153 h 951906"/>
                    <a:gd name="connsiteX1" fmla="*/ 438344 w 928274"/>
                    <a:gd name="connsiteY1" fmla="*/ 678756 h 951906"/>
                    <a:gd name="connsiteX2" fmla="*/ 0 w 928274"/>
                    <a:gd name="connsiteY2" fmla="*/ 337119 h 951906"/>
                    <a:gd name="connsiteX3" fmla="*/ 117692 w 928274"/>
                    <a:gd name="connsiteY3" fmla="*/ 236334 h 951906"/>
                    <a:gd name="connsiteX4" fmla="*/ 9876 w 928274"/>
                    <a:gd name="connsiteY4" fmla="*/ 102989 h 951906"/>
                    <a:gd name="connsiteX5" fmla="*/ 143397 w 928274"/>
                    <a:gd name="connsiteY5" fmla="*/ 0 h 951906"/>
                    <a:gd name="connsiteX6" fmla="*/ 352849 w 928274"/>
                    <a:gd name="connsiteY6" fmla="*/ 275835 h 951906"/>
                    <a:gd name="connsiteX7" fmla="*/ 403000 w 928274"/>
                    <a:gd name="connsiteY7" fmla="*/ 236580 h 951906"/>
                    <a:gd name="connsiteX8" fmla="*/ 928274 w 928274"/>
                    <a:gd name="connsiteY8" fmla="*/ 907422 h 951906"/>
                    <a:gd name="connsiteX9" fmla="*/ 897784 w 928274"/>
                    <a:gd name="connsiteY9" fmla="*/ 949153 h 951906"/>
                    <a:gd name="connsiteX0" fmla="*/ 897784 w 928274"/>
                    <a:gd name="connsiteY0" fmla="*/ 949153 h 951906"/>
                    <a:gd name="connsiteX1" fmla="*/ 438344 w 928274"/>
                    <a:gd name="connsiteY1" fmla="*/ 678756 h 951906"/>
                    <a:gd name="connsiteX2" fmla="*/ 0 w 928274"/>
                    <a:gd name="connsiteY2" fmla="*/ 337119 h 951906"/>
                    <a:gd name="connsiteX3" fmla="*/ 87599 w 928274"/>
                    <a:gd name="connsiteY3" fmla="*/ 187335 h 951906"/>
                    <a:gd name="connsiteX4" fmla="*/ 9876 w 928274"/>
                    <a:gd name="connsiteY4" fmla="*/ 102989 h 951906"/>
                    <a:gd name="connsiteX5" fmla="*/ 143397 w 928274"/>
                    <a:gd name="connsiteY5" fmla="*/ 0 h 951906"/>
                    <a:gd name="connsiteX6" fmla="*/ 352849 w 928274"/>
                    <a:gd name="connsiteY6" fmla="*/ 275835 h 951906"/>
                    <a:gd name="connsiteX7" fmla="*/ 403000 w 928274"/>
                    <a:gd name="connsiteY7" fmla="*/ 236580 h 951906"/>
                    <a:gd name="connsiteX8" fmla="*/ 928274 w 928274"/>
                    <a:gd name="connsiteY8" fmla="*/ 907422 h 951906"/>
                    <a:gd name="connsiteX9" fmla="*/ 897784 w 928274"/>
                    <a:gd name="connsiteY9" fmla="*/ 949153 h 951906"/>
                    <a:gd name="connsiteX0" fmla="*/ 897784 w 928274"/>
                    <a:gd name="connsiteY0" fmla="*/ 949153 h 951906"/>
                    <a:gd name="connsiteX1" fmla="*/ 438344 w 928274"/>
                    <a:gd name="connsiteY1" fmla="*/ 678756 h 951906"/>
                    <a:gd name="connsiteX2" fmla="*/ 0 w 928274"/>
                    <a:gd name="connsiteY2" fmla="*/ 337119 h 951906"/>
                    <a:gd name="connsiteX3" fmla="*/ 87599 w 928274"/>
                    <a:gd name="connsiteY3" fmla="*/ 187335 h 951906"/>
                    <a:gd name="connsiteX4" fmla="*/ 143397 w 928274"/>
                    <a:gd name="connsiteY4" fmla="*/ 0 h 951906"/>
                    <a:gd name="connsiteX5" fmla="*/ 352849 w 928274"/>
                    <a:gd name="connsiteY5" fmla="*/ 275835 h 951906"/>
                    <a:gd name="connsiteX6" fmla="*/ 403000 w 928274"/>
                    <a:gd name="connsiteY6" fmla="*/ 236580 h 951906"/>
                    <a:gd name="connsiteX7" fmla="*/ 928274 w 928274"/>
                    <a:gd name="connsiteY7" fmla="*/ 907422 h 951906"/>
                    <a:gd name="connsiteX8" fmla="*/ 897784 w 928274"/>
                    <a:gd name="connsiteY8" fmla="*/ 949153 h 951906"/>
                    <a:gd name="connsiteX0" fmla="*/ 897784 w 928274"/>
                    <a:gd name="connsiteY0" fmla="*/ 855056 h 857809"/>
                    <a:gd name="connsiteX1" fmla="*/ 438344 w 928274"/>
                    <a:gd name="connsiteY1" fmla="*/ 584659 h 857809"/>
                    <a:gd name="connsiteX2" fmla="*/ 0 w 928274"/>
                    <a:gd name="connsiteY2" fmla="*/ 243022 h 857809"/>
                    <a:gd name="connsiteX3" fmla="*/ 87599 w 928274"/>
                    <a:gd name="connsiteY3" fmla="*/ 93238 h 857809"/>
                    <a:gd name="connsiteX4" fmla="*/ 208593 w 928274"/>
                    <a:gd name="connsiteY4" fmla="*/ 0 h 857809"/>
                    <a:gd name="connsiteX5" fmla="*/ 352849 w 928274"/>
                    <a:gd name="connsiteY5" fmla="*/ 181738 h 857809"/>
                    <a:gd name="connsiteX6" fmla="*/ 403000 w 928274"/>
                    <a:gd name="connsiteY6" fmla="*/ 142483 h 857809"/>
                    <a:gd name="connsiteX7" fmla="*/ 928274 w 928274"/>
                    <a:gd name="connsiteY7" fmla="*/ 813325 h 857809"/>
                    <a:gd name="connsiteX8" fmla="*/ 897784 w 928274"/>
                    <a:gd name="connsiteY8" fmla="*/ 855056 h 85780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28274" h="857809">
                      <a:moveTo>
                        <a:pt x="897784" y="855056"/>
                      </a:moveTo>
                      <a:lnTo>
                        <a:pt x="438344" y="584659"/>
                      </a:lnTo>
                      <a:lnTo>
                        <a:pt x="0" y="243022"/>
                      </a:lnTo>
                      <a:lnTo>
                        <a:pt x="87599" y="93238"/>
                      </a:lnTo>
                      <a:lnTo>
                        <a:pt x="208593" y="0"/>
                      </a:lnTo>
                      <a:lnTo>
                        <a:pt x="352849" y="181738"/>
                      </a:lnTo>
                      <a:lnTo>
                        <a:pt x="403000" y="142483"/>
                      </a:lnTo>
                      <a:lnTo>
                        <a:pt x="928274" y="813325"/>
                      </a:lnTo>
                      <a:cubicBezTo>
                        <a:pt x="928274" y="795200"/>
                        <a:pt x="897784" y="873181"/>
                        <a:pt x="897784" y="855056"/>
                      </a:cubicBezTo>
                      <a:close/>
                    </a:path>
                  </a:pathLst>
                </a:custGeom>
                <a:solidFill>
                  <a:srgbClr val="84C6BF"/>
                </a:solidFill>
                <a:ln w="127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88">
                    <a:solidFill>
                      <a:srgbClr val="122D4F"/>
                    </a:solidFill>
                  </a:endParaRPr>
                </a:p>
              </p:txBody>
            </p:sp>
            <p:sp>
              <p:nvSpPr>
                <p:cNvPr id="66" name="Freeform 65">
                  <a:extLst>
                    <a:ext uri="{FF2B5EF4-FFF2-40B4-BE49-F238E27FC236}">
                      <a16:creationId xmlns:a16="http://schemas.microsoft.com/office/drawing/2014/main" id="{334E91CD-7AB8-E842-B730-E6E57C1B58E4}"/>
                    </a:ext>
                  </a:extLst>
                </p:cNvPr>
                <p:cNvSpPr/>
                <p:nvPr/>
              </p:nvSpPr>
              <p:spPr>
                <a:xfrm rot="2273808">
                  <a:off x="1560086" y="3280267"/>
                  <a:ext cx="775545" cy="279708"/>
                </a:xfrm>
                <a:custGeom>
                  <a:avLst/>
                  <a:gdLst>
                    <a:gd name="connsiteX0" fmla="*/ 1583940 w 1583940"/>
                    <a:gd name="connsiteY0" fmla="*/ 0 h 1316123"/>
                    <a:gd name="connsiteX1" fmla="*/ 1086567 w 1583940"/>
                    <a:gd name="connsiteY1" fmla="*/ 600672 h 1316123"/>
                    <a:gd name="connsiteX2" fmla="*/ 967963 w 1583940"/>
                    <a:gd name="connsiteY2" fmla="*/ 485894 h 1316123"/>
                    <a:gd name="connsiteX3" fmla="*/ 661888 w 1583940"/>
                    <a:gd name="connsiteY3" fmla="*/ 665713 h 1316123"/>
                    <a:gd name="connsiteX4" fmla="*/ 505024 w 1583940"/>
                    <a:gd name="connsiteY4" fmla="*/ 799621 h 1316123"/>
                    <a:gd name="connsiteX5" fmla="*/ 0 w 1583940"/>
                    <a:gd name="connsiteY5" fmla="*/ 1308472 h 1316123"/>
                    <a:gd name="connsiteX6" fmla="*/ 179819 w 1583940"/>
                    <a:gd name="connsiteY6" fmla="*/ 1316123 h 1316123"/>
                    <a:gd name="connsiteX7" fmla="*/ 459113 w 1583940"/>
                    <a:gd name="connsiteY7" fmla="*/ 1296994 h 1316123"/>
                    <a:gd name="connsiteX8" fmla="*/ 746058 w 1583940"/>
                    <a:gd name="connsiteY8" fmla="*/ 1243431 h 1316123"/>
                    <a:gd name="connsiteX9" fmla="*/ 1017700 w 1583940"/>
                    <a:gd name="connsiteY9" fmla="*/ 1170738 h 1316123"/>
                    <a:gd name="connsiteX10" fmla="*/ 738407 w 1583940"/>
                    <a:gd name="connsiteY10" fmla="*/ 849359 h 1316123"/>
                    <a:gd name="connsiteX11" fmla="*/ 1033004 w 1583940"/>
                    <a:gd name="connsiteY11" fmla="*/ 547109 h 1316123"/>
                    <a:gd name="connsiteX0" fmla="*/ 1086567 w 1086567"/>
                    <a:gd name="connsiteY0" fmla="*/ 114778 h 830229"/>
                    <a:gd name="connsiteX1" fmla="*/ 967963 w 1086567"/>
                    <a:gd name="connsiteY1" fmla="*/ 0 h 830229"/>
                    <a:gd name="connsiteX2" fmla="*/ 661888 w 1086567"/>
                    <a:gd name="connsiteY2" fmla="*/ 179819 h 830229"/>
                    <a:gd name="connsiteX3" fmla="*/ 505024 w 1086567"/>
                    <a:gd name="connsiteY3" fmla="*/ 313727 h 830229"/>
                    <a:gd name="connsiteX4" fmla="*/ 0 w 1086567"/>
                    <a:gd name="connsiteY4" fmla="*/ 822578 h 830229"/>
                    <a:gd name="connsiteX5" fmla="*/ 179819 w 1086567"/>
                    <a:gd name="connsiteY5" fmla="*/ 830229 h 830229"/>
                    <a:gd name="connsiteX6" fmla="*/ 459113 w 1086567"/>
                    <a:gd name="connsiteY6" fmla="*/ 811100 h 830229"/>
                    <a:gd name="connsiteX7" fmla="*/ 746058 w 1086567"/>
                    <a:gd name="connsiteY7" fmla="*/ 757537 h 830229"/>
                    <a:gd name="connsiteX8" fmla="*/ 1017700 w 1086567"/>
                    <a:gd name="connsiteY8" fmla="*/ 684844 h 830229"/>
                    <a:gd name="connsiteX9" fmla="*/ 738407 w 1086567"/>
                    <a:gd name="connsiteY9" fmla="*/ 363465 h 830229"/>
                    <a:gd name="connsiteX10" fmla="*/ 1033004 w 1086567"/>
                    <a:gd name="connsiteY10" fmla="*/ 61215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38407 w 1033004"/>
                    <a:gd name="connsiteY8" fmla="*/ 363465 h 830229"/>
                    <a:gd name="connsiteX9" fmla="*/ 1033004 w 1033004"/>
                    <a:gd name="connsiteY9" fmla="*/ 61215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38407 w 1033004"/>
                    <a:gd name="connsiteY8" fmla="*/ 363465 h 830229"/>
                    <a:gd name="connsiteX9" fmla="*/ 1033004 w 1033004"/>
                    <a:gd name="connsiteY9" fmla="*/ 61215 h 830229"/>
                    <a:gd name="connsiteX10" fmla="*/ 967963 w 1033004"/>
                    <a:gd name="connsiteY10" fmla="*/ 0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42233 w 1033004"/>
                    <a:gd name="connsiteY8" fmla="*/ 374943 h 830229"/>
                    <a:gd name="connsiteX9" fmla="*/ 1033004 w 1033004"/>
                    <a:gd name="connsiteY9" fmla="*/ 61215 h 830229"/>
                    <a:gd name="connsiteX10" fmla="*/ 967963 w 1033004"/>
                    <a:gd name="connsiteY10" fmla="*/ 0 h 830229"/>
                    <a:gd name="connsiteX0" fmla="*/ 619802 w 1033004"/>
                    <a:gd name="connsiteY0" fmla="*/ 0 h 1140130"/>
                    <a:gd name="connsiteX1" fmla="*/ 661888 w 1033004"/>
                    <a:gd name="connsiteY1" fmla="*/ 489720 h 1140130"/>
                    <a:gd name="connsiteX2" fmla="*/ 505024 w 1033004"/>
                    <a:gd name="connsiteY2" fmla="*/ 623628 h 1140130"/>
                    <a:gd name="connsiteX3" fmla="*/ 0 w 1033004"/>
                    <a:gd name="connsiteY3" fmla="*/ 1132479 h 1140130"/>
                    <a:gd name="connsiteX4" fmla="*/ 179819 w 1033004"/>
                    <a:gd name="connsiteY4" fmla="*/ 1140130 h 1140130"/>
                    <a:gd name="connsiteX5" fmla="*/ 459113 w 1033004"/>
                    <a:gd name="connsiteY5" fmla="*/ 1121001 h 1140130"/>
                    <a:gd name="connsiteX6" fmla="*/ 746058 w 1033004"/>
                    <a:gd name="connsiteY6" fmla="*/ 1067438 h 1140130"/>
                    <a:gd name="connsiteX7" fmla="*/ 1017700 w 1033004"/>
                    <a:gd name="connsiteY7" fmla="*/ 994745 h 1140130"/>
                    <a:gd name="connsiteX8" fmla="*/ 742233 w 1033004"/>
                    <a:gd name="connsiteY8" fmla="*/ 684844 h 1140130"/>
                    <a:gd name="connsiteX9" fmla="*/ 1033004 w 1033004"/>
                    <a:gd name="connsiteY9" fmla="*/ 371116 h 1140130"/>
                    <a:gd name="connsiteX10" fmla="*/ 619802 w 1033004"/>
                    <a:gd name="connsiteY10" fmla="*/ 0 h 1140130"/>
                    <a:gd name="connsiteX0" fmla="*/ 619802 w 1033004"/>
                    <a:gd name="connsiteY0" fmla="*/ 0 h 1140130"/>
                    <a:gd name="connsiteX1" fmla="*/ 348160 w 1033004"/>
                    <a:gd name="connsiteY1" fmla="*/ 309901 h 1140130"/>
                    <a:gd name="connsiteX2" fmla="*/ 505024 w 1033004"/>
                    <a:gd name="connsiteY2" fmla="*/ 623628 h 1140130"/>
                    <a:gd name="connsiteX3" fmla="*/ 0 w 1033004"/>
                    <a:gd name="connsiteY3" fmla="*/ 1132479 h 1140130"/>
                    <a:gd name="connsiteX4" fmla="*/ 179819 w 1033004"/>
                    <a:gd name="connsiteY4" fmla="*/ 1140130 h 1140130"/>
                    <a:gd name="connsiteX5" fmla="*/ 459113 w 1033004"/>
                    <a:gd name="connsiteY5" fmla="*/ 1121001 h 1140130"/>
                    <a:gd name="connsiteX6" fmla="*/ 746058 w 1033004"/>
                    <a:gd name="connsiteY6" fmla="*/ 1067438 h 1140130"/>
                    <a:gd name="connsiteX7" fmla="*/ 1017700 w 1033004"/>
                    <a:gd name="connsiteY7" fmla="*/ 994745 h 1140130"/>
                    <a:gd name="connsiteX8" fmla="*/ 742233 w 1033004"/>
                    <a:gd name="connsiteY8" fmla="*/ 684844 h 1140130"/>
                    <a:gd name="connsiteX9" fmla="*/ 1033004 w 1033004"/>
                    <a:gd name="connsiteY9" fmla="*/ 371116 h 1140130"/>
                    <a:gd name="connsiteX10" fmla="*/ 619802 w 1033004"/>
                    <a:gd name="connsiteY10" fmla="*/ 0 h 1140130"/>
                    <a:gd name="connsiteX0" fmla="*/ 608325 w 1033004"/>
                    <a:gd name="connsiteY0" fmla="*/ 0 h 1143956"/>
                    <a:gd name="connsiteX1" fmla="*/ 348160 w 1033004"/>
                    <a:gd name="connsiteY1" fmla="*/ 313727 h 1143956"/>
                    <a:gd name="connsiteX2" fmla="*/ 505024 w 1033004"/>
                    <a:gd name="connsiteY2" fmla="*/ 627454 h 1143956"/>
                    <a:gd name="connsiteX3" fmla="*/ 0 w 1033004"/>
                    <a:gd name="connsiteY3" fmla="*/ 1136305 h 1143956"/>
                    <a:gd name="connsiteX4" fmla="*/ 179819 w 1033004"/>
                    <a:gd name="connsiteY4" fmla="*/ 1143956 h 1143956"/>
                    <a:gd name="connsiteX5" fmla="*/ 459113 w 1033004"/>
                    <a:gd name="connsiteY5" fmla="*/ 1124827 h 1143956"/>
                    <a:gd name="connsiteX6" fmla="*/ 746058 w 1033004"/>
                    <a:gd name="connsiteY6" fmla="*/ 1071264 h 1143956"/>
                    <a:gd name="connsiteX7" fmla="*/ 1017700 w 1033004"/>
                    <a:gd name="connsiteY7" fmla="*/ 998571 h 1143956"/>
                    <a:gd name="connsiteX8" fmla="*/ 742233 w 1033004"/>
                    <a:gd name="connsiteY8" fmla="*/ 688670 h 1143956"/>
                    <a:gd name="connsiteX9" fmla="*/ 1033004 w 1033004"/>
                    <a:gd name="connsiteY9" fmla="*/ 374942 h 1143956"/>
                    <a:gd name="connsiteX10" fmla="*/ 608325 w 1033004"/>
                    <a:gd name="connsiteY10" fmla="*/ 0 h 1143956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179819 w 1033004"/>
                    <a:gd name="connsiteY4" fmla="*/ 1143956 h 1155434"/>
                    <a:gd name="connsiteX5" fmla="*/ 459113 w 1033004"/>
                    <a:gd name="connsiteY5" fmla="*/ 112482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179819 w 1033004"/>
                    <a:gd name="connsiteY4" fmla="*/ 1143956 h 1155434"/>
                    <a:gd name="connsiteX5" fmla="*/ 336683 w 1033004"/>
                    <a:gd name="connsiteY5" fmla="*/ 100239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244860 w 1033004"/>
                    <a:gd name="connsiteY4" fmla="*/ 1059785 h 1155434"/>
                    <a:gd name="connsiteX5" fmla="*/ 336683 w 1033004"/>
                    <a:gd name="connsiteY5" fmla="*/ 100239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562414 w 987093"/>
                    <a:gd name="connsiteY0" fmla="*/ 0 h 1155434"/>
                    <a:gd name="connsiteX1" fmla="*/ 302249 w 987093"/>
                    <a:gd name="connsiteY1" fmla="*/ 313727 h 1155434"/>
                    <a:gd name="connsiteX2" fmla="*/ 0 w 987093"/>
                    <a:gd name="connsiteY2" fmla="*/ 1155434 h 1155434"/>
                    <a:gd name="connsiteX3" fmla="*/ 198949 w 987093"/>
                    <a:gd name="connsiteY3" fmla="*/ 1059785 h 1155434"/>
                    <a:gd name="connsiteX4" fmla="*/ 290772 w 987093"/>
                    <a:gd name="connsiteY4" fmla="*/ 1002397 h 1155434"/>
                    <a:gd name="connsiteX5" fmla="*/ 700147 w 987093"/>
                    <a:gd name="connsiteY5" fmla="*/ 1071264 h 1155434"/>
                    <a:gd name="connsiteX6" fmla="*/ 971789 w 987093"/>
                    <a:gd name="connsiteY6" fmla="*/ 998571 h 1155434"/>
                    <a:gd name="connsiteX7" fmla="*/ 696322 w 987093"/>
                    <a:gd name="connsiteY7" fmla="*/ 688670 h 1155434"/>
                    <a:gd name="connsiteX8" fmla="*/ 987093 w 987093"/>
                    <a:gd name="connsiteY8" fmla="*/ 374942 h 1155434"/>
                    <a:gd name="connsiteX9" fmla="*/ 562414 w 987093"/>
                    <a:gd name="connsiteY9" fmla="*/ 0 h 1155434"/>
                    <a:gd name="connsiteX0" fmla="*/ 562414 w 971789"/>
                    <a:gd name="connsiteY0" fmla="*/ 0 h 1155434"/>
                    <a:gd name="connsiteX1" fmla="*/ 302249 w 971789"/>
                    <a:gd name="connsiteY1" fmla="*/ 313727 h 1155434"/>
                    <a:gd name="connsiteX2" fmla="*/ 0 w 971789"/>
                    <a:gd name="connsiteY2" fmla="*/ 1155434 h 1155434"/>
                    <a:gd name="connsiteX3" fmla="*/ 198949 w 971789"/>
                    <a:gd name="connsiteY3" fmla="*/ 1059785 h 1155434"/>
                    <a:gd name="connsiteX4" fmla="*/ 290772 w 971789"/>
                    <a:gd name="connsiteY4" fmla="*/ 1002397 h 1155434"/>
                    <a:gd name="connsiteX5" fmla="*/ 700147 w 971789"/>
                    <a:gd name="connsiteY5" fmla="*/ 1071264 h 1155434"/>
                    <a:gd name="connsiteX6" fmla="*/ 971789 w 971789"/>
                    <a:gd name="connsiteY6" fmla="*/ 998571 h 1155434"/>
                    <a:gd name="connsiteX7" fmla="*/ 696322 w 971789"/>
                    <a:gd name="connsiteY7" fmla="*/ 688670 h 1155434"/>
                    <a:gd name="connsiteX8" fmla="*/ 765189 w 971789"/>
                    <a:gd name="connsiteY8" fmla="*/ 61214 h 1155434"/>
                    <a:gd name="connsiteX9" fmla="*/ 562414 w 971789"/>
                    <a:gd name="connsiteY9" fmla="*/ 0 h 1155434"/>
                    <a:gd name="connsiteX0" fmla="*/ 562414 w 971789"/>
                    <a:gd name="connsiteY0" fmla="*/ 0 h 1155434"/>
                    <a:gd name="connsiteX1" fmla="*/ 302249 w 971789"/>
                    <a:gd name="connsiteY1" fmla="*/ 313727 h 1155434"/>
                    <a:gd name="connsiteX2" fmla="*/ 0 w 971789"/>
                    <a:gd name="connsiteY2" fmla="*/ 1155434 h 1155434"/>
                    <a:gd name="connsiteX3" fmla="*/ 198949 w 971789"/>
                    <a:gd name="connsiteY3" fmla="*/ 1059785 h 1155434"/>
                    <a:gd name="connsiteX4" fmla="*/ 290772 w 971789"/>
                    <a:gd name="connsiteY4" fmla="*/ 1002397 h 1155434"/>
                    <a:gd name="connsiteX5" fmla="*/ 700147 w 971789"/>
                    <a:gd name="connsiteY5" fmla="*/ 1071264 h 1155434"/>
                    <a:gd name="connsiteX6" fmla="*/ 971789 w 971789"/>
                    <a:gd name="connsiteY6" fmla="*/ 998571 h 1155434"/>
                    <a:gd name="connsiteX7" fmla="*/ 696322 w 971789"/>
                    <a:gd name="connsiteY7" fmla="*/ 688670 h 1155434"/>
                    <a:gd name="connsiteX8" fmla="*/ 757537 w 971789"/>
                    <a:gd name="connsiteY8" fmla="*/ 68865 h 1155434"/>
                    <a:gd name="connsiteX9" fmla="*/ 562414 w 971789"/>
                    <a:gd name="connsiteY9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700148 w 757537"/>
                    <a:gd name="connsiteY6" fmla="*/ 795796 h 1155434"/>
                    <a:gd name="connsiteX7" fmla="*/ 696322 w 757537"/>
                    <a:gd name="connsiteY7" fmla="*/ 688670 h 1155434"/>
                    <a:gd name="connsiteX8" fmla="*/ 757537 w 757537"/>
                    <a:gd name="connsiteY8" fmla="*/ 68865 h 1155434"/>
                    <a:gd name="connsiteX9" fmla="*/ 562414 w 757537"/>
                    <a:gd name="connsiteY9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96322 w 757537"/>
                    <a:gd name="connsiteY6" fmla="*/ 688670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539457 w 757537"/>
                    <a:gd name="connsiteY5" fmla="*/ 887619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8424 w 757537"/>
                    <a:gd name="connsiteY4" fmla="*/ 1021527 h 1155434"/>
                    <a:gd name="connsiteX5" fmla="*/ 539457 w 757537"/>
                    <a:gd name="connsiteY5" fmla="*/ 887619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6240 w 761363"/>
                    <a:gd name="connsiteY0" fmla="*/ 0 h 1163086"/>
                    <a:gd name="connsiteX1" fmla="*/ 306075 w 761363"/>
                    <a:gd name="connsiteY1" fmla="*/ 313727 h 1163086"/>
                    <a:gd name="connsiteX2" fmla="*/ 0 w 761363"/>
                    <a:gd name="connsiteY2" fmla="*/ 1163086 h 1163086"/>
                    <a:gd name="connsiteX3" fmla="*/ 202775 w 761363"/>
                    <a:gd name="connsiteY3" fmla="*/ 1059785 h 1163086"/>
                    <a:gd name="connsiteX4" fmla="*/ 302250 w 761363"/>
                    <a:gd name="connsiteY4" fmla="*/ 1021527 h 1163086"/>
                    <a:gd name="connsiteX5" fmla="*/ 543283 w 761363"/>
                    <a:gd name="connsiteY5" fmla="*/ 887619 h 1163086"/>
                    <a:gd name="connsiteX6" fmla="*/ 688671 w 761363"/>
                    <a:gd name="connsiteY6" fmla="*/ 784319 h 1163086"/>
                    <a:gd name="connsiteX7" fmla="*/ 761363 w 761363"/>
                    <a:gd name="connsiteY7" fmla="*/ 68865 h 1163086"/>
                    <a:gd name="connsiteX8" fmla="*/ 566240 w 761363"/>
                    <a:gd name="connsiteY8" fmla="*/ 0 h 1163086"/>
                    <a:gd name="connsiteX0" fmla="*/ 566240 w 749885"/>
                    <a:gd name="connsiteY0" fmla="*/ 0 h 1163086"/>
                    <a:gd name="connsiteX1" fmla="*/ 306075 w 749885"/>
                    <a:gd name="connsiteY1" fmla="*/ 313727 h 1163086"/>
                    <a:gd name="connsiteX2" fmla="*/ 0 w 749885"/>
                    <a:gd name="connsiteY2" fmla="*/ 1163086 h 1163086"/>
                    <a:gd name="connsiteX3" fmla="*/ 202775 w 749885"/>
                    <a:gd name="connsiteY3" fmla="*/ 1059785 h 1163086"/>
                    <a:gd name="connsiteX4" fmla="*/ 302250 w 749885"/>
                    <a:gd name="connsiteY4" fmla="*/ 1021527 h 1163086"/>
                    <a:gd name="connsiteX5" fmla="*/ 543283 w 749885"/>
                    <a:gd name="connsiteY5" fmla="*/ 887619 h 1163086"/>
                    <a:gd name="connsiteX6" fmla="*/ 688671 w 749885"/>
                    <a:gd name="connsiteY6" fmla="*/ 784319 h 1163086"/>
                    <a:gd name="connsiteX7" fmla="*/ 749885 w 749885"/>
                    <a:gd name="connsiteY7" fmla="*/ 68865 h 1163086"/>
                    <a:gd name="connsiteX8" fmla="*/ 566240 w 749885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688671 w 753711"/>
                    <a:gd name="connsiteY6" fmla="*/ 784319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540753 w 753711"/>
                    <a:gd name="connsiteY6" fmla="*/ 887413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688671 w 753711"/>
                    <a:gd name="connsiteY6" fmla="*/ 757425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1533640"/>
                    <a:gd name="connsiteY0" fmla="*/ 0 h 1163086"/>
                    <a:gd name="connsiteX1" fmla="*/ 306075 w 1533640"/>
                    <a:gd name="connsiteY1" fmla="*/ 313727 h 1163086"/>
                    <a:gd name="connsiteX2" fmla="*/ 0 w 1533640"/>
                    <a:gd name="connsiteY2" fmla="*/ 1163086 h 1163086"/>
                    <a:gd name="connsiteX3" fmla="*/ 202775 w 1533640"/>
                    <a:gd name="connsiteY3" fmla="*/ 1059785 h 1163086"/>
                    <a:gd name="connsiteX4" fmla="*/ 302250 w 1533640"/>
                    <a:gd name="connsiteY4" fmla="*/ 1021527 h 1163086"/>
                    <a:gd name="connsiteX5" fmla="*/ 543283 w 1533640"/>
                    <a:gd name="connsiteY5" fmla="*/ 887619 h 1163086"/>
                    <a:gd name="connsiteX6" fmla="*/ 688671 w 1533640"/>
                    <a:gd name="connsiteY6" fmla="*/ 757425 h 1163086"/>
                    <a:gd name="connsiteX7" fmla="*/ 1533640 w 1533640"/>
                    <a:gd name="connsiteY7" fmla="*/ 627304 h 1163086"/>
                    <a:gd name="connsiteX8" fmla="*/ 566240 w 1533640"/>
                    <a:gd name="connsiteY8" fmla="*/ 0 h 1163086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43283 w 1533640"/>
                    <a:gd name="connsiteY5" fmla="*/ 573892 h 849359"/>
                    <a:gd name="connsiteX6" fmla="*/ 688671 w 1533640"/>
                    <a:gd name="connsiteY6" fmla="*/ 443698 h 849359"/>
                    <a:gd name="connsiteX7" fmla="*/ 1533640 w 1533640"/>
                    <a:gd name="connsiteY7" fmla="*/ 313577 h 849359"/>
                    <a:gd name="connsiteX8" fmla="*/ 1516499 w 1533640"/>
                    <a:gd name="connsiteY8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43283 w 1533640"/>
                    <a:gd name="connsiteY5" fmla="*/ 573892 h 849359"/>
                    <a:gd name="connsiteX6" fmla="*/ 513860 w 1533640"/>
                    <a:gd name="connsiteY6" fmla="*/ 658850 h 849359"/>
                    <a:gd name="connsiteX7" fmla="*/ 1533640 w 1533640"/>
                    <a:gd name="connsiteY7" fmla="*/ 313577 h 849359"/>
                    <a:gd name="connsiteX8" fmla="*/ 1516499 w 1533640"/>
                    <a:gd name="connsiteY8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13860 w 1533640"/>
                    <a:gd name="connsiteY5" fmla="*/ 658850 h 849359"/>
                    <a:gd name="connsiteX6" fmla="*/ 1533640 w 1533640"/>
                    <a:gd name="connsiteY6" fmla="*/ 313577 h 849359"/>
                    <a:gd name="connsiteX7" fmla="*/ 1516499 w 1533640"/>
                    <a:gd name="connsiteY7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418791 w 1533640"/>
                    <a:gd name="connsiteY4" fmla="*/ 689871 h 849359"/>
                    <a:gd name="connsiteX5" fmla="*/ 513860 w 1533640"/>
                    <a:gd name="connsiteY5" fmla="*/ 658850 h 849359"/>
                    <a:gd name="connsiteX6" fmla="*/ 1533640 w 1533640"/>
                    <a:gd name="connsiteY6" fmla="*/ 313577 h 849359"/>
                    <a:gd name="connsiteX7" fmla="*/ 1516499 w 1533640"/>
                    <a:gd name="connsiteY7" fmla="*/ 246567 h 849359"/>
                    <a:gd name="connsiteX0" fmla="*/ 1516499 w 1533640"/>
                    <a:gd name="connsiteY0" fmla="*/ 38 h 602830"/>
                    <a:gd name="connsiteX1" fmla="*/ 642252 w 1533640"/>
                    <a:gd name="connsiteY1" fmla="*/ 0 h 602830"/>
                    <a:gd name="connsiteX2" fmla="*/ 0 w 1533640"/>
                    <a:gd name="connsiteY2" fmla="*/ 602830 h 602830"/>
                    <a:gd name="connsiteX3" fmla="*/ 202775 w 1533640"/>
                    <a:gd name="connsiteY3" fmla="*/ 499529 h 602830"/>
                    <a:gd name="connsiteX4" fmla="*/ 418791 w 1533640"/>
                    <a:gd name="connsiteY4" fmla="*/ 443342 h 602830"/>
                    <a:gd name="connsiteX5" fmla="*/ 513860 w 1533640"/>
                    <a:gd name="connsiteY5" fmla="*/ 412321 h 602830"/>
                    <a:gd name="connsiteX6" fmla="*/ 1533640 w 1533640"/>
                    <a:gd name="connsiteY6" fmla="*/ 67048 h 602830"/>
                    <a:gd name="connsiteX7" fmla="*/ 1516499 w 1533640"/>
                    <a:gd name="connsiteY7" fmla="*/ 38 h 602830"/>
                    <a:gd name="connsiteX0" fmla="*/ 1516499 w 1533640"/>
                    <a:gd name="connsiteY0" fmla="*/ 38 h 602830"/>
                    <a:gd name="connsiteX1" fmla="*/ 642252 w 1533640"/>
                    <a:gd name="connsiteY1" fmla="*/ 0 h 602830"/>
                    <a:gd name="connsiteX2" fmla="*/ 0 w 1533640"/>
                    <a:gd name="connsiteY2" fmla="*/ 602830 h 602830"/>
                    <a:gd name="connsiteX3" fmla="*/ 202775 w 1533640"/>
                    <a:gd name="connsiteY3" fmla="*/ 499529 h 602830"/>
                    <a:gd name="connsiteX4" fmla="*/ 418791 w 1533640"/>
                    <a:gd name="connsiteY4" fmla="*/ 443342 h 602830"/>
                    <a:gd name="connsiteX5" fmla="*/ 513860 w 1533640"/>
                    <a:gd name="connsiteY5" fmla="*/ 412321 h 602830"/>
                    <a:gd name="connsiteX6" fmla="*/ 1533640 w 1533640"/>
                    <a:gd name="connsiteY6" fmla="*/ 67048 h 602830"/>
                    <a:gd name="connsiteX7" fmla="*/ 1516499 w 1533640"/>
                    <a:gd name="connsiteY7" fmla="*/ 38 h 602830"/>
                    <a:gd name="connsiteX0" fmla="*/ 1313724 w 1330865"/>
                    <a:gd name="connsiteY0" fmla="*/ 28863 h 528354"/>
                    <a:gd name="connsiteX1" fmla="*/ 439477 w 1330865"/>
                    <a:gd name="connsiteY1" fmla="*/ 28825 h 528354"/>
                    <a:gd name="connsiteX2" fmla="*/ 133401 w 1330865"/>
                    <a:gd name="connsiteY2" fmla="*/ 93773 h 528354"/>
                    <a:gd name="connsiteX3" fmla="*/ 0 w 1330865"/>
                    <a:gd name="connsiteY3" fmla="*/ 528354 h 528354"/>
                    <a:gd name="connsiteX4" fmla="*/ 216016 w 1330865"/>
                    <a:gd name="connsiteY4" fmla="*/ 472167 h 528354"/>
                    <a:gd name="connsiteX5" fmla="*/ 311085 w 1330865"/>
                    <a:gd name="connsiteY5" fmla="*/ 441146 h 528354"/>
                    <a:gd name="connsiteX6" fmla="*/ 1330865 w 1330865"/>
                    <a:gd name="connsiteY6" fmla="*/ 95873 h 528354"/>
                    <a:gd name="connsiteX7" fmla="*/ 1313724 w 1330865"/>
                    <a:gd name="connsiteY7" fmla="*/ 28863 h 528354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133401 w 1330865"/>
                    <a:gd name="connsiteY2" fmla="*/ 64948 h 499529"/>
                    <a:gd name="connsiteX3" fmla="*/ 0 w 1330865"/>
                    <a:gd name="connsiteY3" fmla="*/ 499529 h 499529"/>
                    <a:gd name="connsiteX4" fmla="*/ 216016 w 1330865"/>
                    <a:gd name="connsiteY4" fmla="*/ 443342 h 499529"/>
                    <a:gd name="connsiteX5" fmla="*/ 311085 w 1330865"/>
                    <a:gd name="connsiteY5" fmla="*/ 412321 h 499529"/>
                    <a:gd name="connsiteX6" fmla="*/ 1330865 w 1330865"/>
                    <a:gd name="connsiteY6" fmla="*/ 67048 h 499529"/>
                    <a:gd name="connsiteX7" fmla="*/ 1313724 w 1330865"/>
                    <a:gd name="connsiteY7" fmla="*/ 38 h 499529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424754 w 1330865"/>
                    <a:gd name="connsiteY2" fmla="*/ 73912 h 499529"/>
                    <a:gd name="connsiteX3" fmla="*/ 0 w 1330865"/>
                    <a:gd name="connsiteY3" fmla="*/ 499529 h 499529"/>
                    <a:gd name="connsiteX4" fmla="*/ 216016 w 1330865"/>
                    <a:gd name="connsiteY4" fmla="*/ 443342 h 499529"/>
                    <a:gd name="connsiteX5" fmla="*/ 311085 w 1330865"/>
                    <a:gd name="connsiteY5" fmla="*/ 412321 h 499529"/>
                    <a:gd name="connsiteX6" fmla="*/ 1330865 w 1330865"/>
                    <a:gd name="connsiteY6" fmla="*/ 67048 h 499529"/>
                    <a:gd name="connsiteX7" fmla="*/ 1313724 w 1330865"/>
                    <a:gd name="connsiteY7" fmla="*/ 38 h 499529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424754 w 1330865"/>
                    <a:gd name="connsiteY2" fmla="*/ 73912 h 499529"/>
                    <a:gd name="connsiteX3" fmla="*/ 70686 w 1330865"/>
                    <a:gd name="connsiteY3" fmla="*/ 75553 h 499529"/>
                    <a:gd name="connsiteX4" fmla="*/ 0 w 1330865"/>
                    <a:gd name="connsiteY4" fmla="*/ 499529 h 499529"/>
                    <a:gd name="connsiteX5" fmla="*/ 216016 w 1330865"/>
                    <a:gd name="connsiteY5" fmla="*/ 443342 h 499529"/>
                    <a:gd name="connsiteX6" fmla="*/ 311085 w 1330865"/>
                    <a:gd name="connsiteY6" fmla="*/ 412321 h 499529"/>
                    <a:gd name="connsiteX7" fmla="*/ 1330865 w 1330865"/>
                    <a:gd name="connsiteY7" fmla="*/ 67048 h 499529"/>
                    <a:gd name="connsiteX8" fmla="*/ 1313724 w 1330865"/>
                    <a:gd name="connsiteY8" fmla="*/ 38 h 499529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41296 w 1447407"/>
                    <a:gd name="connsiteY2" fmla="*/ 73912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41296 w 1447407"/>
                    <a:gd name="connsiteY2" fmla="*/ 73912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59225 w 1447407"/>
                    <a:gd name="connsiteY2" fmla="*/ 78395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74060 w 1362242"/>
                    <a:gd name="connsiteY2" fmla="*/ 78395 h 443342"/>
                    <a:gd name="connsiteX3" fmla="*/ 102063 w 1362242"/>
                    <a:gd name="connsiteY3" fmla="*/ 75553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69577 w 1362242"/>
                    <a:gd name="connsiteY2" fmla="*/ 42536 h 443342"/>
                    <a:gd name="connsiteX3" fmla="*/ 102063 w 1362242"/>
                    <a:gd name="connsiteY3" fmla="*/ 75553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69577 w 1362242"/>
                    <a:gd name="connsiteY2" fmla="*/ 42536 h 443342"/>
                    <a:gd name="connsiteX3" fmla="*/ 115510 w 1362242"/>
                    <a:gd name="connsiteY3" fmla="*/ 48659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2500"/>
                    <a:gd name="connsiteX1" fmla="*/ 470854 w 1362242"/>
                    <a:gd name="connsiteY1" fmla="*/ 0 h 442500"/>
                    <a:gd name="connsiteX2" fmla="*/ 469577 w 1362242"/>
                    <a:gd name="connsiteY2" fmla="*/ 42536 h 442500"/>
                    <a:gd name="connsiteX3" fmla="*/ 115510 w 1362242"/>
                    <a:gd name="connsiteY3" fmla="*/ 48659 h 442500"/>
                    <a:gd name="connsiteX4" fmla="*/ 0 w 1362242"/>
                    <a:gd name="connsiteY4" fmla="*/ 297823 h 442500"/>
                    <a:gd name="connsiteX5" fmla="*/ 394422 w 1362242"/>
                    <a:gd name="connsiteY5" fmla="*/ 442500 h 442500"/>
                    <a:gd name="connsiteX6" fmla="*/ 342462 w 1362242"/>
                    <a:gd name="connsiteY6" fmla="*/ 412321 h 442500"/>
                    <a:gd name="connsiteX7" fmla="*/ 1362242 w 1362242"/>
                    <a:gd name="connsiteY7" fmla="*/ 67048 h 442500"/>
                    <a:gd name="connsiteX8" fmla="*/ 1345101 w 1362242"/>
                    <a:gd name="connsiteY8" fmla="*/ 38 h 442500"/>
                    <a:gd name="connsiteX0" fmla="*/ 1452821 w 1469962"/>
                    <a:gd name="connsiteY0" fmla="*/ 38 h 442500"/>
                    <a:gd name="connsiteX1" fmla="*/ 578574 w 1469962"/>
                    <a:gd name="connsiteY1" fmla="*/ 0 h 442500"/>
                    <a:gd name="connsiteX2" fmla="*/ 577297 w 1469962"/>
                    <a:gd name="connsiteY2" fmla="*/ 42536 h 442500"/>
                    <a:gd name="connsiteX3" fmla="*/ 223230 w 1469962"/>
                    <a:gd name="connsiteY3" fmla="*/ 48659 h 442500"/>
                    <a:gd name="connsiteX4" fmla="*/ 0 w 1469962"/>
                    <a:gd name="connsiteY4" fmla="*/ 290786 h 442500"/>
                    <a:gd name="connsiteX5" fmla="*/ 502142 w 1469962"/>
                    <a:gd name="connsiteY5" fmla="*/ 442500 h 442500"/>
                    <a:gd name="connsiteX6" fmla="*/ 450182 w 1469962"/>
                    <a:gd name="connsiteY6" fmla="*/ 412321 h 442500"/>
                    <a:gd name="connsiteX7" fmla="*/ 1469962 w 1469962"/>
                    <a:gd name="connsiteY7" fmla="*/ 67048 h 442500"/>
                    <a:gd name="connsiteX8" fmla="*/ 1452821 w 1469962"/>
                    <a:gd name="connsiteY8" fmla="*/ 38 h 442500"/>
                    <a:gd name="connsiteX0" fmla="*/ 1354184 w 1371325"/>
                    <a:gd name="connsiteY0" fmla="*/ 38 h 442500"/>
                    <a:gd name="connsiteX1" fmla="*/ 479937 w 1371325"/>
                    <a:gd name="connsiteY1" fmla="*/ 0 h 442500"/>
                    <a:gd name="connsiteX2" fmla="*/ 478660 w 1371325"/>
                    <a:gd name="connsiteY2" fmla="*/ 42536 h 442500"/>
                    <a:gd name="connsiteX3" fmla="*/ 124593 w 1371325"/>
                    <a:gd name="connsiteY3" fmla="*/ 48659 h 442500"/>
                    <a:gd name="connsiteX4" fmla="*/ 0 w 1371325"/>
                    <a:gd name="connsiteY4" fmla="*/ 191287 h 442500"/>
                    <a:gd name="connsiteX5" fmla="*/ 403505 w 1371325"/>
                    <a:gd name="connsiteY5" fmla="*/ 442500 h 442500"/>
                    <a:gd name="connsiteX6" fmla="*/ 351545 w 1371325"/>
                    <a:gd name="connsiteY6" fmla="*/ 412321 h 442500"/>
                    <a:gd name="connsiteX7" fmla="*/ 1371325 w 1371325"/>
                    <a:gd name="connsiteY7" fmla="*/ 67048 h 442500"/>
                    <a:gd name="connsiteX8" fmla="*/ 1354184 w 1371325"/>
                    <a:gd name="connsiteY8" fmla="*/ 38 h 442500"/>
                    <a:gd name="connsiteX0" fmla="*/ 1354184 w 1371325"/>
                    <a:gd name="connsiteY0" fmla="*/ 31107 h 473569"/>
                    <a:gd name="connsiteX1" fmla="*/ 512556 w 1371325"/>
                    <a:gd name="connsiteY1" fmla="*/ 0 h 473569"/>
                    <a:gd name="connsiteX2" fmla="*/ 478660 w 1371325"/>
                    <a:gd name="connsiteY2" fmla="*/ 73605 h 473569"/>
                    <a:gd name="connsiteX3" fmla="*/ 124593 w 1371325"/>
                    <a:gd name="connsiteY3" fmla="*/ 79728 h 473569"/>
                    <a:gd name="connsiteX4" fmla="*/ 0 w 1371325"/>
                    <a:gd name="connsiteY4" fmla="*/ 222356 h 473569"/>
                    <a:gd name="connsiteX5" fmla="*/ 403505 w 1371325"/>
                    <a:gd name="connsiteY5" fmla="*/ 473569 h 473569"/>
                    <a:gd name="connsiteX6" fmla="*/ 351545 w 1371325"/>
                    <a:gd name="connsiteY6" fmla="*/ 443390 h 473569"/>
                    <a:gd name="connsiteX7" fmla="*/ 1371325 w 1371325"/>
                    <a:gd name="connsiteY7" fmla="*/ 98117 h 473569"/>
                    <a:gd name="connsiteX8" fmla="*/ 1354184 w 1371325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392545 w 1285210"/>
                    <a:gd name="connsiteY2" fmla="*/ 73605 h 473569"/>
                    <a:gd name="connsiteX3" fmla="*/ 38478 w 1285210"/>
                    <a:gd name="connsiteY3" fmla="*/ 79728 h 473569"/>
                    <a:gd name="connsiteX4" fmla="*/ 0 w 1285210"/>
                    <a:gd name="connsiteY4" fmla="*/ 274609 h 473569"/>
                    <a:gd name="connsiteX5" fmla="*/ 317390 w 1285210"/>
                    <a:gd name="connsiteY5" fmla="*/ 473569 h 473569"/>
                    <a:gd name="connsiteX6" fmla="*/ 265430 w 1285210"/>
                    <a:gd name="connsiteY6" fmla="*/ 443390 h 473569"/>
                    <a:gd name="connsiteX7" fmla="*/ 1285210 w 1285210"/>
                    <a:gd name="connsiteY7" fmla="*/ 98117 h 473569"/>
                    <a:gd name="connsiteX8" fmla="*/ 1268069 w 1285210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423997 w 1285210"/>
                    <a:gd name="connsiteY2" fmla="*/ 77524 h 473569"/>
                    <a:gd name="connsiteX3" fmla="*/ 38478 w 1285210"/>
                    <a:gd name="connsiteY3" fmla="*/ 79728 h 473569"/>
                    <a:gd name="connsiteX4" fmla="*/ 0 w 1285210"/>
                    <a:gd name="connsiteY4" fmla="*/ 274609 h 473569"/>
                    <a:gd name="connsiteX5" fmla="*/ 317390 w 1285210"/>
                    <a:gd name="connsiteY5" fmla="*/ 473569 h 473569"/>
                    <a:gd name="connsiteX6" fmla="*/ 265430 w 1285210"/>
                    <a:gd name="connsiteY6" fmla="*/ 443390 h 473569"/>
                    <a:gd name="connsiteX7" fmla="*/ 1285210 w 1285210"/>
                    <a:gd name="connsiteY7" fmla="*/ 98117 h 473569"/>
                    <a:gd name="connsiteX8" fmla="*/ 1268069 w 1285210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38478 w 1285210"/>
                    <a:gd name="connsiteY2" fmla="*/ 79728 h 473569"/>
                    <a:gd name="connsiteX3" fmla="*/ 0 w 1285210"/>
                    <a:gd name="connsiteY3" fmla="*/ 274609 h 473569"/>
                    <a:gd name="connsiteX4" fmla="*/ 317390 w 1285210"/>
                    <a:gd name="connsiteY4" fmla="*/ 473569 h 473569"/>
                    <a:gd name="connsiteX5" fmla="*/ 265430 w 1285210"/>
                    <a:gd name="connsiteY5" fmla="*/ 443390 h 473569"/>
                    <a:gd name="connsiteX6" fmla="*/ 1285210 w 1285210"/>
                    <a:gd name="connsiteY6" fmla="*/ 98117 h 473569"/>
                    <a:gd name="connsiteX7" fmla="*/ 1268069 w 1285210"/>
                    <a:gd name="connsiteY7" fmla="*/ 31107 h 473569"/>
                    <a:gd name="connsiteX0" fmla="*/ 1268069 w 1285210"/>
                    <a:gd name="connsiteY0" fmla="*/ 50749 h 493211"/>
                    <a:gd name="connsiteX1" fmla="*/ 426441 w 1285210"/>
                    <a:gd name="connsiteY1" fmla="*/ 19642 h 493211"/>
                    <a:gd name="connsiteX2" fmla="*/ 54958 w 1285210"/>
                    <a:gd name="connsiteY2" fmla="*/ 18379 h 493211"/>
                    <a:gd name="connsiteX3" fmla="*/ 0 w 1285210"/>
                    <a:gd name="connsiteY3" fmla="*/ 294251 h 493211"/>
                    <a:gd name="connsiteX4" fmla="*/ 317390 w 1285210"/>
                    <a:gd name="connsiteY4" fmla="*/ 493211 h 493211"/>
                    <a:gd name="connsiteX5" fmla="*/ 265430 w 1285210"/>
                    <a:gd name="connsiteY5" fmla="*/ 463032 h 493211"/>
                    <a:gd name="connsiteX6" fmla="*/ 1285210 w 1285210"/>
                    <a:gd name="connsiteY6" fmla="*/ 117759 h 493211"/>
                    <a:gd name="connsiteX7" fmla="*/ 1268069 w 1285210"/>
                    <a:gd name="connsiteY7" fmla="*/ 50749 h 493211"/>
                    <a:gd name="connsiteX0" fmla="*/ 1268069 w 1285210"/>
                    <a:gd name="connsiteY0" fmla="*/ 32370 h 474832"/>
                    <a:gd name="connsiteX1" fmla="*/ 426441 w 1285210"/>
                    <a:gd name="connsiteY1" fmla="*/ 1263 h 474832"/>
                    <a:gd name="connsiteX2" fmla="*/ 54958 w 1285210"/>
                    <a:gd name="connsiteY2" fmla="*/ 0 h 474832"/>
                    <a:gd name="connsiteX3" fmla="*/ 0 w 1285210"/>
                    <a:gd name="connsiteY3" fmla="*/ 275872 h 474832"/>
                    <a:gd name="connsiteX4" fmla="*/ 317390 w 1285210"/>
                    <a:gd name="connsiteY4" fmla="*/ 474832 h 474832"/>
                    <a:gd name="connsiteX5" fmla="*/ 265430 w 1285210"/>
                    <a:gd name="connsiteY5" fmla="*/ 444653 h 474832"/>
                    <a:gd name="connsiteX6" fmla="*/ 1285210 w 1285210"/>
                    <a:gd name="connsiteY6" fmla="*/ 99380 h 474832"/>
                    <a:gd name="connsiteX7" fmla="*/ 1268069 w 1285210"/>
                    <a:gd name="connsiteY7" fmla="*/ 32370 h 474832"/>
                    <a:gd name="connsiteX0" fmla="*/ 1268069 w 1285210"/>
                    <a:gd name="connsiteY0" fmla="*/ 51241 h 493703"/>
                    <a:gd name="connsiteX1" fmla="*/ 426441 w 1285210"/>
                    <a:gd name="connsiteY1" fmla="*/ 20134 h 493703"/>
                    <a:gd name="connsiteX2" fmla="*/ 57309 w 1285210"/>
                    <a:gd name="connsiteY2" fmla="*/ 0 h 493703"/>
                    <a:gd name="connsiteX3" fmla="*/ 0 w 1285210"/>
                    <a:gd name="connsiteY3" fmla="*/ 294743 h 493703"/>
                    <a:gd name="connsiteX4" fmla="*/ 317390 w 1285210"/>
                    <a:gd name="connsiteY4" fmla="*/ 493703 h 493703"/>
                    <a:gd name="connsiteX5" fmla="*/ 265430 w 1285210"/>
                    <a:gd name="connsiteY5" fmla="*/ 463524 h 493703"/>
                    <a:gd name="connsiteX6" fmla="*/ 1285210 w 1285210"/>
                    <a:gd name="connsiteY6" fmla="*/ 118251 h 493703"/>
                    <a:gd name="connsiteX7" fmla="*/ 1268069 w 1285210"/>
                    <a:gd name="connsiteY7" fmla="*/ 51241 h 493703"/>
                    <a:gd name="connsiteX0" fmla="*/ 1268069 w 1285210"/>
                    <a:gd name="connsiteY0" fmla="*/ 51241 h 463524"/>
                    <a:gd name="connsiteX1" fmla="*/ 426441 w 1285210"/>
                    <a:gd name="connsiteY1" fmla="*/ 20134 h 463524"/>
                    <a:gd name="connsiteX2" fmla="*/ 57309 w 1285210"/>
                    <a:gd name="connsiteY2" fmla="*/ 0 h 463524"/>
                    <a:gd name="connsiteX3" fmla="*/ 0 w 1285210"/>
                    <a:gd name="connsiteY3" fmla="*/ 294743 h 463524"/>
                    <a:gd name="connsiteX4" fmla="*/ 265430 w 1285210"/>
                    <a:gd name="connsiteY4" fmla="*/ 463524 h 463524"/>
                    <a:gd name="connsiteX5" fmla="*/ 1285210 w 1285210"/>
                    <a:gd name="connsiteY5" fmla="*/ 118251 h 463524"/>
                    <a:gd name="connsiteX6" fmla="*/ 1268069 w 1285210"/>
                    <a:gd name="connsiteY6" fmla="*/ 51241 h 46352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285210" h="463524">
                      <a:moveTo>
                        <a:pt x="1268069" y="51241"/>
                      </a:moveTo>
                      <a:lnTo>
                        <a:pt x="426441" y="20134"/>
                      </a:lnTo>
                      <a:lnTo>
                        <a:pt x="57309" y="0"/>
                      </a:lnTo>
                      <a:lnTo>
                        <a:pt x="0" y="294743"/>
                      </a:lnTo>
                      <a:lnTo>
                        <a:pt x="265430" y="463524"/>
                      </a:lnTo>
                      <a:lnTo>
                        <a:pt x="1285210" y="118251"/>
                      </a:lnTo>
                      <a:lnTo>
                        <a:pt x="1268069" y="51241"/>
                      </a:lnTo>
                      <a:close/>
                    </a:path>
                  </a:pathLst>
                </a:custGeom>
                <a:solidFill>
                  <a:srgbClr val="84C6BF"/>
                </a:solidFill>
                <a:ln w="1270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88">
                    <a:solidFill>
                      <a:srgbClr val="122D4F"/>
                    </a:solidFill>
                  </a:endParaRPr>
                </a:p>
              </p:txBody>
            </p:sp>
            <p:sp>
              <p:nvSpPr>
                <p:cNvPr id="69" name="Freeform 68">
                  <a:extLst>
                    <a:ext uri="{FF2B5EF4-FFF2-40B4-BE49-F238E27FC236}">
                      <a16:creationId xmlns:a16="http://schemas.microsoft.com/office/drawing/2014/main" id="{EC5D271A-E19E-4846-92BD-3A4B27BFBC2B}"/>
                    </a:ext>
                  </a:extLst>
                </p:cNvPr>
                <p:cNvSpPr/>
                <p:nvPr/>
              </p:nvSpPr>
              <p:spPr>
                <a:xfrm rot="7978738">
                  <a:off x="1822985" y="1387816"/>
                  <a:ext cx="2616727" cy="2629172"/>
                </a:xfrm>
                <a:custGeom>
                  <a:avLst/>
                  <a:gdLst>
                    <a:gd name="connsiteX0" fmla="*/ 1583940 w 1583940"/>
                    <a:gd name="connsiteY0" fmla="*/ 0 h 1316123"/>
                    <a:gd name="connsiteX1" fmla="*/ 1086567 w 1583940"/>
                    <a:gd name="connsiteY1" fmla="*/ 600672 h 1316123"/>
                    <a:gd name="connsiteX2" fmla="*/ 967963 w 1583940"/>
                    <a:gd name="connsiteY2" fmla="*/ 485894 h 1316123"/>
                    <a:gd name="connsiteX3" fmla="*/ 661888 w 1583940"/>
                    <a:gd name="connsiteY3" fmla="*/ 665713 h 1316123"/>
                    <a:gd name="connsiteX4" fmla="*/ 505024 w 1583940"/>
                    <a:gd name="connsiteY4" fmla="*/ 799621 h 1316123"/>
                    <a:gd name="connsiteX5" fmla="*/ 0 w 1583940"/>
                    <a:gd name="connsiteY5" fmla="*/ 1308472 h 1316123"/>
                    <a:gd name="connsiteX6" fmla="*/ 179819 w 1583940"/>
                    <a:gd name="connsiteY6" fmla="*/ 1316123 h 1316123"/>
                    <a:gd name="connsiteX7" fmla="*/ 459113 w 1583940"/>
                    <a:gd name="connsiteY7" fmla="*/ 1296994 h 1316123"/>
                    <a:gd name="connsiteX8" fmla="*/ 746058 w 1583940"/>
                    <a:gd name="connsiteY8" fmla="*/ 1243431 h 1316123"/>
                    <a:gd name="connsiteX9" fmla="*/ 1017700 w 1583940"/>
                    <a:gd name="connsiteY9" fmla="*/ 1170738 h 1316123"/>
                    <a:gd name="connsiteX10" fmla="*/ 738407 w 1583940"/>
                    <a:gd name="connsiteY10" fmla="*/ 849359 h 1316123"/>
                    <a:gd name="connsiteX11" fmla="*/ 1033004 w 1583940"/>
                    <a:gd name="connsiteY11" fmla="*/ 547109 h 1316123"/>
                    <a:gd name="connsiteX0" fmla="*/ 1086567 w 1086567"/>
                    <a:gd name="connsiteY0" fmla="*/ 114778 h 830229"/>
                    <a:gd name="connsiteX1" fmla="*/ 967963 w 1086567"/>
                    <a:gd name="connsiteY1" fmla="*/ 0 h 830229"/>
                    <a:gd name="connsiteX2" fmla="*/ 661888 w 1086567"/>
                    <a:gd name="connsiteY2" fmla="*/ 179819 h 830229"/>
                    <a:gd name="connsiteX3" fmla="*/ 505024 w 1086567"/>
                    <a:gd name="connsiteY3" fmla="*/ 313727 h 830229"/>
                    <a:gd name="connsiteX4" fmla="*/ 0 w 1086567"/>
                    <a:gd name="connsiteY4" fmla="*/ 822578 h 830229"/>
                    <a:gd name="connsiteX5" fmla="*/ 179819 w 1086567"/>
                    <a:gd name="connsiteY5" fmla="*/ 830229 h 830229"/>
                    <a:gd name="connsiteX6" fmla="*/ 459113 w 1086567"/>
                    <a:gd name="connsiteY6" fmla="*/ 811100 h 830229"/>
                    <a:gd name="connsiteX7" fmla="*/ 746058 w 1086567"/>
                    <a:gd name="connsiteY7" fmla="*/ 757537 h 830229"/>
                    <a:gd name="connsiteX8" fmla="*/ 1017700 w 1086567"/>
                    <a:gd name="connsiteY8" fmla="*/ 684844 h 830229"/>
                    <a:gd name="connsiteX9" fmla="*/ 738407 w 1086567"/>
                    <a:gd name="connsiteY9" fmla="*/ 363465 h 830229"/>
                    <a:gd name="connsiteX10" fmla="*/ 1033004 w 1086567"/>
                    <a:gd name="connsiteY10" fmla="*/ 61215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38407 w 1033004"/>
                    <a:gd name="connsiteY8" fmla="*/ 363465 h 830229"/>
                    <a:gd name="connsiteX9" fmla="*/ 1033004 w 1033004"/>
                    <a:gd name="connsiteY9" fmla="*/ 61215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38407 w 1033004"/>
                    <a:gd name="connsiteY8" fmla="*/ 363465 h 830229"/>
                    <a:gd name="connsiteX9" fmla="*/ 1033004 w 1033004"/>
                    <a:gd name="connsiteY9" fmla="*/ 61215 h 830229"/>
                    <a:gd name="connsiteX10" fmla="*/ 967963 w 1033004"/>
                    <a:gd name="connsiteY10" fmla="*/ 0 h 830229"/>
                    <a:gd name="connsiteX0" fmla="*/ 967963 w 1033004"/>
                    <a:gd name="connsiteY0" fmla="*/ 0 h 830229"/>
                    <a:gd name="connsiteX1" fmla="*/ 661888 w 1033004"/>
                    <a:gd name="connsiteY1" fmla="*/ 179819 h 830229"/>
                    <a:gd name="connsiteX2" fmla="*/ 505024 w 1033004"/>
                    <a:gd name="connsiteY2" fmla="*/ 313727 h 830229"/>
                    <a:gd name="connsiteX3" fmla="*/ 0 w 1033004"/>
                    <a:gd name="connsiteY3" fmla="*/ 822578 h 830229"/>
                    <a:gd name="connsiteX4" fmla="*/ 179819 w 1033004"/>
                    <a:gd name="connsiteY4" fmla="*/ 830229 h 830229"/>
                    <a:gd name="connsiteX5" fmla="*/ 459113 w 1033004"/>
                    <a:gd name="connsiteY5" fmla="*/ 811100 h 830229"/>
                    <a:gd name="connsiteX6" fmla="*/ 746058 w 1033004"/>
                    <a:gd name="connsiteY6" fmla="*/ 757537 h 830229"/>
                    <a:gd name="connsiteX7" fmla="*/ 1017700 w 1033004"/>
                    <a:gd name="connsiteY7" fmla="*/ 684844 h 830229"/>
                    <a:gd name="connsiteX8" fmla="*/ 742233 w 1033004"/>
                    <a:gd name="connsiteY8" fmla="*/ 374943 h 830229"/>
                    <a:gd name="connsiteX9" fmla="*/ 1033004 w 1033004"/>
                    <a:gd name="connsiteY9" fmla="*/ 61215 h 830229"/>
                    <a:gd name="connsiteX10" fmla="*/ 967963 w 1033004"/>
                    <a:gd name="connsiteY10" fmla="*/ 0 h 830229"/>
                    <a:gd name="connsiteX0" fmla="*/ 619802 w 1033004"/>
                    <a:gd name="connsiteY0" fmla="*/ 0 h 1140130"/>
                    <a:gd name="connsiteX1" fmla="*/ 661888 w 1033004"/>
                    <a:gd name="connsiteY1" fmla="*/ 489720 h 1140130"/>
                    <a:gd name="connsiteX2" fmla="*/ 505024 w 1033004"/>
                    <a:gd name="connsiteY2" fmla="*/ 623628 h 1140130"/>
                    <a:gd name="connsiteX3" fmla="*/ 0 w 1033004"/>
                    <a:gd name="connsiteY3" fmla="*/ 1132479 h 1140130"/>
                    <a:gd name="connsiteX4" fmla="*/ 179819 w 1033004"/>
                    <a:gd name="connsiteY4" fmla="*/ 1140130 h 1140130"/>
                    <a:gd name="connsiteX5" fmla="*/ 459113 w 1033004"/>
                    <a:gd name="connsiteY5" fmla="*/ 1121001 h 1140130"/>
                    <a:gd name="connsiteX6" fmla="*/ 746058 w 1033004"/>
                    <a:gd name="connsiteY6" fmla="*/ 1067438 h 1140130"/>
                    <a:gd name="connsiteX7" fmla="*/ 1017700 w 1033004"/>
                    <a:gd name="connsiteY7" fmla="*/ 994745 h 1140130"/>
                    <a:gd name="connsiteX8" fmla="*/ 742233 w 1033004"/>
                    <a:gd name="connsiteY8" fmla="*/ 684844 h 1140130"/>
                    <a:gd name="connsiteX9" fmla="*/ 1033004 w 1033004"/>
                    <a:gd name="connsiteY9" fmla="*/ 371116 h 1140130"/>
                    <a:gd name="connsiteX10" fmla="*/ 619802 w 1033004"/>
                    <a:gd name="connsiteY10" fmla="*/ 0 h 1140130"/>
                    <a:gd name="connsiteX0" fmla="*/ 619802 w 1033004"/>
                    <a:gd name="connsiteY0" fmla="*/ 0 h 1140130"/>
                    <a:gd name="connsiteX1" fmla="*/ 348160 w 1033004"/>
                    <a:gd name="connsiteY1" fmla="*/ 309901 h 1140130"/>
                    <a:gd name="connsiteX2" fmla="*/ 505024 w 1033004"/>
                    <a:gd name="connsiteY2" fmla="*/ 623628 h 1140130"/>
                    <a:gd name="connsiteX3" fmla="*/ 0 w 1033004"/>
                    <a:gd name="connsiteY3" fmla="*/ 1132479 h 1140130"/>
                    <a:gd name="connsiteX4" fmla="*/ 179819 w 1033004"/>
                    <a:gd name="connsiteY4" fmla="*/ 1140130 h 1140130"/>
                    <a:gd name="connsiteX5" fmla="*/ 459113 w 1033004"/>
                    <a:gd name="connsiteY5" fmla="*/ 1121001 h 1140130"/>
                    <a:gd name="connsiteX6" fmla="*/ 746058 w 1033004"/>
                    <a:gd name="connsiteY6" fmla="*/ 1067438 h 1140130"/>
                    <a:gd name="connsiteX7" fmla="*/ 1017700 w 1033004"/>
                    <a:gd name="connsiteY7" fmla="*/ 994745 h 1140130"/>
                    <a:gd name="connsiteX8" fmla="*/ 742233 w 1033004"/>
                    <a:gd name="connsiteY8" fmla="*/ 684844 h 1140130"/>
                    <a:gd name="connsiteX9" fmla="*/ 1033004 w 1033004"/>
                    <a:gd name="connsiteY9" fmla="*/ 371116 h 1140130"/>
                    <a:gd name="connsiteX10" fmla="*/ 619802 w 1033004"/>
                    <a:gd name="connsiteY10" fmla="*/ 0 h 1140130"/>
                    <a:gd name="connsiteX0" fmla="*/ 608325 w 1033004"/>
                    <a:gd name="connsiteY0" fmla="*/ 0 h 1143956"/>
                    <a:gd name="connsiteX1" fmla="*/ 348160 w 1033004"/>
                    <a:gd name="connsiteY1" fmla="*/ 313727 h 1143956"/>
                    <a:gd name="connsiteX2" fmla="*/ 505024 w 1033004"/>
                    <a:gd name="connsiteY2" fmla="*/ 627454 h 1143956"/>
                    <a:gd name="connsiteX3" fmla="*/ 0 w 1033004"/>
                    <a:gd name="connsiteY3" fmla="*/ 1136305 h 1143956"/>
                    <a:gd name="connsiteX4" fmla="*/ 179819 w 1033004"/>
                    <a:gd name="connsiteY4" fmla="*/ 1143956 h 1143956"/>
                    <a:gd name="connsiteX5" fmla="*/ 459113 w 1033004"/>
                    <a:gd name="connsiteY5" fmla="*/ 1124827 h 1143956"/>
                    <a:gd name="connsiteX6" fmla="*/ 746058 w 1033004"/>
                    <a:gd name="connsiteY6" fmla="*/ 1071264 h 1143956"/>
                    <a:gd name="connsiteX7" fmla="*/ 1017700 w 1033004"/>
                    <a:gd name="connsiteY7" fmla="*/ 998571 h 1143956"/>
                    <a:gd name="connsiteX8" fmla="*/ 742233 w 1033004"/>
                    <a:gd name="connsiteY8" fmla="*/ 688670 h 1143956"/>
                    <a:gd name="connsiteX9" fmla="*/ 1033004 w 1033004"/>
                    <a:gd name="connsiteY9" fmla="*/ 374942 h 1143956"/>
                    <a:gd name="connsiteX10" fmla="*/ 608325 w 1033004"/>
                    <a:gd name="connsiteY10" fmla="*/ 0 h 1143956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179819 w 1033004"/>
                    <a:gd name="connsiteY4" fmla="*/ 1143956 h 1155434"/>
                    <a:gd name="connsiteX5" fmla="*/ 459113 w 1033004"/>
                    <a:gd name="connsiteY5" fmla="*/ 112482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179819 w 1033004"/>
                    <a:gd name="connsiteY4" fmla="*/ 1143956 h 1155434"/>
                    <a:gd name="connsiteX5" fmla="*/ 336683 w 1033004"/>
                    <a:gd name="connsiteY5" fmla="*/ 100239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608325 w 1033004"/>
                    <a:gd name="connsiteY0" fmla="*/ 0 h 1155434"/>
                    <a:gd name="connsiteX1" fmla="*/ 348160 w 1033004"/>
                    <a:gd name="connsiteY1" fmla="*/ 313727 h 1155434"/>
                    <a:gd name="connsiteX2" fmla="*/ 45911 w 1033004"/>
                    <a:gd name="connsiteY2" fmla="*/ 1155434 h 1155434"/>
                    <a:gd name="connsiteX3" fmla="*/ 0 w 1033004"/>
                    <a:gd name="connsiteY3" fmla="*/ 1136305 h 1155434"/>
                    <a:gd name="connsiteX4" fmla="*/ 244860 w 1033004"/>
                    <a:gd name="connsiteY4" fmla="*/ 1059785 h 1155434"/>
                    <a:gd name="connsiteX5" fmla="*/ 336683 w 1033004"/>
                    <a:gd name="connsiteY5" fmla="*/ 1002397 h 1155434"/>
                    <a:gd name="connsiteX6" fmla="*/ 746058 w 1033004"/>
                    <a:gd name="connsiteY6" fmla="*/ 1071264 h 1155434"/>
                    <a:gd name="connsiteX7" fmla="*/ 1017700 w 1033004"/>
                    <a:gd name="connsiteY7" fmla="*/ 998571 h 1155434"/>
                    <a:gd name="connsiteX8" fmla="*/ 742233 w 1033004"/>
                    <a:gd name="connsiteY8" fmla="*/ 688670 h 1155434"/>
                    <a:gd name="connsiteX9" fmla="*/ 1033004 w 1033004"/>
                    <a:gd name="connsiteY9" fmla="*/ 374942 h 1155434"/>
                    <a:gd name="connsiteX10" fmla="*/ 608325 w 1033004"/>
                    <a:gd name="connsiteY10" fmla="*/ 0 h 1155434"/>
                    <a:gd name="connsiteX0" fmla="*/ 562414 w 987093"/>
                    <a:gd name="connsiteY0" fmla="*/ 0 h 1155434"/>
                    <a:gd name="connsiteX1" fmla="*/ 302249 w 987093"/>
                    <a:gd name="connsiteY1" fmla="*/ 313727 h 1155434"/>
                    <a:gd name="connsiteX2" fmla="*/ 0 w 987093"/>
                    <a:gd name="connsiteY2" fmla="*/ 1155434 h 1155434"/>
                    <a:gd name="connsiteX3" fmla="*/ 198949 w 987093"/>
                    <a:gd name="connsiteY3" fmla="*/ 1059785 h 1155434"/>
                    <a:gd name="connsiteX4" fmla="*/ 290772 w 987093"/>
                    <a:gd name="connsiteY4" fmla="*/ 1002397 h 1155434"/>
                    <a:gd name="connsiteX5" fmla="*/ 700147 w 987093"/>
                    <a:gd name="connsiteY5" fmla="*/ 1071264 h 1155434"/>
                    <a:gd name="connsiteX6" fmla="*/ 971789 w 987093"/>
                    <a:gd name="connsiteY6" fmla="*/ 998571 h 1155434"/>
                    <a:gd name="connsiteX7" fmla="*/ 696322 w 987093"/>
                    <a:gd name="connsiteY7" fmla="*/ 688670 h 1155434"/>
                    <a:gd name="connsiteX8" fmla="*/ 987093 w 987093"/>
                    <a:gd name="connsiteY8" fmla="*/ 374942 h 1155434"/>
                    <a:gd name="connsiteX9" fmla="*/ 562414 w 987093"/>
                    <a:gd name="connsiteY9" fmla="*/ 0 h 1155434"/>
                    <a:gd name="connsiteX0" fmla="*/ 562414 w 971789"/>
                    <a:gd name="connsiteY0" fmla="*/ 0 h 1155434"/>
                    <a:gd name="connsiteX1" fmla="*/ 302249 w 971789"/>
                    <a:gd name="connsiteY1" fmla="*/ 313727 h 1155434"/>
                    <a:gd name="connsiteX2" fmla="*/ 0 w 971789"/>
                    <a:gd name="connsiteY2" fmla="*/ 1155434 h 1155434"/>
                    <a:gd name="connsiteX3" fmla="*/ 198949 w 971789"/>
                    <a:gd name="connsiteY3" fmla="*/ 1059785 h 1155434"/>
                    <a:gd name="connsiteX4" fmla="*/ 290772 w 971789"/>
                    <a:gd name="connsiteY4" fmla="*/ 1002397 h 1155434"/>
                    <a:gd name="connsiteX5" fmla="*/ 700147 w 971789"/>
                    <a:gd name="connsiteY5" fmla="*/ 1071264 h 1155434"/>
                    <a:gd name="connsiteX6" fmla="*/ 971789 w 971789"/>
                    <a:gd name="connsiteY6" fmla="*/ 998571 h 1155434"/>
                    <a:gd name="connsiteX7" fmla="*/ 696322 w 971789"/>
                    <a:gd name="connsiteY7" fmla="*/ 688670 h 1155434"/>
                    <a:gd name="connsiteX8" fmla="*/ 765189 w 971789"/>
                    <a:gd name="connsiteY8" fmla="*/ 61214 h 1155434"/>
                    <a:gd name="connsiteX9" fmla="*/ 562414 w 971789"/>
                    <a:gd name="connsiteY9" fmla="*/ 0 h 1155434"/>
                    <a:gd name="connsiteX0" fmla="*/ 562414 w 971789"/>
                    <a:gd name="connsiteY0" fmla="*/ 0 h 1155434"/>
                    <a:gd name="connsiteX1" fmla="*/ 302249 w 971789"/>
                    <a:gd name="connsiteY1" fmla="*/ 313727 h 1155434"/>
                    <a:gd name="connsiteX2" fmla="*/ 0 w 971789"/>
                    <a:gd name="connsiteY2" fmla="*/ 1155434 h 1155434"/>
                    <a:gd name="connsiteX3" fmla="*/ 198949 w 971789"/>
                    <a:gd name="connsiteY3" fmla="*/ 1059785 h 1155434"/>
                    <a:gd name="connsiteX4" fmla="*/ 290772 w 971789"/>
                    <a:gd name="connsiteY4" fmla="*/ 1002397 h 1155434"/>
                    <a:gd name="connsiteX5" fmla="*/ 700147 w 971789"/>
                    <a:gd name="connsiteY5" fmla="*/ 1071264 h 1155434"/>
                    <a:gd name="connsiteX6" fmla="*/ 971789 w 971789"/>
                    <a:gd name="connsiteY6" fmla="*/ 998571 h 1155434"/>
                    <a:gd name="connsiteX7" fmla="*/ 696322 w 971789"/>
                    <a:gd name="connsiteY7" fmla="*/ 688670 h 1155434"/>
                    <a:gd name="connsiteX8" fmla="*/ 757537 w 971789"/>
                    <a:gd name="connsiteY8" fmla="*/ 68865 h 1155434"/>
                    <a:gd name="connsiteX9" fmla="*/ 562414 w 971789"/>
                    <a:gd name="connsiteY9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700148 w 757537"/>
                    <a:gd name="connsiteY6" fmla="*/ 795796 h 1155434"/>
                    <a:gd name="connsiteX7" fmla="*/ 696322 w 757537"/>
                    <a:gd name="connsiteY7" fmla="*/ 688670 h 1155434"/>
                    <a:gd name="connsiteX8" fmla="*/ 757537 w 757537"/>
                    <a:gd name="connsiteY8" fmla="*/ 68865 h 1155434"/>
                    <a:gd name="connsiteX9" fmla="*/ 562414 w 757537"/>
                    <a:gd name="connsiteY9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96322 w 757537"/>
                    <a:gd name="connsiteY6" fmla="*/ 688670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700147 w 757537"/>
                    <a:gd name="connsiteY5" fmla="*/ 1071264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0772 w 757537"/>
                    <a:gd name="connsiteY4" fmla="*/ 1002397 h 1155434"/>
                    <a:gd name="connsiteX5" fmla="*/ 539457 w 757537"/>
                    <a:gd name="connsiteY5" fmla="*/ 887619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2414 w 757537"/>
                    <a:gd name="connsiteY0" fmla="*/ 0 h 1155434"/>
                    <a:gd name="connsiteX1" fmla="*/ 302249 w 757537"/>
                    <a:gd name="connsiteY1" fmla="*/ 313727 h 1155434"/>
                    <a:gd name="connsiteX2" fmla="*/ 0 w 757537"/>
                    <a:gd name="connsiteY2" fmla="*/ 1155434 h 1155434"/>
                    <a:gd name="connsiteX3" fmla="*/ 198949 w 757537"/>
                    <a:gd name="connsiteY3" fmla="*/ 1059785 h 1155434"/>
                    <a:gd name="connsiteX4" fmla="*/ 298424 w 757537"/>
                    <a:gd name="connsiteY4" fmla="*/ 1021527 h 1155434"/>
                    <a:gd name="connsiteX5" fmla="*/ 539457 w 757537"/>
                    <a:gd name="connsiteY5" fmla="*/ 887619 h 1155434"/>
                    <a:gd name="connsiteX6" fmla="*/ 684845 w 757537"/>
                    <a:gd name="connsiteY6" fmla="*/ 784319 h 1155434"/>
                    <a:gd name="connsiteX7" fmla="*/ 757537 w 757537"/>
                    <a:gd name="connsiteY7" fmla="*/ 68865 h 1155434"/>
                    <a:gd name="connsiteX8" fmla="*/ 562414 w 757537"/>
                    <a:gd name="connsiteY8" fmla="*/ 0 h 1155434"/>
                    <a:gd name="connsiteX0" fmla="*/ 566240 w 761363"/>
                    <a:gd name="connsiteY0" fmla="*/ 0 h 1163086"/>
                    <a:gd name="connsiteX1" fmla="*/ 306075 w 761363"/>
                    <a:gd name="connsiteY1" fmla="*/ 313727 h 1163086"/>
                    <a:gd name="connsiteX2" fmla="*/ 0 w 761363"/>
                    <a:gd name="connsiteY2" fmla="*/ 1163086 h 1163086"/>
                    <a:gd name="connsiteX3" fmla="*/ 202775 w 761363"/>
                    <a:gd name="connsiteY3" fmla="*/ 1059785 h 1163086"/>
                    <a:gd name="connsiteX4" fmla="*/ 302250 w 761363"/>
                    <a:gd name="connsiteY4" fmla="*/ 1021527 h 1163086"/>
                    <a:gd name="connsiteX5" fmla="*/ 543283 w 761363"/>
                    <a:gd name="connsiteY5" fmla="*/ 887619 h 1163086"/>
                    <a:gd name="connsiteX6" fmla="*/ 688671 w 761363"/>
                    <a:gd name="connsiteY6" fmla="*/ 784319 h 1163086"/>
                    <a:gd name="connsiteX7" fmla="*/ 761363 w 761363"/>
                    <a:gd name="connsiteY7" fmla="*/ 68865 h 1163086"/>
                    <a:gd name="connsiteX8" fmla="*/ 566240 w 761363"/>
                    <a:gd name="connsiteY8" fmla="*/ 0 h 1163086"/>
                    <a:gd name="connsiteX0" fmla="*/ 566240 w 749885"/>
                    <a:gd name="connsiteY0" fmla="*/ 0 h 1163086"/>
                    <a:gd name="connsiteX1" fmla="*/ 306075 w 749885"/>
                    <a:gd name="connsiteY1" fmla="*/ 313727 h 1163086"/>
                    <a:gd name="connsiteX2" fmla="*/ 0 w 749885"/>
                    <a:gd name="connsiteY2" fmla="*/ 1163086 h 1163086"/>
                    <a:gd name="connsiteX3" fmla="*/ 202775 w 749885"/>
                    <a:gd name="connsiteY3" fmla="*/ 1059785 h 1163086"/>
                    <a:gd name="connsiteX4" fmla="*/ 302250 w 749885"/>
                    <a:gd name="connsiteY4" fmla="*/ 1021527 h 1163086"/>
                    <a:gd name="connsiteX5" fmla="*/ 543283 w 749885"/>
                    <a:gd name="connsiteY5" fmla="*/ 887619 h 1163086"/>
                    <a:gd name="connsiteX6" fmla="*/ 688671 w 749885"/>
                    <a:gd name="connsiteY6" fmla="*/ 784319 h 1163086"/>
                    <a:gd name="connsiteX7" fmla="*/ 749885 w 749885"/>
                    <a:gd name="connsiteY7" fmla="*/ 68865 h 1163086"/>
                    <a:gd name="connsiteX8" fmla="*/ 566240 w 749885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688671 w 753711"/>
                    <a:gd name="connsiteY6" fmla="*/ 784319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540753 w 753711"/>
                    <a:gd name="connsiteY6" fmla="*/ 887413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753711"/>
                    <a:gd name="connsiteY0" fmla="*/ 0 h 1163086"/>
                    <a:gd name="connsiteX1" fmla="*/ 306075 w 753711"/>
                    <a:gd name="connsiteY1" fmla="*/ 313727 h 1163086"/>
                    <a:gd name="connsiteX2" fmla="*/ 0 w 753711"/>
                    <a:gd name="connsiteY2" fmla="*/ 1163086 h 1163086"/>
                    <a:gd name="connsiteX3" fmla="*/ 202775 w 753711"/>
                    <a:gd name="connsiteY3" fmla="*/ 1059785 h 1163086"/>
                    <a:gd name="connsiteX4" fmla="*/ 302250 w 753711"/>
                    <a:gd name="connsiteY4" fmla="*/ 1021527 h 1163086"/>
                    <a:gd name="connsiteX5" fmla="*/ 543283 w 753711"/>
                    <a:gd name="connsiteY5" fmla="*/ 887619 h 1163086"/>
                    <a:gd name="connsiteX6" fmla="*/ 688671 w 753711"/>
                    <a:gd name="connsiteY6" fmla="*/ 757425 h 1163086"/>
                    <a:gd name="connsiteX7" fmla="*/ 753711 w 753711"/>
                    <a:gd name="connsiteY7" fmla="*/ 53562 h 1163086"/>
                    <a:gd name="connsiteX8" fmla="*/ 566240 w 753711"/>
                    <a:gd name="connsiteY8" fmla="*/ 0 h 1163086"/>
                    <a:gd name="connsiteX0" fmla="*/ 566240 w 1533640"/>
                    <a:gd name="connsiteY0" fmla="*/ 0 h 1163086"/>
                    <a:gd name="connsiteX1" fmla="*/ 306075 w 1533640"/>
                    <a:gd name="connsiteY1" fmla="*/ 313727 h 1163086"/>
                    <a:gd name="connsiteX2" fmla="*/ 0 w 1533640"/>
                    <a:gd name="connsiteY2" fmla="*/ 1163086 h 1163086"/>
                    <a:gd name="connsiteX3" fmla="*/ 202775 w 1533640"/>
                    <a:gd name="connsiteY3" fmla="*/ 1059785 h 1163086"/>
                    <a:gd name="connsiteX4" fmla="*/ 302250 w 1533640"/>
                    <a:gd name="connsiteY4" fmla="*/ 1021527 h 1163086"/>
                    <a:gd name="connsiteX5" fmla="*/ 543283 w 1533640"/>
                    <a:gd name="connsiteY5" fmla="*/ 887619 h 1163086"/>
                    <a:gd name="connsiteX6" fmla="*/ 688671 w 1533640"/>
                    <a:gd name="connsiteY6" fmla="*/ 757425 h 1163086"/>
                    <a:gd name="connsiteX7" fmla="*/ 1533640 w 1533640"/>
                    <a:gd name="connsiteY7" fmla="*/ 627304 h 1163086"/>
                    <a:gd name="connsiteX8" fmla="*/ 566240 w 1533640"/>
                    <a:gd name="connsiteY8" fmla="*/ 0 h 1163086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43283 w 1533640"/>
                    <a:gd name="connsiteY5" fmla="*/ 573892 h 849359"/>
                    <a:gd name="connsiteX6" fmla="*/ 688671 w 1533640"/>
                    <a:gd name="connsiteY6" fmla="*/ 443698 h 849359"/>
                    <a:gd name="connsiteX7" fmla="*/ 1533640 w 1533640"/>
                    <a:gd name="connsiteY7" fmla="*/ 313577 h 849359"/>
                    <a:gd name="connsiteX8" fmla="*/ 1516499 w 1533640"/>
                    <a:gd name="connsiteY8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43283 w 1533640"/>
                    <a:gd name="connsiteY5" fmla="*/ 573892 h 849359"/>
                    <a:gd name="connsiteX6" fmla="*/ 513860 w 1533640"/>
                    <a:gd name="connsiteY6" fmla="*/ 658850 h 849359"/>
                    <a:gd name="connsiteX7" fmla="*/ 1533640 w 1533640"/>
                    <a:gd name="connsiteY7" fmla="*/ 313577 h 849359"/>
                    <a:gd name="connsiteX8" fmla="*/ 1516499 w 1533640"/>
                    <a:gd name="connsiteY8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302250 w 1533640"/>
                    <a:gd name="connsiteY4" fmla="*/ 707800 h 849359"/>
                    <a:gd name="connsiteX5" fmla="*/ 513860 w 1533640"/>
                    <a:gd name="connsiteY5" fmla="*/ 658850 h 849359"/>
                    <a:gd name="connsiteX6" fmla="*/ 1533640 w 1533640"/>
                    <a:gd name="connsiteY6" fmla="*/ 313577 h 849359"/>
                    <a:gd name="connsiteX7" fmla="*/ 1516499 w 1533640"/>
                    <a:gd name="connsiteY7" fmla="*/ 246567 h 849359"/>
                    <a:gd name="connsiteX0" fmla="*/ 1516499 w 1533640"/>
                    <a:gd name="connsiteY0" fmla="*/ 246567 h 849359"/>
                    <a:gd name="connsiteX1" fmla="*/ 306075 w 1533640"/>
                    <a:gd name="connsiteY1" fmla="*/ 0 h 849359"/>
                    <a:gd name="connsiteX2" fmla="*/ 0 w 1533640"/>
                    <a:gd name="connsiteY2" fmla="*/ 849359 h 849359"/>
                    <a:gd name="connsiteX3" fmla="*/ 202775 w 1533640"/>
                    <a:gd name="connsiteY3" fmla="*/ 746058 h 849359"/>
                    <a:gd name="connsiteX4" fmla="*/ 418791 w 1533640"/>
                    <a:gd name="connsiteY4" fmla="*/ 689871 h 849359"/>
                    <a:gd name="connsiteX5" fmla="*/ 513860 w 1533640"/>
                    <a:gd name="connsiteY5" fmla="*/ 658850 h 849359"/>
                    <a:gd name="connsiteX6" fmla="*/ 1533640 w 1533640"/>
                    <a:gd name="connsiteY6" fmla="*/ 313577 h 849359"/>
                    <a:gd name="connsiteX7" fmla="*/ 1516499 w 1533640"/>
                    <a:gd name="connsiteY7" fmla="*/ 246567 h 849359"/>
                    <a:gd name="connsiteX0" fmla="*/ 1516499 w 1533640"/>
                    <a:gd name="connsiteY0" fmla="*/ 38 h 602830"/>
                    <a:gd name="connsiteX1" fmla="*/ 642252 w 1533640"/>
                    <a:gd name="connsiteY1" fmla="*/ 0 h 602830"/>
                    <a:gd name="connsiteX2" fmla="*/ 0 w 1533640"/>
                    <a:gd name="connsiteY2" fmla="*/ 602830 h 602830"/>
                    <a:gd name="connsiteX3" fmla="*/ 202775 w 1533640"/>
                    <a:gd name="connsiteY3" fmla="*/ 499529 h 602830"/>
                    <a:gd name="connsiteX4" fmla="*/ 418791 w 1533640"/>
                    <a:gd name="connsiteY4" fmla="*/ 443342 h 602830"/>
                    <a:gd name="connsiteX5" fmla="*/ 513860 w 1533640"/>
                    <a:gd name="connsiteY5" fmla="*/ 412321 h 602830"/>
                    <a:gd name="connsiteX6" fmla="*/ 1533640 w 1533640"/>
                    <a:gd name="connsiteY6" fmla="*/ 67048 h 602830"/>
                    <a:gd name="connsiteX7" fmla="*/ 1516499 w 1533640"/>
                    <a:gd name="connsiteY7" fmla="*/ 38 h 602830"/>
                    <a:gd name="connsiteX0" fmla="*/ 1516499 w 1533640"/>
                    <a:gd name="connsiteY0" fmla="*/ 38 h 602830"/>
                    <a:gd name="connsiteX1" fmla="*/ 642252 w 1533640"/>
                    <a:gd name="connsiteY1" fmla="*/ 0 h 602830"/>
                    <a:gd name="connsiteX2" fmla="*/ 0 w 1533640"/>
                    <a:gd name="connsiteY2" fmla="*/ 602830 h 602830"/>
                    <a:gd name="connsiteX3" fmla="*/ 202775 w 1533640"/>
                    <a:gd name="connsiteY3" fmla="*/ 499529 h 602830"/>
                    <a:gd name="connsiteX4" fmla="*/ 418791 w 1533640"/>
                    <a:gd name="connsiteY4" fmla="*/ 443342 h 602830"/>
                    <a:gd name="connsiteX5" fmla="*/ 513860 w 1533640"/>
                    <a:gd name="connsiteY5" fmla="*/ 412321 h 602830"/>
                    <a:gd name="connsiteX6" fmla="*/ 1533640 w 1533640"/>
                    <a:gd name="connsiteY6" fmla="*/ 67048 h 602830"/>
                    <a:gd name="connsiteX7" fmla="*/ 1516499 w 1533640"/>
                    <a:gd name="connsiteY7" fmla="*/ 38 h 602830"/>
                    <a:gd name="connsiteX0" fmla="*/ 1313724 w 1330865"/>
                    <a:gd name="connsiteY0" fmla="*/ 28863 h 528354"/>
                    <a:gd name="connsiteX1" fmla="*/ 439477 w 1330865"/>
                    <a:gd name="connsiteY1" fmla="*/ 28825 h 528354"/>
                    <a:gd name="connsiteX2" fmla="*/ 133401 w 1330865"/>
                    <a:gd name="connsiteY2" fmla="*/ 93773 h 528354"/>
                    <a:gd name="connsiteX3" fmla="*/ 0 w 1330865"/>
                    <a:gd name="connsiteY3" fmla="*/ 528354 h 528354"/>
                    <a:gd name="connsiteX4" fmla="*/ 216016 w 1330865"/>
                    <a:gd name="connsiteY4" fmla="*/ 472167 h 528354"/>
                    <a:gd name="connsiteX5" fmla="*/ 311085 w 1330865"/>
                    <a:gd name="connsiteY5" fmla="*/ 441146 h 528354"/>
                    <a:gd name="connsiteX6" fmla="*/ 1330865 w 1330865"/>
                    <a:gd name="connsiteY6" fmla="*/ 95873 h 528354"/>
                    <a:gd name="connsiteX7" fmla="*/ 1313724 w 1330865"/>
                    <a:gd name="connsiteY7" fmla="*/ 28863 h 528354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133401 w 1330865"/>
                    <a:gd name="connsiteY2" fmla="*/ 64948 h 499529"/>
                    <a:gd name="connsiteX3" fmla="*/ 0 w 1330865"/>
                    <a:gd name="connsiteY3" fmla="*/ 499529 h 499529"/>
                    <a:gd name="connsiteX4" fmla="*/ 216016 w 1330865"/>
                    <a:gd name="connsiteY4" fmla="*/ 443342 h 499529"/>
                    <a:gd name="connsiteX5" fmla="*/ 311085 w 1330865"/>
                    <a:gd name="connsiteY5" fmla="*/ 412321 h 499529"/>
                    <a:gd name="connsiteX6" fmla="*/ 1330865 w 1330865"/>
                    <a:gd name="connsiteY6" fmla="*/ 67048 h 499529"/>
                    <a:gd name="connsiteX7" fmla="*/ 1313724 w 1330865"/>
                    <a:gd name="connsiteY7" fmla="*/ 38 h 499529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424754 w 1330865"/>
                    <a:gd name="connsiteY2" fmla="*/ 73912 h 499529"/>
                    <a:gd name="connsiteX3" fmla="*/ 0 w 1330865"/>
                    <a:gd name="connsiteY3" fmla="*/ 499529 h 499529"/>
                    <a:gd name="connsiteX4" fmla="*/ 216016 w 1330865"/>
                    <a:gd name="connsiteY4" fmla="*/ 443342 h 499529"/>
                    <a:gd name="connsiteX5" fmla="*/ 311085 w 1330865"/>
                    <a:gd name="connsiteY5" fmla="*/ 412321 h 499529"/>
                    <a:gd name="connsiteX6" fmla="*/ 1330865 w 1330865"/>
                    <a:gd name="connsiteY6" fmla="*/ 67048 h 499529"/>
                    <a:gd name="connsiteX7" fmla="*/ 1313724 w 1330865"/>
                    <a:gd name="connsiteY7" fmla="*/ 38 h 499529"/>
                    <a:gd name="connsiteX0" fmla="*/ 1313724 w 1330865"/>
                    <a:gd name="connsiteY0" fmla="*/ 38 h 499529"/>
                    <a:gd name="connsiteX1" fmla="*/ 439477 w 1330865"/>
                    <a:gd name="connsiteY1" fmla="*/ 0 h 499529"/>
                    <a:gd name="connsiteX2" fmla="*/ 424754 w 1330865"/>
                    <a:gd name="connsiteY2" fmla="*/ 73912 h 499529"/>
                    <a:gd name="connsiteX3" fmla="*/ 70686 w 1330865"/>
                    <a:gd name="connsiteY3" fmla="*/ 75553 h 499529"/>
                    <a:gd name="connsiteX4" fmla="*/ 0 w 1330865"/>
                    <a:gd name="connsiteY4" fmla="*/ 499529 h 499529"/>
                    <a:gd name="connsiteX5" fmla="*/ 216016 w 1330865"/>
                    <a:gd name="connsiteY5" fmla="*/ 443342 h 499529"/>
                    <a:gd name="connsiteX6" fmla="*/ 311085 w 1330865"/>
                    <a:gd name="connsiteY6" fmla="*/ 412321 h 499529"/>
                    <a:gd name="connsiteX7" fmla="*/ 1330865 w 1330865"/>
                    <a:gd name="connsiteY7" fmla="*/ 67048 h 499529"/>
                    <a:gd name="connsiteX8" fmla="*/ 1313724 w 1330865"/>
                    <a:gd name="connsiteY8" fmla="*/ 38 h 499529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41296 w 1447407"/>
                    <a:gd name="connsiteY2" fmla="*/ 73912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41296 w 1447407"/>
                    <a:gd name="connsiteY2" fmla="*/ 73912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430266 w 1447407"/>
                    <a:gd name="connsiteY0" fmla="*/ 38 h 443342"/>
                    <a:gd name="connsiteX1" fmla="*/ 556019 w 1447407"/>
                    <a:gd name="connsiteY1" fmla="*/ 0 h 443342"/>
                    <a:gd name="connsiteX2" fmla="*/ 559225 w 1447407"/>
                    <a:gd name="connsiteY2" fmla="*/ 78395 h 443342"/>
                    <a:gd name="connsiteX3" fmla="*/ 187228 w 1447407"/>
                    <a:gd name="connsiteY3" fmla="*/ 75553 h 443342"/>
                    <a:gd name="connsiteX4" fmla="*/ 0 w 1447407"/>
                    <a:gd name="connsiteY4" fmla="*/ 253000 h 443342"/>
                    <a:gd name="connsiteX5" fmla="*/ 332558 w 1447407"/>
                    <a:gd name="connsiteY5" fmla="*/ 443342 h 443342"/>
                    <a:gd name="connsiteX6" fmla="*/ 427627 w 1447407"/>
                    <a:gd name="connsiteY6" fmla="*/ 412321 h 443342"/>
                    <a:gd name="connsiteX7" fmla="*/ 1447407 w 1447407"/>
                    <a:gd name="connsiteY7" fmla="*/ 67048 h 443342"/>
                    <a:gd name="connsiteX8" fmla="*/ 1430266 w 1447407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74060 w 1362242"/>
                    <a:gd name="connsiteY2" fmla="*/ 78395 h 443342"/>
                    <a:gd name="connsiteX3" fmla="*/ 102063 w 1362242"/>
                    <a:gd name="connsiteY3" fmla="*/ 75553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69577 w 1362242"/>
                    <a:gd name="connsiteY2" fmla="*/ 42536 h 443342"/>
                    <a:gd name="connsiteX3" fmla="*/ 102063 w 1362242"/>
                    <a:gd name="connsiteY3" fmla="*/ 75553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3342"/>
                    <a:gd name="connsiteX1" fmla="*/ 470854 w 1362242"/>
                    <a:gd name="connsiteY1" fmla="*/ 0 h 443342"/>
                    <a:gd name="connsiteX2" fmla="*/ 469577 w 1362242"/>
                    <a:gd name="connsiteY2" fmla="*/ 42536 h 443342"/>
                    <a:gd name="connsiteX3" fmla="*/ 115510 w 1362242"/>
                    <a:gd name="connsiteY3" fmla="*/ 48659 h 443342"/>
                    <a:gd name="connsiteX4" fmla="*/ 0 w 1362242"/>
                    <a:gd name="connsiteY4" fmla="*/ 297823 h 443342"/>
                    <a:gd name="connsiteX5" fmla="*/ 247393 w 1362242"/>
                    <a:gd name="connsiteY5" fmla="*/ 443342 h 443342"/>
                    <a:gd name="connsiteX6" fmla="*/ 342462 w 1362242"/>
                    <a:gd name="connsiteY6" fmla="*/ 412321 h 443342"/>
                    <a:gd name="connsiteX7" fmla="*/ 1362242 w 1362242"/>
                    <a:gd name="connsiteY7" fmla="*/ 67048 h 443342"/>
                    <a:gd name="connsiteX8" fmla="*/ 1345101 w 1362242"/>
                    <a:gd name="connsiteY8" fmla="*/ 38 h 443342"/>
                    <a:gd name="connsiteX0" fmla="*/ 1345101 w 1362242"/>
                    <a:gd name="connsiteY0" fmla="*/ 38 h 442500"/>
                    <a:gd name="connsiteX1" fmla="*/ 470854 w 1362242"/>
                    <a:gd name="connsiteY1" fmla="*/ 0 h 442500"/>
                    <a:gd name="connsiteX2" fmla="*/ 469577 w 1362242"/>
                    <a:gd name="connsiteY2" fmla="*/ 42536 h 442500"/>
                    <a:gd name="connsiteX3" fmla="*/ 115510 w 1362242"/>
                    <a:gd name="connsiteY3" fmla="*/ 48659 h 442500"/>
                    <a:gd name="connsiteX4" fmla="*/ 0 w 1362242"/>
                    <a:gd name="connsiteY4" fmla="*/ 297823 h 442500"/>
                    <a:gd name="connsiteX5" fmla="*/ 394422 w 1362242"/>
                    <a:gd name="connsiteY5" fmla="*/ 442500 h 442500"/>
                    <a:gd name="connsiteX6" fmla="*/ 342462 w 1362242"/>
                    <a:gd name="connsiteY6" fmla="*/ 412321 h 442500"/>
                    <a:gd name="connsiteX7" fmla="*/ 1362242 w 1362242"/>
                    <a:gd name="connsiteY7" fmla="*/ 67048 h 442500"/>
                    <a:gd name="connsiteX8" fmla="*/ 1345101 w 1362242"/>
                    <a:gd name="connsiteY8" fmla="*/ 38 h 442500"/>
                    <a:gd name="connsiteX0" fmla="*/ 1452821 w 1469962"/>
                    <a:gd name="connsiteY0" fmla="*/ 38 h 442500"/>
                    <a:gd name="connsiteX1" fmla="*/ 578574 w 1469962"/>
                    <a:gd name="connsiteY1" fmla="*/ 0 h 442500"/>
                    <a:gd name="connsiteX2" fmla="*/ 577297 w 1469962"/>
                    <a:gd name="connsiteY2" fmla="*/ 42536 h 442500"/>
                    <a:gd name="connsiteX3" fmla="*/ 223230 w 1469962"/>
                    <a:gd name="connsiteY3" fmla="*/ 48659 h 442500"/>
                    <a:gd name="connsiteX4" fmla="*/ 0 w 1469962"/>
                    <a:gd name="connsiteY4" fmla="*/ 290786 h 442500"/>
                    <a:gd name="connsiteX5" fmla="*/ 502142 w 1469962"/>
                    <a:gd name="connsiteY5" fmla="*/ 442500 h 442500"/>
                    <a:gd name="connsiteX6" fmla="*/ 450182 w 1469962"/>
                    <a:gd name="connsiteY6" fmla="*/ 412321 h 442500"/>
                    <a:gd name="connsiteX7" fmla="*/ 1469962 w 1469962"/>
                    <a:gd name="connsiteY7" fmla="*/ 67048 h 442500"/>
                    <a:gd name="connsiteX8" fmla="*/ 1452821 w 1469962"/>
                    <a:gd name="connsiteY8" fmla="*/ 38 h 442500"/>
                    <a:gd name="connsiteX0" fmla="*/ 1354184 w 1371325"/>
                    <a:gd name="connsiteY0" fmla="*/ 38 h 442500"/>
                    <a:gd name="connsiteX1" fmla="*/ 479937 w 1371325"/>
                    <a:gd name="connsiteY1" fmla="*/ 0 h 442500"/>
                    <a:gd name="connsiteX2" fmla="*/ 478660 w 1371325"/>
                    <a:gd name="connsiteY2" fmla="*/ 42536 h 442500"/>
                    <a:gd name="connsiteX3" fmla="*/ 124593 w 1371325"/>
                    <a:gd name="connsiteY3" fmla="*/ 48659 h 442500"/>
                    <a:gd name="connsiteX4" fmla="*/ 0 w 1371325"/>
                    <a:gd name="connsiteY4" fmla="*/ 191287 h 442500"/>
                    <a:gd name="connsiteX5" fmla="*/ 403505 w 1371325"/>
                    <a:gd name="connsiteY5" fmla="*/ 442500 h 442500"/>
                    <a:gd name="connsiteX6" fmla="*/ 351545 w 1371325"/>
                    <a:gd name="connsiteY6" fmla="*/ 412321 h 442500"/>
                    <a:gd name="connsiteX7" fmla="*/ 1371325 w 1371325"/>
                    <a:gd name="connsiteY7" fmla="*/ 67048 h 442500"/>
                    <a:gd name="connsiteX8" fmla="*/ 1354184 w 1371325"/>
                    <a:gd name="connsiteY8" fmla="*/ 38 h 442500"/>
                    <a:gd name="connsiteX0" fmla="*/ 1354184 w 1371325"/>
                    <a:gd name="connsiteY0" fmla="*/ 31107 h 473569"/>
                    <a:gd name="connsiteX1" fmla="*/ 512556 w 1371325"/>
                    <a:gd name="connsiteY1" fmla="*/ 0 h 473569"/>
                    <a:gd name="connsiteX2" fmla="*/ 478660 w 1371325"/>
                    <a:gd name="connsiteY2" fmla="*/ 73605 h 473569"/>
                    <a:gd name="connsiteX3" fmla="*/ 124593 w 1371325"/>
                    <a:gd name="connsiteY3" fmla="*/ 79728 h 473569"/>
                    <a:gd name="connsiteX4" fmla="*/ 0 w 1371325"/>
                    <a:gd name="connsiteY4" fmla="*/ 222356 h 473569"/>
                    <a:gd name="connsiteX5" fmla="*/ 403505 w 1371325"/>
                    <a:gd name="connsiteY5" fmla="*/ 473569 h 473569"/>
                    <a:gd name="connsiteX6" fmla="*/ 351545 w 1371325"/>
                    <a:gd name="connsiteY6" fmla="*/ 443390 h 473569"/>
                    <a:gd name="connsiteX7" fmla="*/ 1371325 w 1371325"/>
                    <a:gd name="connsiteY7" fmla="*/ 98117 h 473569"/>
                    <a:gd name="connsiteX8" fmla="*/ 1354184 w 1371325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392545 w 1285210"/>
                    <a:gd name="connsiteY2" fmla="*/ 73605 h 473569"/>
                    <a:gd name="connsiteX3" fmla="*/ 38478 w 1285210"/>
                    <a:gd name="connsiteY3" fmla="*/ 79728 h 473569"/>
                    <a:gd name="connsiteX4" fmla="*/ 0 w 1285210"/>
                    <a:gd name="connsiteY4" fmla="*/ 274609 h 473569"/>
                    <a:gd name="connsiteX5" fmla="*/ 317390 w 1285210"/>
                    <a:gd name="connsiteY5" fmla="*/ 473569 h 473569"/>
                    <a:gd name="connsiteX6" fmla="*/ 265430 w 1285210"/>
                    <a:gd name="connsiteY6" fmla="*/ 443390 h 473569"/>
                    <a:gd name="connsiteX7" fmla="*/ 1285210 w 1285210"/>
                    <a:gd name="connsiteY7" fmla="*/ 98117 h 473569"/>
                    <a:gd name="connsiteX8" fmla="*/ 1268069 w 1285210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423997 w 1285210"/>
                    <a:gd name="connsiteY2" fmla="*/ 77524 h 473569"/>
                    <a:gd name="connsiteX3" fmla="*/ 38478 w 1285210"/>
                    <a:gd name="connsiteY3" fmla="*/ 79728 h 473569"/>
                    <a:gd name="connsiteX4" fmla="*/ 0 w 1285210"/>
                    <a:gd name="connsiteY4" fmla="*/ 274609 h 473569"/>
                    <a:gd name="connsiteX5" fmla="*/ 317390 w 1285210"/>
                    <a:gd name="connsiteY5" fmla="*/ 473569 h 473569"/>
                    <a:gd name="connsiteX6" fmla="*/ 265430 w 1285210"/>
                    <a:gd name="connsiteY6" fmla="*/ 443390 h 473569"/>
                    <a:gd name="connsiteX7" fmla="*/ 1285210 w 1285210"/>
                    <a:gd name="connsiteY7" fmla="*/ 98117 h 473569"/>
                    <a:gd name="connsiteX8" fmla="*/ 1268069 w 1285210"/>
                    <a:gd name="connsiteY8" fmla="*/ 31107 h 473569"/>
                    <a:gd name="connsiteX0" fmla="*/ 1268069 w 1285210"/>
                    <a:gd name="connsiteY0" fmla="*/ 31107 h 473569"/>
                    <a:gd name="connsiteX1" fmla="*/ 426441 w 1285210"/>
                    <a:gd name="connsiteY1" fmla="*/ 0 h 473569"/>
                    <a:gd name="connsiteX2" fmla="*/ 38478 w 1285210"/>
                    <a:gd name="connsiteY2" fmla="*/ 79728 h 473569"/>
                    <a:gd name="connsiteX3" fmla="*/ 0 w 1285210"/>
                    <a:gd name="connsiteY3" fmla="*/ 274609 h 473569"/>
                    <a:gd name="connsiteX4" fmla="*/ 317390 w 1285210"/>
                    <a:gd name="connsiteY4" fmla="*/ 473569 h 473569"/>
                    <a:gd name="connsiteX5" fmla="*/ 265430 w 1285210"/>
                    <a:gd name="connsiteY5" fmla="*/ 443390 h 473569"/>
                    <a:gd name="connsiteX6" fmla="*/ 1285210 w 1285210"/>
                    <a:gd name="connsiteY6" fmla="*/ 98117 h 473569"/>
                    <a:gd name="connsiteX7" fmla="*/ 1268069 w 1285210"/>
                    <a:gd name="connsiteY7" fmla="*/ 31107 h 473569"/>
                    <a:gd name="connsiteX0" fmla="*/ 1268069 w 1285210"/>
                    <a:gd name="connsiteY0" fmla="*/ 50749 h 493211"/>
                    <a:gd name="connsiteX1" fmla="*/ 426441 w 1285210"/>
                    <a:gd name="connsiteY1" fmla="*/ 19642 h 493211"/>
                    <a:gd name="connsiteX2" fmla="*/ 54958 w 1285210"/>
                    <a:gd name="connsiteY2" fmla="*/ 18379 h 493211"/>
                    <a:gd name="connsiteX3" fmla="*/ 0 w 1285210"/>
                    <a:gd name="connsiteY3" fmla="*/ 294251 h 493211"/>
                    <a:gd name="connsiteX4" fmla="*/ 317390 w 1285210"/>
                    <a:gd name="connsiteY4" fmla="*/ 493211 h 493211"/>
                    <a:gd name="connsiteX5" fmla="*/ 265430 w 1285210"/>
                    <a:gd name="connsiteY5" fmla="*/ 463032 h 493211"/>
                    <a:gd name="connsiteX6" fmla="*/ 1285210 w 1285210"/>
                    <a:gd name="connsiteY6" fmla="*/ 117759 h 493211"/>
                    <a:gd name="connsiteX7" fmla="*/ 1268069 w 1285210"/>
                    <a:gd name="connsiteY7" fmla="*/ 50749 h 493211"/>
                    <a:gd name="connsiteX0" fmla="*/ 1268069 w 1285210"/>
                    <a:gd name="connsiteY0" fmla="*/ 32370 h 474832"/>
                    <a:gd name="connsiteX1" fmla="*/ 426441 w 1285210"/>
                    <a:gd name="connsiteY1" fmla="*/ 1263 h 474832"/>
                    <a:gd name="connsiteX2" fmla="*/ 54958 w 1285210"/>
                    <a:gd name="connsiteY2" fmla="*/ 0 h 474832"/>
                    <a:gd name="connsiteX3" fmla="*/ 0 w 1285210"/>
                    <a:gd name="connsiteY3" fmla="*/ 275872 h 474832"/>
                    <a:gd name="connsiteX4" fmla="*/ 317390 w 1285210"/>
                    <a:gd name="connsiteY4" fmla="*/ 474832 h 474832"/>
                    <a:gd name="connsiteX5" fmla="*/ 265430 w 1285210"/>
                    <a:gd name="connsiteY5" fmla="*/ 444653 h 474832"/>
                    <a:gd name="connsiteX6" fmla="*/ 1285210 w 1285210"/>
                    <a:gd name="connsiteY6" fmla="*/ 99380 h 474832"/>
                    <a:gd name="connsiteX7" fmla="*/ 1268069 w 1285210"/>
                    <a:gd name="connsiteY7" fmla="*/ 32370 h 474832"/>
                    <a:gd name="connsiteX0" fmla="*/ 1268069 w 1285210"/>
                    <a:gd name="connsiteY0" fmla="*/ 51241 h 493703"/>
                    <a:gd name="connsiteX1" fmla="*/ 426441 w 1285210"/>
                    <a:gd name="connsiteY1" fmla="*/ 20134 h 493703"/>
                    <a:gd name="connsiteX2" fmla="*/ 57309 w 1285210"/>
                    <a:gd name="connsiteY2" fmla="*/ 0 h 493703"/>
                    <a:gd name="connsiteX3" fmla="*/ 0 w 1285210"/>
                    <a:gd name="connsiteY3" fmla="*/ 294743 h 493703"/>
                    <a:gd name="connsiteX4" fmla="*/ 317390 w 1285210"/>
                    <a:gd name="connsiteY4" fmla="*/ 493703 h 493703"/>
                    <a:gd name="connsiteX5" fmla="*/ 265430 w 1285210"/>
                    <a:gd name="connsiteY5" fmla="*/ 463524 h 493703"/>
                    <a:gd name="connsiteX6" fmla="*/ 1285210 w 1285210"/>
                    <a:gd name="connsiteY6" fmla="*/ 118251 h 493703"/>
                    <a:gd name="connsiteX7" fmla="*/ 1268069 w 1285210"/>
                    <a:gd name="connsiteY7" fmla="*/ 51241 h 493703"/>
                    <a:gd name="connsiteX0" fmla="*/ 1450257 w 1467398"/>
                    <a:gd name="connsiteY0" fmla="*/ 370645 h 813107"/>
                    <a:gd name="connsiteX1" fmla="*/ 608629 w 1467398"/>
                    <a:gd name="connsiteY1" fmla="*/ 339538 h 813107"/>
                    <a:gd name="connsiteX2" fmla="*/ 0 w 1467398"/>
                    <a:gd name="connsiteY2" fmla="*/ 0 h 813107"/>
                    <a:gd name="connsiteX3" fmla="*/ 182188 w 1467398"/>
                    <a:gd name="connsiteY3" fmla="*/ 614147 h 813107"/>
                    <a:gd name="connsiteX4" fmla="*/ 499578 w 1467398"/>
                    <a:gd name="connsiteY4" fmla="*/ 813107 h 813107"/>
                    <a:gd name="connsiteX5" fmla="*/ 447618 w 1467398"/>
                    <a:gd name="connsiteY5" fmla="*/ 782928 h 813107"/>
                    <a:gd name="connsiteX6" fmla="*/ 1467398 w 1467398"/>
                    <a:gd name="connsiteY6" fmla="*/ 437655 h 813107"/>
                    <a:gd name="connsiteX7" fmla="*/ 1450257 w 1467398"/>
                    <a:gd name="connsiteY7" fmla="*/ 370645 h 813107"/>
                    <a:gd name="connsiteX0" fmla="*/ 1450257 w 1467398"/>
                    <a:gd name="connsiteY0" fmla="*/ 370645 h 813107"/>
                    <a:gd name="connsiteX1" fmla="*/ 0 w 1467398"/>
                    <a:gd name="connsiteY1" fmla="*/ 0 h 813107"/>
                    <a:gd name="connsiteX2" fmla="*/ 182188 w 1467398"/>
                    <a:gd name="connsiteY2" fmla="*/ 614147 h 813107"/>
                    <a:gd name="connsiteX3" fmla="*/ 499578 w 1467398"/>
                    <a:gd name="connsiteY3" fmla="*/ 813107 h 813107"/>
                    <a:gd name="connsiteX4" fmla="*/ 447618 w 1467398"/>
                    <a:gd name="connsiteY4" fmla="*/ 782928 h 813107"/>
                    <a:gd name="connsiteX5" fmla="*/ 1467398 w 1467398"/>
                    <a:gd name="connsiteY5" fmla="*/ 437655 h 813107"/>
                    <a:gd name="connsiteX6" fmla="*/ 1450257 w 1467398"/>
                    <a:gd name="connsiteY6" fmla="*/ 370645 h 813107"/>
                    <a:gd name="connsiteX0" fmla="*/ 1450257 w 1467398"/>
                    <a:gd name="connsiteY0" fmla="*/ 370645 h 813107"/>
                    <a:gd name="connsiteX1" fmla="*/ 1055026 w 1467398"/>
                    <a:gd name="connsiteY1" fmla="*/ 234420 h 813107"/>
                    <a:gd name="connsiteX2" fmla="*/ 0 w 1467398"/>
                    <a:gd name="connsiteY2" fmla="*/ 0 h 813107"/>
                    <a:gd name="connsiteX3" fmla="*/ 182188 w 1467398"/>
                    <a:gd name="connsiteY3" fmla="*/ 614147 h 813107"/>
                    <a:gd name="connsiteX4" fmla="*/ 499578 w 1467398"/>
                    <a:gd name="connsiteY4" fmla="*/ 813107 h 813107"/>
                    <a:gd name="connsiteX5" fmla="*/ 447618 w 1467398"/>
                    <a:gd name="connsiteY5" fmla="*/ 782928 h 813107"/>
                    <a:gd name="connsiteX6" fmla="*/ 1467398 w 1467398"/>
                    <a:gd name="connsiteY6" fmla="*/ 437655 h 813107"/>
                    <a:gd name="connsiteX7" fmla="*/ 1450257 w 1467398"/>
                    <a:gd name="connsiteY7" fmla="*/ 370645 h 813107"/>
                    <a:gd name="connsiteX0" fmla="*/ 1450257 w 1467398"/>
                    <a:gd name="connsiteY0" fmla="*/ 370645 h 813107"/>
                    <a:gd name="connsiteX1" fmla="*/ 1055026 w 1467398"/>
                    <a:gd name="connsiteY1" fmla="*/ 234420 h 813107"/>
                    <a:gd name="connsiteX2" fmla="*/ 0 w 1467398"/>
                    <a:gd name="connsiteY2" fmla="*/ 0 h 813107"/>
                    <a:gd name="connsiteX3" fmla="*/ 182188 w 1467398"/>
                    <a:gd name="connsiteY3" fmla="*/ 614147 h 813107"/>
                    <a:gd name="connsiteX4" fmla="*/ 499578 w 1467398"/>
                    <a:gd name="connsiteY4" fmla="*/ 813107 h 813107"/>
                    <a:gd name="connsiteX5" fmla="*/ 447618 w 1467398"/>
                    <a:gd name="connsiteY5" fmla="*/ 782928 h 813107"/>
                    <a:gd name="connsiteX6" fmla="*/ 1467398 w 1467398"/>
                    <a:gd name="connsiteY6" fmla="*/ 437655 h 813107"/>
                    <a:gd name="connsiteX7" fmla="*/ 1450257 w 1467398"/>
                    <a:gd name="connsiteY7" fmla="*/ 370645 h 813107"/>
                    <a:gd name="connsiteX0" fmla="*/ 1450257 w 1467398"/>
                    <a:gd name="connsiteY0" fmla="*/ 370645 h 813107"/>
                    <a:gd name="connsiteX1" fmla="*/ 1055026 w 1467398"/>
                    <a:gd name="connsiteY1" fmla="*/ 234420 h 813107"/>
                    <a:gd name="connsiteX2" fmla="*/ 0 w 1467398"/>
                    <a:gd name="connsiteY2" fmla="*/ 0 h 813107"/>
                    <a:gd name="connsiteX3" fmla="*/ 411664 w 1467398"/>
                    <a:gd name="connsiteY3" fmla="*/ 506892 h 813107"/>
                    <a:gd name="connsiteX4" fmla="*/ 499578 w 1467398"/>
                    <a:gd name="connsiteY4" fmla="*/ 813107 h 813107"/>
                    <a:gd name="connsiteX5" fmla="*/ 447618 w 1467398"/>
                    <a:gd name="connsiteY5" fmla="*/ 782928 h 813107"/>
                    <a:gd name="connsiteX6" fmla="*/ 1467398 w 1467398"/>
                    <a:gd name="connsiteY6" fmla="*/ 437655 h 813107"/>
                    <a:gd name="connsiteX7" fmla="*/ 1450257 w 1467398"/>
                    <a:gd name="connsiteY7" fmla="*/ 370645 h 813107"/>
                    <a:gd name="connsiteX0" fmla="*/ 1282539 w 1299680"/>
                    <a:gd name="connsiteY0" fmla="*/ 149066 h 591528"/>
                    <a:gd name="connsiteX1" fmla="*/ 887308 w 1299680"/>
                    <a:gd name="connsiteY1" fmla="*/ 12841 h 591528"/>
                    <a:gd name="connsiteX2" fmla="*/ 0 w 1299680"/>
                    <a:gd name="connsiteY2" fmla="*/ 0 h 591528"/>
                    <a:gd name="connsiteX3" fmla="*/ 243946 w 1299680"/>
                    <a:gd name="connsiteY3" fmla="*/ 285313 h 591528"/>
                    <a:gd name="connsiteX4" fmla="*/ 331860 w 1299680"/>
                    <a:gd name="connsiteY4" fmla="*/ 591528 h 591528"/>
                    <a:gd name="connsiteX5" fmla="*/ 279900 w 1299680"/>
                    <a:gd name="connsiteY5" fmla="*/ 561349 h 591528"/>
                    <a:gd name="connsiteX6" fmla="*/ 1299680 w 1299680"/>
                    <a:gd name="connsiteY6" fmla="*/ 216076 h 591528"/>
                    <a:gd name="connsiteX7" fmla="*/ 1282539 w 1299680"/>
                    <a:gd name="connsiteY7" fmla="*/ 149066 h 591528"/>
                    <a:gd name="connsiteX0" fmla="*/ 1282539 w 1299680"/>
                    <a:gd name="connsiteY0" fmla="*/ 149066 h 591528"/>
                    <a:gd name="connsiteX1" fmla="*/ 887308 w 1299680"/>
                    <a:gd name="connsiteY1" fmla="*/ 12841 h 591528"/>
                    <a:gd name="connsiteX2" fmla="*/ 0 w 1299680"/>
                    <a:gd name="connsiteY2" fmla="*/ 0 h 591528"/>
                    <a:gd name="connsiteX3" fmla="*/ 243946 w 1299680"/>
                    <a:gd name="connsiteY3" fmla="*/ 285313 h 591528"/>
                    <a:gd name="connsiteX4" fmla="*/ 331860 w 1299680"/>
                    <a:gd name="connsiteY4" fmla="*/ 591528 h 591528"/>
                    <a:gd name="connsiteX5" fmla="*/ 462584 w 1299680"/>
                    <a:gd name="connsiteY5" fmla="*/ 216722 h 591528"/>
                    <a:gd name="connsiteX6" fmla="*/ 1299680 w 1299680"/>
                    <a:gd name="connsiteY6" fmla="*/ 216076 h 591528"/>
                    <a:gd name="connsiteX7" fmla="*/ 1282539 w 1299680"/>
                    <a:gd name="connsiteY7" fmla="*/ 149066 h 591528"/>
                    <a:gd name="connsiteX0" fmla="*/ 1282539 w 1299680"/>
                    <a:gd name="connsiteY0" fmla="*/ 149066 h 285313"/>
                    <a:gd name="connsiteX1" fmla="*/ 887308 w 1299680"/>
                    <a:gd name="connsiteY1" fmla="*/ 12841 h 285313"/>
                    <a:gd name="connsiteX2" fmla="*/ 0 w 1299680"/>
                    <a:gd name="connsiteY2" fmla="*/ 0 h 285313"/>
                    <a:gd name="connsiteX3" fmla="*/ 243946 w 1299680"/>
                    <a:gd name="connsiteY3" fmla="*/ 285313 h 285313"/>
                    <a:gd name="connsiteX4" fmla="*/ 462584 w 1299680"/>
                    <a:gd name="connsiteY4" fmla="*/ 216722 h 285313"/>
                    <a:gd name="connsiteX5" fmla="*/ 1299680 w 1299680"/>
                    <a:gd name="connsiteY5" fmla="*/ 216076 h 285313"/>
                    <a:gd name="connsiteX6" fmla="*/ 1282539 w 1299680"/>
                    <a:gd name="connsiteY6" fmla="*/ 149066 h 285313"/>
                    <a:gd name="connsiteX0" fmla="*/ 1282539 w 1299680"/>
                    <a:gd name="connsiteY0" fmla="*/ 149066 h 228622"/>
                    <a:gd name="connsiteX1" fmla="*/ 887308 w 1299680"/>
                    <a:gd name="connsiteY1" fmla="*/ 12841 h 228622"/>
                    <a:gd name="connsiteX2" fmla="*/ 0 w 1299680"/>
                    <a:gd name="connsiteY2" fmla="*/ 0 h 228622"/>
                    <a:gd name="connsiteX3" fmla="*/ 200808 w 1299680"/>
                    <a:gd name="connsiteY3" fmla="*/ 228622 h 228622"/>
                    <a:gd name="connsiteX4" fmla="*/ 462584 w 1299680"/>
                    <a:gd name="connsiteY4" fmla="*/ 216722 h 228622"/>
                    <a:gd name="connsiteX5" fmla="*/ 1299680 w 1299680"/>
                    <a:gd name="connsiteY5" fmla="*/ 216076 h 228622"/>
                    <a:gd name="connsiteX6" fmla="*/ 1282539 w 1299680"/>
                    <a:gd name="connsiteY6" fmla="*/ 149066 h 228622"/>
                    <a:gd name="connsiteX0" fmla="*/ 1282539 w 1299680"/>
                    <a:gd name="connsiteY0" fmla="*/ 149066 h 232280"/>
                    <a:gd name="connsiteX1" fmla="*/ 887308 w 1299680"/>
                    <a:gd name="connsiteY1" fmla="*/ 12841 h 232280"/>
                    <a:gd name="connsiteX2" fmla="*/ 0 w 1299680"/>
                    <a:gd name="connsiteY2" fmla="*/ 0 h 232280"/>
                    <a:gd name="connsiteX3" fmla="*/ 200808 w 1299680"/>
                    <a:gd name="connsiteY3" fmla="*/ 228622 h 232280"/>
                    <a:gd name="connsiteX4" fmla="*/ 477081 w 1299680"/>
                    <a:gd name="connsiteY4" fmla="*/ 232280 h 232280"/>
                    <a:gd name="connsiteX5" fmla="*/ 1299680 w 1299680"/>
                    <a:gd name="connsiteY5" fmla="*/ 216076 h 232280"/>
                    <a:gd name="connsiteX6" fmla="*/ 1282539 w 1299680"/>
                    <a:gd name="connsiteY6" fmla="*/ 149066 h 232280"/>
                    <a:gd name="connsiteX0" fmla="*/ 1426449 w 1443590"/>
                    <a:gd name="connsiteY0" fmla="*/ 334697 h 417911"/>
                    <a:gd name="connsiteX1" fmla="*/ 1031218 w 1443590"/>
                    <a:gd name="connsiteY1" fmla="*/ 198472 h 417911"/>
                    <a:gd name="connsiteX2" fmla="*/ 0 w 1443590"/>
                    <a:gd name="connsiteY2" fmla="*/ 0 h 417911"/>
                    <a:gd name="connsiteX3" fmla="*/ 344718 w 1443590"/>
                    <a:gd name="connsiteY3" fmla="*/ 414253 h 417911"/>
                    <a:gd name="connsiteX4" fmla="*/ 620991 w 1443590"/>
                    <a:gd name="connsiteY4" fmla="*/ 417911 h 417911"/>
                    <a:gd name="connsiteX5" fmla="*/ 1443590 w 1443590"/>
                    <a:gd name="connsiteY5" fmla="*/ 401707 h 417911"/>
                    <a:gd name="connsiteX6" fmla="*/ 1426449 w 1443590"/>
                    <a:gd name="connsiteY6" fmla="*/ 334697 h 417911"/>
                    <a:gd name="connsiteX0" fmla="*/ 1426449 w 1443590"/>
                    <a:gd name="connsiteY0" fmla="*/ 334697 h 417911"/>
                    <a:gd name="connsiteX1" fmla="*/ 699318 w 1443590"/>
                    <a:gd name="connsiteY1" fmla="*/ 81437 h 417911"/>
                    <a:gd name="connsiteX2" fmla="*/ 0 w 1443590"/>
                    <a:gd name="connsiteY2" fmla="*/ 0 h 417911"/>
                    <a:gd name="connsiteX3" fmla="*/ 344718 w 1443590"/>
                    <a:gd name="connsiteY3" fmla="*/ 414253 h 417911"/>
                    <a:gd name="connsiteX4" fmla="*/ 620991 w 1443590"/>
                    <a:gd name="connsiteY4" fmla="*/ 417911 h 417911"/>
                    <a:gd name="connsiteX5" fmla="*/ 1443590 w 1443590"/>
                    <a:gd name="connsiteY5" fmla="*/ 401707 h 417911"/>
                    <a:gd name="connsiteX6" fmla="*/ 1426449 w 1443590"/>
                    <a:gd name="connsiteY6" fmla="*/ 334697 h 417911"/>
                    <a:gd name="connsiteX0" fmla="*/ 1426449 w 1443590"/>
                    <a:gd name="connsiteY0" fmla="*/ 334697 h 435350"/>
                    <a:gd name="connsiteX1" fmla="*/ 699318 w 1443590"/>
                    <a:gd name="connsiteY1" fmla="*/ 81437 h 435350"/>
                    <a:gd name="connsiteX2" fmla="*/ 0 w 1443590"/>
                    <a:gd name="connsiteY2" fmla="*/ 0 h 435350"/>
                    <a:gd name="connsiteX3" fmla="*/ 374065 w 1443590"/>
                    <a:gd name="connsiteY3" fmla="*/ 435350 h 435350"/>
                    <a:gd name="connsiteX4" fmla="*/ 620991 w 1443590"/>
                    <a:gd name="connsiteY4" fmla="*/ 417911 h 435350"/>
                    <a:gd name="connsiteX5" fmla="*/ 1443590 w 1443590"/>
                    <a:gd name="connsiteY5" fmla="*/ 401707 h 435350"/>
                    <a:gd name="connsiteX6" fmla="*/ 1426449 w 1443590"/>
                    <a:gd name="connsiteY6" fmla="*/ 334697 h 435350"/>
                    <a:gd name="connsiteX0" fmla="*/ 1426449 w 1443590"/>
                    <a:gd name="connsiteY0" fmla="*/ 334697 h 435350"/>
                    <a:gd name="connsiteX1" fmla="*/ 699318 w 1443590"/>
                    <a:gd name="connsiteY1" fmla="*/ 81437 h 435350"/>
                    <a:gd name="connsiteX2" fmla="*/ 0 w 1443590"/>
                    <a:gd name="connsiteY2" fmla="*/ 0 h 435350"/>
                    <a:gd name="connsiteX3" fmla="*/ 374065 w 1443590"/>
                    <a:gd name="connsiteY3" fmla="*/ 435350 h 435350"/>
                    <a:gd name="connsiteX4" fmla="*/ 620991 w 1443590"/>
                    <a:gd name="connsiteY4" fmla="*/ 417911 h 435350"/>
                    <a:gd name="connsiteX5" fmla="*/ 1443590 w 1443590"/>
                    <a:gd name="connsiteY5" fmla="*/ 401707 h 435350"/>
                    <a:gd name="connsiteX6" fmla="*/ 1426449 w 1443590"/>
                    <a:gd name="connsiteY6" fmla="*/ 334697 h 435350"/>
                    <a:gd name="connsiteX0" fmla="*/ 1196383 w 1213524"/>
                    <a:gd name="connsiteY0" fmla="*/ 316547 h 417200"/>
                    <a:gd name="connsiteX1" fmla="*/ 469252 w 1213524"/>
                    <a:gd name="connsiteY1" fmla="*/ 63287 h 417200"/>
                    <a:gd name="connsiteX2" fmla="*/ 0 w 1213524"/>
                    <a:gd name="connsiteY2" fmla="*/ 0 h 417200"/>
                    <a:gd name="connsiteX3" fmla="*/ 143999 w 1213524"/>
                    <a:gd name="connsiteY3" fmla="*/ 417200 h 417200"/>
                    <a:gd name="connsiteX4" fmla="*/ 390925 w 1213524"/>
                    <a:gd name="connsiteY4" fmla="*/ 399761 h 417200"/>
                    <a:gd name="connsiteX5" fmla="*/ 1213524 w 1213524"/>
                    <a:gd name="connsiteY5" fmla="*/ 383557 h 417200"/>
                    <a:gd name="connsiteX6" fmla="*/ 1196383 w 1213524"/>
                    <a:gd name="connsiteY6" fmla="*/ 316547 h 417200"/>
                    <a:gd name="connsiteX0" fmla="*/ 1320419 w 1337560"/>
                    <a:gd name="connsiteY0" fmla="*/ 316547 h 417200"/>
                    <a:gd name="connsiteX1" fmla="*/ 593288 w 1337560"/>
                    <a:gd name="connsiteY1" fmla="*/ 63287 h 417200"/>
                    <a:gd name="connsiteX2" fmla="*/ 124036 w 1337560"/>
                    <a:gd name="connsiteY2" fmla="*/ 0 h 417200"/>
                    <a:gd name="connsiteX3" fmla="*/ 4570 w 1337560"/>
                    <a:gd name="connsiteY3" fmla="*/ 117744 h 417200"/>
                    <a:gd name="connsiteX4" fmla="*/ 268035 w 1337560"/>
                    <a:gd name="connsiteY4" fmla="*/ 417200 h 417200"/>
                    <a:gd name="connsiteX5" fmla="*/ 514961 w 1337560"/>
                    <a:gd name="connsiteY5" fmla="*/ 399761 h 417200"/>
                    <a:gd name="connsiteX6" fmla="*/ 1337560 w 1337560"/>
                    <a:gd name="connsiteY6" fmla="*/ 383557 h 417200"/>
                    <a:gd name="connsiteX7" fmla="*/ 1320419 w 1337560"/>
                    <a:gd name="connsiteY7" fmla="*/ 316547 h 417200"/>
                    <a:gd name="connsiteX0" fmla="*/ 1320419 w 1337560"/>
                    <a:gd name="connsiteY0" fmla="*/ 316547 h 417200"/>
                    <a:gd name="connsiteX1" fmla="*/ 593288 w 1337560"/>
                    <a:gd name="connsiteY1" fmla="*/ 63287 h 417200"/>
                    <a:gd name="connsiteX2" fmla="*/ 124036 w 1337560"/>
                    <a:gd name="connsiteY2" fmla="*/ 0 h 417200"/>
                    <a:gd name="connsiteX3" fmla="*/ 4570 w 1337560"/>
                    <a:gd name="connsiteY3" fmla="*/ 117744 h 417200"/>
                    <a:gd name="connsiteX4" fmla="*/ 268035 w 1337560"/>
                    <a:gd name="connsiteY4" fmla="*/ 417200 h 417200"/>
                    <a:gd name="connsiteX5" fmla="*/ 514961 w 1337560"/>
                    <a:gd name="connsiteY5" fmla="*/ 399761 h 417200"/>
                    <a:gd name="connsiteX6" fmla="*/ 1337560 w 1337560"/>
                    <a:gd name="connsiteY6" fmla="*/ 383557 h 417200"/>
                    <a:gd name="connsiteX7" fmla="*/ 1320419 w 1337560"/>
                    <a:gd name="connsiteY7" fmla="*/ 316547 h 417200"/>
                    <a:gd name="connsiteX0" fmla="*/ 1315849 w 1332990"/>
                    <a:gd name="connsiteY0" fmla="*/ 316547 h 417200"/>
                    <a:gd name="connsiteX1" fmla="*/ 588718 w 1332990"/>
                    <a:gd name="connsiteY1" fmla="*/ 63287 h 417200"/>
                    <a:gd name="connsiteX2" fmla="*/ 119466 w 1332990"/>
                    <a:gd name="connsiteY2" fmla="*/ 0 h 417200"/>
                    <a:gd name="connsiteX3" fmla="*/ 0 w 1332990"/>
                    <a:gd name="connsiteY3" fmla="*/ 117744 h 417200"/>
                    <a:gd name="connsiteX4" fmla="*/ 263465 w 1332990"/>
                    <a:gd name="connsiteY4" fmla="*/ 417200 h 417200"/>
                    <a:gd name="connsiteX5" fmla="*/ 510391 w 1332990"/>
                    <a:gd name="connsiteY5" fmla="*/ 399761 h 417200"/>
                    <a:gd name="connsiteX6" fmla="*/ 1332990 w 1332990"/>
                    <a:gd name="connsiteY6" fmla="*/ 383557 h 417200"/>
                    <a:gd name="connsiteX7" fmla="*/ 1315849 w 1332990"/>
                    <a:gd name="connsiteY7" fmla="*/ 316547 h 417200"/>
                    <a:gd name="connsiteX0" fmla="*/ 1315849 w 1332990"/>
                    <a:gd name="connsiteY0" fmla="*/ 316547 h 417200"/>
                    <a:gd name="connsiteX1" fmla="*/ 637533 w 1332990"/>
                    <a:gd name="connsiteY1" fmla="*/ 196351 h 417200"/>
                    <a:gd name="connsiteX2" fmla="*/ 119466 w 1332990"/>
                    <a:gd name="connsiteY2" fmla="*/ 0 h 417200"/>
                    <a:gd name="connsiteX3" fmla="*/ 0 w 1332990"/>
                    <a:gd name="connsiteY3" fmla="*/ 117744 h 417200"/>
                    <a:gd name="connsiteX4" fmla="*/ 263465 w 1332990"/>
                    <a:gd name="connsiteY4" fmla="*/ 417200 h 417200"/>
                    <a:gd name="connsiteX5" fmla="*/ 510391 w 1332990"/>
                    <a:gd name="connsiteY5" fmla="*/ 399761 h 417200"/>
                    <a:gd name="connsiteX6" fmla="*/ 1332990 w 1332990"/>
                    <a:gd name="connsiteY6" fmla="*/ 383557 h 417200"/>
                    <a:gd name="connsiteX7" fmla="*/ 1315849 w 1332990"/>
                    <a:gd name="connsiteY7" fmla="*/ 316547 h 417200"/>
                    <a:gd name="connsiteX0" fmla="*/ 1315849 w 1332990"/>
                    <a:gd name="connsiteY0" fmla="*/ 206919 h 307572"/>
                    <a:gd name="connsiteX1" fmla="*/ 637533 w 1332990"/>
                    <a:gd name="connsiteY1" fmla="*/ 86723 h 307572"/>
                    <a:gd name="connsiteX2" fmla="*/ 193430 w 1332990"/>
                    <a:gd name="connsiteY2" fmla="*/ 0 h 307572"/>
                    <a:gd name="connsiteX3" fmla="*/ 0 w 1332990"/>
                    <a:gd name="connsiteY3" fmla="*/ 8116 h 307572"/>
                    <a:gd name="connsiteX4" fmla="*/ 263465 w 1332990"/>
                    <a:gd name="connsiteY4" fmla="*/ 307572 h 307572"/>
                    <a:gd name="connsiteX5" fmla="*/ 510391 w 1332990"/>
                    <a:gd name="connsiteY5" fmla="*/ 290133 h 307572"/>
                    <a:gd name="connsiteX6" fmla="*/ 1332990 w 1332990"/>
                    <a:gd name="connsiteY6" fmla="*/ 273929 h 307572"/>
                    <a:gd name="connsiteX7" fmla="*/ 1315849 w 1332990"/>
                    <a:gd name="connsiteY7" fmla="*/ 206919 h 307572"/>
                    <a:gd name="connsiteX0" fmla="*/ 1122419 w 1139560"/>
                    <a:gd name="connsiteY0" fmla="*/ 206919 h 307572"/>
                    <a:gd name="connsiteX1" fmla="*/ 444103 w 1139560"/>
                    <a:gd name="connsiteY1" fmla="*/ 86723 h 307572"/>
                    <a:gd name="connsiteX2" fmla="*/ 0 w 1139560"/>
                    <a:gd name="connsiteY2" fmla="*/ 0 h 307572"/>
                    <a:gd name="connsiteX3" fmla="*/ 70035 w 1139560"/>
                    <a:gd name="connsiteY3" fmla="*/ 307572 h 307572"/>
                    <a:gd name="connsiteX4" fmla="*/ 316961 w 1139560"/>
                    <a:gd name="connsiteY4" fmla="*/ 290133 h 307572"/>
                    <a:gd name="connsiteX5" fmla="*/ 1139560 w 1139560"/>
                    <a:gd name="connsiteY5" fmla="*/ 273929 h 307572"/>
                    <a:gd name="connsiteX6" fmla="*/ 1122419 w 1139560"/>
                    <a:gd name="connsiteY6" fmla="*/ 206919 h 307572"/>
                    <a:gd name="connsiteX0" fmla="*/ 1122419 w 1139560"/>
                    <a:gd name="connsiteY0" fmla="*/ 285386 h 386039"/>
                    <a:gd name="connsiteX1" fmla="*/ 863416 w 1139560"/>
                    <a:gd name="connsiteY1" fmla="*/ 0 h 386039"/>
                    <a:gd name="connsiteX2" fmla="*/ 0 w 1139560"/>
                    <a:gd name="connsiteY2" fmla="*/ 78467 h 386039"/>
                    <a:gd name="connsiteX3" fmla="*/ 70035 w 1139560"/>
                    <a:gd name="connsiteY3" fmla="*/ 386039 h 386039"/>
                    <a:gd name="connsiteX4" fmla="*/ 316961 w 1139560"/>
                    <a:gd name="connsiteY4" fmla="*/ 368600 h 386039"/>
                    <a:gd name="connsiteX5" fmla="*/ 1139560 w 1139560"/>
                    <a:gd name="connsiteY5" fmla="*/ 352396 h 386039"/>
                    <a:gd name="connsiteX6" fmla="*/ 1122419 w 1139560"/>
                    <a:gd name="connsiteY6" fmla="*/ 285386 h 386039"/>
                    <a:gd name="connsiteX0" fmla="*/ 1122419 w 1139560"/>
                    <a:gd name="connsiteY0" fmla="*/ 285386 h 420038"/>
                    <a:gd name="connsiteX1" fmla="*/ 863416 w 1139560"/>
                    <a:gd name="connsiteY1" fmla="*/ 0 h 420038"/>
                    <a:gd name="connsiteX2" fmla="*/ 0 w 1139560"/>
                    <a:gd name="connsiteY2" fmla="*/ 78467 h 420038"/>
                    <a:gd name="connsiteX3" fmla="*/ 70035 w 1139560"/>
                    <a:gd name="connsiteY3" fmla="*/ 386039 h 420038"/>
                    <a:gd name="connsiteX4" fmla="*/ 947533 w 1139560"/>
                    <a:gd name="connsiteY4" fmla="*/ 420038 h 420038"/>
                    <a:gd name="connsiteX5" fmla="*/ 1139560 w 1139560"/>
                    <a:gd name="connsiteY5" fmla="*/ 352396 h 420038"/>
                    <a:gd name="connsiteX6" fmla="*/ 1122419 w 1139560"/>
                    <a:gd name="connsiteY6" fmla="*/ 285386 h 420038"/>
                    <a:gd name="connsiteX0" fmla="*/ 1122419 w 1139560"/>
                    <a:gd name="connsiteY0" fmla="*/ 285386 h 420038"/>
                    <a:gd name="connsiteX1" fmla="*/ 863416 w 1139560"/>
                    <a:gd name="connsiteY1" fmla="*/ 0 h 420038"/>
                    <a:gd name="connsiteX2" fmla="*/ 0 w 1139560"/>
                    <a:gd name="connsiteY2" fmla="*/ 78467 h 420038"/>
                    <a:gd name="connsiteX3" fmla="*/ 673055 w 1139560"/>
                    <a:gd name="connsiteY3" fmla="*/ 115447 h 420038"/>
                    <a:gd name="connsiteX4" fmla="*/ 947533 w 1139560"/>
                    <a:gd name="connsiteY4" fmla="*/ 420038 h 420038"/>
                    <a:gd name="connsiteX5" fmla="*/ 1139560 w 1139560"/>
                    <a:gd name="connsiteY5" fmla="*/ 352396 h 420038"/>
                    <a:gd name="connsiteX6" fmla="*/ 1122419 w 1139560"/>
                    <a:gd name="connsiteY6" fmla="*/ 285386 h 420038"/>
                    <a:gd name="connsiteX0" fmla="*/ 449364 w 466505"/>
                    <a:gd name="connsiteY0" fmla="*/ 285386 h 420038"/>
                    <a:gd name="connsiteX1" fmla="*/ 190361 w 466505"/>
                    <a:gd name="connsiteY1" fmla="*/ 0 h 420038"/>
                    <a:gd name="connsiteX2" fmla="*/ 0 w 466505"/>
                    <a:gd name="connsiteY2" fmla="*/ 115447 h 420038"/>
                    <a:gd name="connsiteX3" fmla="*/ 274478 w 466505"/>
                    <a:gd name="connsiteY3" fmla="*/ 420038 h 420038"/>
                    <a:gd name="connsiteX4" fmla="*/ 466505 w 466505"/>
                    <a:gd name="connsiteY4" fmla="*/ 352396 h 420038"/>
                    <a:gd name="connsiteX5" fmla="*/ 449364 w 466505"/>
                    <a:gd name="connsiteY5" fmla="*/ 285386 h 420038"/>
                    <a:gd name="connsiteX0" fmla="*/ 449364 w 449364"/>
                    <a:gd name="connsiteY0" fmla="*/ 285386 h 420038"/>
                    <a:gd name="connsiteX1" fmla="*/ 190361 w 449364"/>
                    <a:gd name="connsiteY1" fmla="*/ 0 h 420038"/>
                    <a:gd name="connsiteX2" fmla="*/ 0 w 449364"/>
                    <a:gd name="connsiteY2" fmla="*/ 115447 h 420038"/>
                    <a:gd name="connsiteX3" fmla="*/ 274478 w 449364"/>
                    <a:gd name="connsiteY3" fmla="*/ 420038 h 420038"/>
                    <a:gd name="connsiteX4" fmla="*/ 449364 w 449364"/>
                    <a:gd name="connsiteY4" fmla="*/ 285386 h 420038"/>
                    <a:gd name="connsiteX0" fmla="*/ 402494 w 402494"/>
                    <a:gd name="connsiteY0" fmla="*/ 285386 h 420038"/>
                    <a:gd name="connsiteX1" fmla="*/ 143491 w 402494"/>
                    <a:gd name="connsiteY1" fmla="*/ 0 h 420038"/>
                    <a:gd name="connsiteX2" fmla="*/ 0 w 402494"/>
                    <a:gd name="connsiteY2" fmla="*/ 165746 h 420038"/>
                    <a:gd name="connsiteX3" fmla="*/ 227608 w 402494"/>
                    <a:gd name="connsiteY3" fmla="*/ 420038 h 420038"/>
                    <a:gd name="connsiteX4" fmla="*/ 402494 w 402494"/>
                    <a:gd name="connsiteY4" fmla="*/ 285386 h 420038"/>
                    <a:gd name="connsiteX0" fmla="*/ 425585 w 425585"/>
                    <a:gd name="connsiteY0" fmla="*/ 285386 h 420038"/>
                    <a:gd name="connsiteX1" fmla="*/ 166582 w 425585"/>
                    <a:gd name="connsiteY1" fmla="*/ 0 h 420038"/>
                    <a:gd name="connsiteX2" fmla="*/ 0 w 425585"/>
                    <a:gd name="connsiteY2" fmla="*/ 130879 h 420038"/>
                    <a:gd name="connsiteX3" fmla="*/ 250699 w 425585"/>
                    <a:gd name="connsiteY3" fmla="*/ 420038 h 420038"/>
                    <a:gd name="connsiteX4" fmla="*/ 425585 w 425585"/>
                    <a:gd name="connsiteY4" fmla="*/ 285386 h 420038"/>
                    <a:gd name="connsiteX0" fmla="*/ 420116 w 420116"/>
                    <a:gd name="connsiteY0" fmla="*/ 259697 h 420038"/>
                    <a:gd name="connsiteX1" fmla="*/ 166582 w 420116"/>
                    <a:gd name="connsiteY1" fmla="*/ 0 h 420038"/>
                    <a:gd name="connsiteX2" fmla="*/ 0 w 420116"/>
                    <a:gd name="connsiteY2" fmla="*/ 130879 h 420038"/>
                    <a:gd name="connsiteX3" fmla="*/ 250699 w 420116"/>
                    <a:gd name="connsiteY3" fmla="*/ 420038 h 420038"/>
                    <a:gd name="connsiteX4" fmla="*/ 420116 w 420116"/>
                    <a:gd name="connsiteY4" fmla="*/ 259697 h 420038"/>
                    <a:gd name="connsiteX0" fmla="*/ 438766 w 438766"/>
                    <a:gd name="connsiteY0" fmla="*/ 273104 h 420038"/>
                    <a:gd name="connsiteX1" fmla="*/ 166582 w 438766"/>
                    <a:gd name="connsiteY1" fmla="*/ 0 h 420038"/>
                    <a:gd name="connsiteX2" fmla="*/ 0 w 438766"/>
                    <a:gd name="connsiteY2" fmla="*/ 130879 h 420038"/>
                    <a:gd name="connsiteX3" fmla="*/ 250699 w 438766"/>
                    <a:gd name="connsiteY3" fmla="*/ 420038 h 420038"/>
                    <a:gd name="connsiteX4" fmla="*/ 438766 w 438766"/>
                    <a:gd name="connsiteY4" fmla="*/ 273104 h 420038"/>
                    <a:gd name="connsiteX0" fmla="*/ 486625 w 486625"/>
                    <a:gd name="connsiteY0" fmla="*/ 271606 h 420038"/>
                    <a:gd name="connsiteX1" fmla="*/ 166582 w 486625"/>
                    <a:gd name="connsiteY1" fmla="*/ 0 h 420038"/>
                    <a:gd name="connsiteX2" fmla="*/ 0 w 486625"/>
                    <a:gd name="connsiteY2" fmla="*/ 130879 h 420038"/>
                    <a:gd name="connsiteX3" fmla="*/ 250699 w 486625"/>
                    <a:gd name="connsiteY3" fmla="*/ 420038 h 420038"/>
                    <a:gd name="connsiteX4" fmla="*/ 486625 w 486625"/>
                    <a:gd name="connsiteY4" fmla="*/ 271606 h 420038"/>
                    <a:gd name="connsiteX0" fmla="*/ 535383 w 535383"/>
                    <a:gd name="connsiteY0" fmla="*/ 271606 h 420038"/>
                    <a:gd name="connsiteX1" fmla="*/ 215340 w 535383"/>
                    <a:gd name="connsiteY1" fmla="*/ 0 h 420038"/>
                    <a:gd name="connsiteX2" fmla="*/ 0 w 535383"/>
                    <a:gd name="connsiteY2" fmla="*/ 157841 h 420038"/>
                    <a:gd name="connsiteX3" fmla="*/ 299457 w 535383"/>
                    <a:gd name="connsiteY3" fmla="*/ 420038 h 420038"/>
                    <a:gd name="connsiteX4" fmla="*/ 535383 w 535383"/>
                    <a:gd name="connsiteY4" fmla="*/ 271606 h 420038"/>
                    <a:gd name="connsiteX0" fmla="*/ 535383 w 535383"/>
                    <a:gd name="connsiteY0" fmla="*/ 271606 h 381841"/>
                    <a:gd name="connsiteX1" fmla="*/ 215340 w 535383"/>
                    <a:gd name="connsiteY1" fmla="*/ 0 h 381841"/>
                    <a:gd name="connsiteX2" fmla="*/ 0 w 535383"/>
                    <a:gd name="connsiteY2" fmla="*/ 157841 h 381841"/>
                    <a:gd name="connsiteX3" fmla="*/ 300805 w 535383"/>
                    <a:gd name="connsiteY3" fmla="*/ 381841 h 381841"/>
                    <a:gd name="connsiteX4" fmla="*/ 535383 w 535383"/>
                    <a:gd name="connsiteY4" fmla="*/ 271606 h 381841"/>
                    <a:gd name="connsiteX0" fmla="*/ 1226849 w 1226849"/>
                    <a:gd name="connsiteY0" fmla="*/ 582526 h 582526"/>
                    <a:gd name="connsiteX1" fmla="*/ 215340 w 1226849"/>
                    <a:gd name="connsiteY1" fmla="*/ 0 h 582526"/>
                    <a:gd name="connsiteX2" fmla="*/ 0 w 1226849"/>
                    <a:gd name="connsiteY2" fmla="*/ 157841 h 582526"/>
                    <a:gd name="connsiteX3" fmla="*/ 300805 w 1226849"/>
                    <a:gd name="connsiteY3" fmla="*/ 381841 h 582526"/>
                    <a:gd name="connsiteX4" fmla="*/ 1226849 w 1226849"/>
                    <a:gd name="connsiteY4" fmla="*/ 582526 h 582526"/>
                    <a:gd name="connsiteX0" fmla="*/ 1226849 w 1226849"/>
                    <a:gd name="connsiteY0" fmla="*/ 582526 h 659102"/>
                    <a:gd name="connsiteX1" fmla="*/ 215340 w 1226849"/>
                    <a:gd name="connsiteY1" fmla="*/ 0 h 659102"/>
                    <a:gd name="connsiteX2" fmla="*/ 0 w 1226849"/>
                    <a:gd name="connsiteY2" fmla="*/ 157841 h 659102"/>
                    <a:gd name="connsiteX3" fmla="*/ 1027861 w 1226849"/>
                    <a:gd name="connsiteY3" fmla="*/ 659102 h 659102"/>
                    <a:gd name="connsiteX4" fmla="*/ 1226849 w 1226849"/>
                    <a:gd name="connsiteY4" fmla="*/ 582526 h 659102"/>
                    <a:gd name="connsiteX0" fmla="*/ 1218350 w 1218350"/>
                    <a:gd name="connsiteY0" fmla="*/ 568747 h 659102"/>
                    <a:gd name="connsiteX1" fmla="*/ 215340 w 1218350"/>
                    <a:gd name="connsiteY1" fmla="*/ 0 h 659102"/>
                    <a:gd name="connsiteX2" fmla="*/ 0 w 1218350"/>
                    <a:gd name="connsiteY2" fmla="*/ 157841 h 659102"/>
                    <a:gd name="connsiteX3" fmla="*/ 1027861 w 1218350"/>
                    <a:gd name="connsiteY3" fmla="*/ 659102 h 659102"/>
                    <a:gd name="connsiteX4" fmla="*/ 1218350 w 1218350"/>
                    <a:gd name="connsiteY4" fmla="*/ 568747 h 659102"/>
                    <a:gd name="connsiteX0" fmla="*/ 1218350 w 1218350"/>
                    <a:gd name="connsiteY0" fmla="*/ 492626 h 582981"/>
                    <a:gd name="connsiteX1" fmla="*/ 971958 w 1218350"/>
                    <a:gd name="connsiteY1" fmla="*/ 0 h 582981"/>
                    <a:gd name="connsiteX2" fmla="*/ 0 w 1218350"/>
                    <a:gd name="connsiteY2" fmla="*/ 81720 h 582981"/>
                    <a:gd name="connsiteX3" fmla="*/ 1027861 w 1218350"/>
                    <a:gd name="connsiteY3" fmla="*/ 582981 h 582981"/>
                    <a:gd name="connsiteX4" fmla="*/ 1218350 w 1218350"/>
                    <a:gd name="connsiteY4" fmla="*/ 492626 h 582981"/>
                    <a:gd name="connsiteX0" fmla="*/ 1213862 w 1213862"/>
                    <a:gd name="connsiteY0" fmla="*/ 492467 h 582981"/>
                    <a:gd name="connsiteX1" fmla="*/ 971958 w 1213862"/>
                    <a:gd name="connsiteY1" fmla="*/ 0 h 582981"/>
                    <a:gd name="connsiteX2" fmla="*/ 0 w 1213862"/>
                    <a:gd name="connsiteY2" fmla="*/ 81720 h 582981"/>
                    <a:gd name="connsiteX3" fmla="*/ 1027861 w 1213862"/>
                    <a:gd name="connsiteY3" fmla="*/ 582981 h 582981"/>
                    <a:gd name="connsiteX4" fmla="*/ 1213862 w 1213862"/>
                    <a:gd name="connsiteY4" fmla="*/ 492467 h 582981"/>
                    <a:gd name="connsiteX0" fmla="*/ 1213862 w 1213862"/>
                    <a:gd name="connsiteY0" fmla="*/ 492467 h 582981"/>
                    <a:gd name="connsiteX1" fmla="*/ 971958 w 1213862"/>
                    <a:gd name="connsiteY1" fmla="*/ 0 h 582981"/>
                    <a:gd name="connsiteX2" fmla="*/ 408762 w 1213862"/>
                    <a:gd name="connsiteY2" fmla="*/ 49247 h 582981"/>
                    <a:gd name="connsiteX3" fmla="*/ 0 w 1213862"/>
                    <a:gd name="connsiteY3" fmla="*/ 81720 h 582981"/>
                    <a:gd name="connsiteX4" fmla="*/ 1027861 w 1213862"/>
                    <a:gd name="connsiteY4" fmla="*/ 582981 h 582981"/>
                    <a:gd name="connsiteX5" fmla="*/ 1213862 w 1213862"/>
                    <a:gd name="connsiteY5" fmla="*/ 492467 h 582981"/>
                    <a:gd name="connsiteX0" fmla="*/ 1213862 w 1213862"/>
                    <a:gd name="connsiteY0" fmla="*/ 609625 h 700139"/>
                    <a:gd name="connsiteX1" fmla="*/ 971958 w 1213862"/>
                    <a:gd name="connsiteY1" fmla="*/ 117158 h 700139"/>
                    <a:gd name="connsiteX2" fmla="*/ 1104297 w 1213862"/>
                    <a:gd name="connsiteY2" fmla="*/ 0 h 700139"/>
                    <a:gd name="connsiteX3" fmla="*/ 0 w 1213862"/>
                    <a:gd name="connsiteY3" fmla="*/ 198878 h 700139"/>
                    <a:gd name="connsiteX4" fmla="*/ 1027861 w 1213862"/>
                    <a:gd name="connsiteY4" fmla="*/ 700139 h 700139"/>
                    <a:gd name="connsiteX5" fmla="*/ 1213862 w 1213862"/>
                    <a:gd name="connsiteY5" fmla="*/ 609625 h 700139"/>
                    <a:gd name="connsiteX0" fmla="*/ 1213862 w 1213862"/>
                    <a:gd name="connsiteY0" fmla="*/ 609625 h 700139"/>
                    <a:gd name="connsiteX1" fmla="*/ 971958 w 1213862"/>
                    <a:gd name="connsiteY1" fmla="*/ 117158 h 700139"/>
                    <a:gd name="connsiteX2" fmla="*/ 1104297 w 1213862"/>
                    <a:gd name="connsiteY2" fmla="*/ 0 h 700139"/>
                    <a:gd name="connsiteX3" fmla="*/ 430618 w 1213862"/>
                    <a:gd name="connsiteY3" fmla="*/ 120001 h 700139"/>
                    <a:gd name="connsiteX4" fmla="*/ 0 w 1213862"/>
                    <a:gd name="connsiteY4" fmla="*/ 198878 h 700139"/>
                    <a:gd name="connsiteX5" fmla="*/ 1027861 w 1213862"/>
                    <a:gd name="connsiteY5" fmla="*/ 700139 h 700139"/>
                    <a:gd name="connsiteX6" fmla="*/ 1213862 w 1213862"/>
                    <a:gd name="connsiteY6" fmla="*/ 609625 h 700139"/>
                    <a:gd name="connsiteX0" fmla="*/ 1213862 w 1213862"/>
                    <a:gd name="connsiteY0" fmla="*/ 1244078 h 1334592"/>
                    <a:gd name="connsiteX1" fmla="*/ 971958 w 1213862"/>
                    <a:gd name="connsiteY1" fmla="*/ 751611 h 1334592"/>
                    <a:gd name="connsiteX2" fmla="*/ 1104297 w 1213862"/>
                    <a:gd name="connsiteY2" fmla="*/ 634453 h 1334592"/>
                    <a:gd name="connsiteX3" fmla="*/ 504417 w 1213862"/>
                    <a:gd name="connsiteY3" fmla="*/ 0 h 1334592"/>
                    <a:gd name="connsiteX4" fmla="*/ 0 w 1213862"/>
                    <a:gd name="connsiteY4" fmla="*/ 833331 h 1334592"/>
                    <a:gd name="connsiteX5" fmla="*/ 1027861 w 1213862"/>
                    <a:gd name="connsiteY5" fmla="*/ 1334592 h 1334592"/>
                    <a:gd name="connsiteX6" fmla="*/ 1213862 w 1213862"/>
                    <a:gd name="connsiteY6" fmla="*/ 1244078 h 1334592"/>
                    <a:gd name="connsiteX0" fmla="*/ 1213862 w 1213862"/>
                    <a:gd name="connsiteY0" fmla="*/ 1244078 h 2086186"/>
                    <a:gd name="connsiteX1" fmla="*/ 971958 w 1213862"/>
                    <a:gd name="connsiteY1" fmla="*/ 751611 h 2086186"/>
                    <a:gd name="connsiteX2" fmla="*/ 1104297 w 1213862"/>
                    <a:gd name="connsiteY2" fmla="*/ 634453 h 2086186"/>
                    <a:gd name="connsiteX3" fmla="*/ 504417 w 1213862"/>
                    <a:gd name="connsiteY3" fmla="*/ 0 h 2086186"/>
                    <a:gd name="connsiteX4" fmla="*/ 0 w 1213862"/>
                    <a:gd name="connsiteY4" fmla="*/ 833331 h 2086186"/>
                    <a:gd name="connsiteX5" fmla="*/ 1055315 w 1213862"/>
                    <a:gd name="connsiteY5" fmla="*/ 2086186 h 2086186"/>
                    <a:gd name="connsiteX6" fmla="*/ 1027861 w 1213862"/>
                    <a:gd name="connsiteY6" fmla="*/ 1334592 h 2086186"/>
                    <a:gd name="connsiteX7" fmla="*/ 1213862 w 1213862"/>
                    <a:gd name="connsiteY7" fmla="*/ 1244078 h 2086186"/>
                    <a:gd name="connsiteX0" fmla="*/ 1213862 w 1213862"/>
                    <a:gd name="connsiteY0" fmla="*/ 1244078 h 2086186"/>
                    <a:gd name="connsiteX1" fmla="*/ 971958 w 1213862"/>
                    <a:gd name="connsiteY1" fmla="*/ 751611 h 2086186"/>
                    <a:gd name="connsiteX2" fmla="*/ 1104297 w 1213862"/>
                    <a:gd name="connsiteY2" fmla="*/ 634453 h 2086186"/>
                    <a:gd name="connsiteX3" fmla="*/ 504417 w 1213862"/>
                    <a:gd name="connsiteY3" fmla="*/ 0 h 2086186"/>
                    <a:gd name="connsiteX4" fmla="*/ 0 w 1213862"/>
                    <a:gd name="connsiteY4" fmla="*/ 833331 h 2086186"/>
                    <a:gd name="connsiteX5" fmla="*/ 1055315 w 1213862"/>
                    <a:gd name="connsiteY5" fmla="*/ 2086186 h 2086186"/>
                    <a:gd name="connsiteX6" fmla="*/ 1027861 w 1213862"/>
                    <a:gd name="connsiteY6" fmla="*/ 1334592 h 2086186"/>
                    <a:gd name="connsiteX7" fmla="*/ 1213862 w 1213862"/>
                    <a:gd name="connsiteY7" fmla="*/ 1244078 h 2086186"/>
                    <a:gd name="connsiteX0" fmla="*/ 1213862 w 1213862"/>
                    <a:gd name="connsiteY0" fmla="*/ 1244078 h 2097801"/>
                    <a:gd name="connsiteX1" fmla="*/ 971958 w 1213862"/>
                    <a:gd name="connsiteY1" fmla="*/ 751611 h 2097801"/>
                    <a:gd name="connsiteX2" fmla="*/ 1104297 w 1213862"/>
                    <a:gd name="connsiteY2" fmla="*/ 634453 h 2097801"/>
                    <a:gd name="connsiteX3" fmla="*/ 504417 w 1213862"/>
                    <a:gd name="connsiteY3" fmla="*/ 0 h 2097801"/>
                    <a:gd name="connsiteX4" fmla="*/ 0 w 1213862"/>
                    <a:gd name="connsiteY4" fmla="*/ 833331 h 2097801"/>
                    <a:gd name="connsiteX5" fmla="*/ 875188 w 1213862"/>
                    <a:gd name="connsiteY5" fmla="*/ 2097801 h 2097801"/>
                    <a:gd name="connsiteX6" fmla="*/ 1055315 w 1213862"/>
                    <a:gd name="connsiteY6" fmla="*/ 2086186 h 2097801"/>
                    <a:gd name="connsiteX7" fmla="*/ 1027861 w 1213862"/>
                    <a:gd name="connsiteY7" fmla="*/ 1334592 h 2097801"/>
                    <a:gd name="connsiteX8" fmla="*/ 1213862 w 1213862"/>
                    <a:gd name="connsiteY8" fmla="*/ 1244078 h 2097801"/>
                    <a:gd name="connsiteX0" fmla="*/ 1213862 w 1213862"/>
                    <a:gd name="connsiteY0" fmla="*/ 1244078 h 2129054"/>
                    <a:gd name="connsiteX1" fmla="*/ 971958 w 1213862"/>
                    <a:gd name="connsiteY1" fmla="*/ 751611 h 2129054"/>
                    <a:gd name="connsiteX2" fmla="*/ 1104297 w 1213862"/>
                    <a:gd name="connsiteY2" fmla="*/ 634453 h 2129054"/>
                    <a:gd name="connsiteX3" fmla="*/ 504417 w 1213862"/>
                    <a:gd name="connsiteY3" fmla="*/ 0 h 2129054"/>
                    <a:gd name="connsiteX4" fmla="*/ 0 w 1213862"/>
                    <a:gd name="connsiteY4" fmla="*/ 833331 h 2129054"/>
                    <a:gd name="connsiteX5" fmla="*/ 875188 w 1213862"/>
                    <a:gd name="connsiteY5" fmla="*/ 2097801 h 2129054"/>
                    <a:gd name="connsiteX6" fmla="*/ 1060542 w 1213862"/>
                    <a:gd name="connsiteY6" fmla="*/ 2129054 h 2129054"/>
                    <a:gd name="connsiteX7" fmla="*/ 1027861 w 1213862"/>
                    <a:gd name="connsiteY7" fmla="*/ 1334592 h 2129054"/>
                    <a:gd name="connsiteX8" fmla="*/ 1213862 w 1213862"/>
                    <a:gd name="connsiteY8" fmla="*/ 1244078 h 2129054"/>
                    <a:gd name="connsiteX0" fmla="*/ 1213862 w 1213862"/>
                    <a:gd name="connsiteY0" fmla="*/ 1244078 h 2129054"/>
                    <a:gd name="connsiteX1" fmla="*/ 971958 w 1213862"/>
                    <a:gd name="connsiteY1" fmla="*/ 751611 h 2129054"/>
                    <a:gd name="connsiteX2" fmla="*/ 1104297 w 1213862"/>
                    <a:gd name="connsiteY2" fmla="*/ 634453 h 2129054"/>
                    <a:gd name="connsiteX3" fmla="*/ 504417 w 1213862"/>
                    <a:gd name="connsiteY3" fmla="*/ 0 h 2129054"/>
                    <a:gd name="connsiteX4" fmla="*/ 0 w 1213862"/>
                    <a:gd name="connsiteY4" fmla="*/ 833331 h 2129054"/>
                    <a:gd name="connsiteX5" fmla="*/ 869909 w 1213862"/>
                    <a:gd name="connsiteY5" fmla="*/ 2120080 h 2129054"/>
                    <a:gd name="connsiteX6" fmla="*/ 1060542 w 1213862"/>
                    <a:gd name="connsiteY6" fmla="*/ 2129054 h 2129054"/>
                    <a:gd name="connsiteX7" fmla="*/ 1027861 w 1213862"/>
                    <a:gd name="connsiteY7" fmla="*/ 1334592 h 2129054"/>
                    <a:gd name="connsiteX8" fmla="*/ 1213862 w 1213862"/>
                    <a:gd name="connsiteY8" fmla="*/ 1244078 h 2129054"/>
                    <a:gd name="connsiteX0" fmla="*/ 1213862 w 1213862"/>
                    <a:gd name="connsiteY0" fmla="*/ 1244078 h 2129054"/>
                    <a:gd name="connsiteX1" fmla="*/ 971958 w 1213862"/>
                    <a:gd name="connsiteY1" fmla="*/ 751611 h 2129054"/>
                    <a:gd name="connsiteX2" fmla="*/ 1104297 w 1213862"/>
                    <a:gd name="connsiteY2" fmla="*/ 634453 h 2129054"/>
                    <a:gd name="connsiteX3" fmla="*/ 504417 w 1213862"/>
                    <a:gd name="connsiteY3" fmla="*/ 0 h 2129054"/>
                    <a:gd name="connsiteX4" fmla="*/ 0 w 1213862"/>
                    <a:gd name="connsiteY4" fmla="*/ 833331 h 2129054"/>
                    <a:gd name="connsiteX5" fmla="*/ 869909 w 1213862"/>
                    <a:gd name="connsiteY5" fmla="*/ 2120080 h 2129054"/>
                    <a:gd name="connsiteX6" fmla="*/ 1060542 w 1213862"/>
                    <a:gd name="connsiteY6" fmla="*/ 2129054 h 2129054"/>
                    <a:gd name="connsiteX7" fmla="*/ 1027861 w 1213862"/>
                    <a:gd name="connsiteY7" fmla="*/ 1334592 h 2129054"/>
                    <a:gd name="connsiteX8" fmla="*/ 1213862 w 1213862"/>
                    <a:gd name="connsiteY8" fmla="*/ 1244078 h 2129054"/>
                    <a:gd name="connsiteX0" fmla="*/ 1213862 w 1213862"/>
                    <a:gd name="connsiteY0" fmla="*/ 1244078 h 2443273"/>
                    <a:gd name="connsiteX1" fmla="*/ 971958 w 1213862"/>
                    <a:gd name="connsiteY1" fmla="*/ 751611 h 2443273"/>
                    <a:gd name="connsiteX2" fmla="*/ 1104297 w 1213862"/>
                    <a:gd name="connsiteY2" fmla="*/ 634453 h 2443273"/>
                    <a:gd name="connsiteX3" fmla="*/ 504417 w 1213862"/>
                    <a:gd name="connsiteY3" fmla="*/ 0 h 2443273"/>
                    <a:gd name="connsiteX4" fmla="*/ 0 w 1213862"/>
                    <a:gd name="connsiteY4" fmla="*/ 833331 h 2443273"/>
                    <a:gd name="connsiteX5" fmla="*/ 797849 w 1213862"/>
                    <a:gd name="connsiteY5" fmla="*/ 2443273 h 2443273"/>
                    <a:gd name="connsiteX6" fmla="*/ 869909 w 1213862"/>
                    <a:gd name="connsiteY6" fmla="*/ 2120080 h 2443273"/>
                    <a:gd name="connsiteX7" fmla="*/ 1060542 w 1213862"/>
                    <a:gd name="connsiteY7" fmla="*/ 2129054 h 2443273"/>
                    <a:gd name="connsiteX8" fmla="*/ 1027861 w 1213862"/>
                    <a:gd name="connsiteY8" fmla="*/ 1334592 h 2443273"/>
                    <a:gd name="connsiteX9" fmla="*/ 1213862 w 1213862"/>
                    <a:gd name="connsiteY9" fmla="*/ 1244078 h 2443273"/>
                    <a:gd name="connsiteX0" fmla="*/ 1213862 w 1213862"/>
                    <a:gd name="connsiteY0" fmla="*/ 1244078 h 2443273"/>
                    <a:gd name="connsiteX1" fmla="*/ 971958 w 1213862"/>
                    <a:gd name="connsiteY1" fmla="*/ 751611 h 2443273"/>
                    <a:gd name="connsiteX2" fmla="*/ 1104297 w 1213862"/>
                    <a:gd name="connsiteY2" fmla="*/ 634453 h 2443273"/>
                    <a:gd name="connsiteX3" fmla="*/ 504417 w 1213862"/>
                    <a:gd name="connsiteY3" fmla="*/ 0 h 2443273"/>
                    <a:gd name="connsiteX4" fmla="*/ 0 w 1213862"/>
                    <a:gd name="connsiteY4" fmla="*/ 833331 h 2443273"/>
                    <a:gd name="connsiteX5" fmla="*/ 797849 w 1213862"/>
                    <a:gd name="connsiteY5" fmla="*/ 2443273 h 2443273"/>
                    <a:gd name="connsiteX6" fmla="*/ 869909 w 1213862"/>
                    <a:gd name="connsiteY6" fmla="*/ 2120080 h 2443273"/>
                    <a:gd name="connsiteX7" fmla="*/ 1060542 w 1213862"/>
                    <a:gd name="connsiteY7" fmla="*/ 2129054 h 2443273"/>
                    <a:gd name="connsiteX8" fmla="*/ 1027861 w 1213862"/>
                    <a:gd name="connsiteY8" fmla="*/ 1334592 h 2443273"/>
                    <a:gd name="connsiteX9" fmla="*/ 1213862 w 1213862"/>
                    <a:gd name="connsiteY9" fmla="*/ 1244078 h 2443273"/>
                    <a:gd name="connsiteX0" fmla="*/ 1213862 w 1213862"/>
                    <a:gd name="connsiteY0" fmla="*/ 1244078 h 2443273"/>
                    <a:gd name="connsiteX1" fmla="*/ 971958 w 1213862"/>
                    <a:gd name="connsiteY1" fmla="*/ 751611 h 2443273"/>
                    <a:gd name="connsiteX2" fmla="*/ 1104297 w 1213862"/>
                    <a:gd name="connsiteY2" fmla="*/ 634453 h 2443273"/>
                    <a:gd name="connsiteX3" fmla="*/ 504417 w 1213862"/>
                    <a:gd name="connsiteY3" fmla="*/ 0 h 2443273"/>
                    <a:gd name="connsiteX4" fmla="*/ 0 w 1213862"/>
                    <a:gd name="connsiteY4" fmla="*/ 833331 h 2443273"/>
                    <a:gd name="connsiteX5" fmla="*/ 437116 w 1213862"/>
                    <a:gd name="connsiteY5" fmla="*/ 1716169 h 2443273"/>
                    <a:gd name="connsiteX6" fmla="*/ 797849 w 1213862"/>
                    <a:gd name="connsiteY6" fmla="*/ 2443273 h 2443273"/>
                    <a:gd name="connsiteX7" fmla="*/ 869909 w 1213862"/>
                    <a:gd name="connsiteY7" fmla="*/ 2120080 h 2443273"/>
                    <a:gd name="connsiteX8" fmla="*/ 1060542 w 1213862"/>
                    <a:gd name="connsiteY8" fmla="*/ 2129054 h 2443273"/>
                    <a:gd name="connsiteX9" fmla="*/ 1027861 w 1213862"/>
                    <a:gd name="connsiteY9" fmla="*/ 1334592 h 2443273"/>
                    <a:gd name="connsiteX10" fmla="*/ 1213862 w 1213862"/>
                    <a:gd name="connsiteY10" fmla="*/ 1244078 h 2443273"/>
                    <a:gd name="connsiteX0" fmla="*/ 1213862 w 1213862"/>
                    <a:gd name="connsiteY0" fmla="*/ 1244078 h 2443273"/>
                    <a:gd name="connsiteX1" fmla="*/ 971958 w 1213862"/>
                    <a:gd name="connsiteY1" fmla="*/ 751611 h 2443273"/>
                    <a:gd name="connsiteX2" fmla="*/ 1104297 w 1213862"/>
                    <a:gd name="connsiteY2" fmla="*/ 634453 h 2443273"/>
                    <a:gd name="connsiteX3" fmla="*/ 504417 w 1213862"/>
                    <a:gd name="connsiteY3" fmla="*/ 0 h 2443273"/>
                    <a:gd name="connsiteX4" fmla="*/ 0 w 1213862"/>
                    <a:gd name="connsiteY4" fmla="*/ 833331 h 2443273"/>
                    <a:gd name="connsiteX5" fmla="*/ 709211 w 1213862"/>
                    <a:gd name="connsiteY5" fmla="*/ 2408695 h 2443273"/>
                    <a:gd name="connsiteX6" fmla="*/ 797849 w 1213862"/>
                    <a:gd name="connsiteY6" fmla="*/ 2443273 h 2443273"/>
                    <a:gd name="connsiteX7" fmla="*/ 869909 w 1213862"/>
                    <a:gd name="connsiteY7" fmla="*/ 2120080 h 2443273"/>
                    <a:gd name="connsiteX8" fmla="*/ 1060542 w 1213862"/>
                    <a:gd name="connsiteY8" fmla="*/ 2129054 h 2443273"/>
                    <a:gd name="connsiteX9" fmla="*/ 1027861 w 1213862"/>
                    <a:gd name="connsiteY9" fmla="*/ 1334592 h 2443273"/>
                    <a:gd name="connsiteX10" fmla="*/ 1213862 w 1213862"/>
                    <a:gd name="connsiteY10" fmla="*/ 1244078 h 2443273"/>
                    <a:gd name="connsiteX0" fmla="*/ 3354000 w 3354000"/>
                    <a:gd name="connsiteY0" fmla="*/ 1244078 h 2443273"/>
                    <a:gd name="connsiteX1" fmla="*/ 3112096 w 3354000"/>
                    <a:gd name="connsiteY1" fmla="*/ 751611 h 2443273"/>
                    <a:gd name="connsiteX2" fmla="*/ 3244435 w 3354000"/>
                    <a:gd name="connsiteY2" fmla="*/ 634453 h 2443273"/>
                    <a:gd name="connsiteX3" fmla="*/ 2644555 w 3354000"/>
                    <a:gd name="connsiteY3" fmla="*/ 0 h 2443273"/>
                    <a:gd name="connsiteX4" fmla="*/ 0 w 3354000"/>
                    <a:gd name="connsiteY4" fmla="*/ 1512620 h 2443273"/>
                    <a:gd name="connsiteX5" fmla="*/ 2849349 w 3354000"/>
                    <a:gd name="connsiteY5" fmla="*/ 2408695 h 2443273"/>
                    <a:gd name="connsiteX6" fmla="*/ 2937987 w 3354000"/>
                    <a:gd name="connsiteY6" fmla="*/ 2443273 h 2443273"/>
                    <a:gd name="connsiteX7" fmla="*/ 3010047 w 3354000"/>
                    <a:gd name="connsiteY7" fmla="*/ 2120080 h 2443273"/>
                    <a:gd name="connsiteX8" fmla="*/ 3200680 w 3354000"/>
                    <a:gd name="connsiteY8" fmla="*/ 2129054 h 2443273"/>
                    <a:gd name="connsiteX9" fmla="*/ 3167999 w 3354000"/>
                    <a:gd name="connsiteY9" fmla="*/ 1334592 h 2443273"/>
                    <a:gd name="connsiteX10" fmla="*/ 3354000 w 3354000"/>
                    <a:gd name="connsiteY10" fmla="*/ 1244078 h 2443273"/>
                    <a:gd name="connsiteX0" fmla="*/ 3354000 w 3354000"/>
                    <a:gd name="connsiteY0" fmla="*/ 1244078 h 2443273"/>
                    <a:gd name="connsiteX1" fmla="*/ 3112096 w 3354000"/>
                    <a:gd name="connsiteY1" fmla="*/ 751611 h 2443273"/>
                    <a:gd name="connsiteX2" fmla="*/ 3244435 w 3354000"/>
                    <a:gd name="connsiteY2" fmla="*/ 634453 h 2443273"/>
                    <a:gd name="connsiteX3" fmla="*/ 2644555 w 3354000"/>
                    <a:gd name="connsiteY3" fmla="*/ 0 h 2443273"/>
                    <a:gd name="connsiteX4" fmla="*/ 0 w 3354000"/>
                    <a:gd name="connsiteY4" fmla="*/ 1512620 h 2443273"/>
                    <a:gd name="connsiteX5" fmla="*/ 2436144 w 3354000"/>
                    <a:gd name="connsiteY5" fmla="*/ 2277297 h 2443273"/>
                    <a:gd name="connsiteX6" fmla="*/ 2849349 w 3354000"/>
                    <a:gd name="connsiteY6" fmla="*/ 2408695 h 2443273"/>
                    <a:gd name="connsiteX7" fmla="*/ 2937987 w 3354000"/>
                    <a:gd name="connsiteY7" fmla="*/ 2443273 h 2443273"/>
                    <a:gd name="connsiteX8" fmla="*/ 3010047 w 3354000"/>
                    <a:gd name="connsiteY8" fmla="*/ 2120080 h 2443273"/>
                    <a:gd name="connsiteX9" fmla="*/ 3200680 w 3354000"/>
                    <a:gd name="connsiteY9" fmla="*/ 2129054 h 2443273"/>
                    <a:gd name="connsiteX10" fmla="*/ 3167999 w 3354000"/>
                    <a:gd name="connsiteY10" fmla="*/ 1334592 h 2443273"/>
                    <a:gd name="connsiteX11" fmla="*/ 3354000 w 3354000"/>
                    <a:gd name="connsiteY11" fmla="*/ 1244078 h 2443273"/>
                    <a:gd name="connsiteX0" fmla="*/ 3354000 w 3354000"/>
                    <a:gd name="connsiteY0" fmla="*/ 1244078 h 2901987"/>
                    <a:gd name="connsiteX1" fmla="*/ 3112096 w 3354000"/>
                    <a:gd name="connsiteY1" fmla="*/ 751611 h 2901987"/>
                    <a:gd name="connsiteX2" fmla="*/ 3244435 w 3354000"/>
                    <a:gd name="connsiteY2" fmla="*/ 634453 h 2901987"/>
                    <a:gd name="connsiteX3" fmla="*/ 2644555 w 3354000"/>
                    <a:gd name="connsiteY3" fmla="*/ 0 h 2901987"/>
                    <a:gd name="connsiteX4" fmla="*/ 0 w 3354000"/>
                    <a:gd name="connsiteY4" fmla="*/ 1512620 h 2901987"/>
                    <a:gd name="connsiteX5" fmla="*/ 2632006 w 3354000"/>
                    <a:gd name="connsiteY5" fmla="*/ 2901987 h 2901987"/>
                    <a:gd name="connsiteX6" fmla="*/ 2849349 w 3354000"/>
                    <a:gd name="connsiteY6" fmla="*/ 2408695 h 2901987"/>
                    <a:gd name="connsiteX7" fmla="*/ 2937987 w 3354000"/>
                    <a:gd name="connsiteY7" fmla="*/ 2443273 h 2901987"/>
                    <a:gd name="connsiteX8" fmla="*/ 3010047 w 3354000"/>
                    <a:gd name="connsiteY8" fmla="*/ 2120080 h 2901987"/>
                    <a:gd name="connsiteX9" fmla="*/ 3200680 w 3354000"/>
                    <a:gd name="connsiteY9" fmla="*/ 2129054 h 2901987"/>
                    <a:gd name="connsiteX10" fmla="*/ 3167999 w 3354000"/>
                    <a:gd name="connsiteY10" fmla="*/ 1334592 h 2901987"/>
                    <a:gd name="connsiteX11" fmla="*/ 3354000 w 3354000"/>
                    <a:gd name="connsiteY11" fmla="*/ 1244078 h 2901987"/>
                    <a:gd name="connsiteX0" fmla="*/ 3354000 w 3354000"/>
                    <a:gd name="connsiteY0" fmla="*/ 1244078 h 2901987"/>
                    <a:gd name="connsiteX1" fmla="*/ 3112096 w 3354000"/>
                    <a:gd name="connsiteY1" fmla="*/ 751611 h 2901987"/>
                    <a:gd name="connsiteX2" fmla="*/ 3244435 w 3354000"/>
                    <a:gd name="connsiteY2" fmla="*/ 634453 h 2901987"/>
                    <a:gd name="connsiteX3" fmla="*/ 2644555 w 3354000"/>
                    <a:gd name="connsiteY3" fmla="*/ 0 h 2901987"/>
                    <a:gd name="connsiteX4" fmla="*/ 0 w 3354000"/>
                    <a:gd name="connsiteY4" fmla="*/ 1512620 h 2901987"/>
                    <a:gd name="connsiteX5" fmla="*/ 2025687 w 3354000"/>
                    <a:gd name="connsiteY5" fmla="*/ 2577317 h 2901987"/>
                    <a:gd name="connsiteX6" fmla="*/ 2632006 w 3354000"/>
                    <a:gd name="connsiteY6" fmla="*/ 2901987 h 2901987"/>
                    <a:gd name="connsiteX7" fmla="*/ 2849349 w 3354000"/>
                    <a:gd name="connsiteY7" fmla="*/ 2408695 h 2901987"/>
                    <a:gd name="connsiteX8" fmla="*/ 2937987 w 3354000"/>
                    <a:gd name="connsiteY8" fmla="*/ 2443273 h 2901987"/>
                    <a:gd name="connsiteX9" fmla="*/ 3010047 w 3354000"/>
                    <a:gd name="connsiteY9" fmla="*/ 2120080 h 2901987"/>
                    <a:gd name="connsiteX10" fmla="*/ 3200680 w 3354000"/>
                    <a:gd name="connsiteY10" fmla="*/ 2129054 h 2901987"/>
                    <a:gd name="connsiteX11" fmla="*/ 3167999 w 3354000"/>
                    <a:gd name="connsiteY11" fmla="*/ 1334592 h 2901987"/>
                    <a:gd name="connsiteX12" fmla="*/ 3354000 w 3354000"/>
                    <a:gd name="connsiteY12" fmla="*/ 1244078 h 2901987"/>
                    <a:gd name="connsiteX0" fmla="*/ 3354000 w 3354000"/>
                    <a:gd name="connsiteY0" fmla="*/ 1244078 h 2901987"/>
                    <a:gd name="connsiteX1" fmla="*/ 3112096 w 3354000"/>
                    <a:gd name="connsiteY1" fmla="*/ 751611 h 2901987"/>
                    <a:gd name="connsiteX2" fmla="*/ 3244435 w 3354000"/>
                    <a:gd name="connsiteY2" fmla="*/ 634453 h 2901987"/>
                    <a:gd name="connsiteX3" fmla="*/ 2644555 w 3354000"/>
                    <a:gd name="connsiteY3" fmla="*/ 0 h 2901987"/>
                    <a:gd name="connsiteX4" fmla="*/ 0 w 3354000"/>
                    <a:gd name="connsiteY4" fmla="*/ 1512620 h 2901987"/>
                    <a:gd name="connsiteX5" fmla="*/ 2452724 w 3354000"/>
                    <a:gd name="connsiteY5" fmla="*/ 2826018 h 2901987"/>
                    <a:gd name="connsiteX6" fmla="*/ 2632006 w 3354000"/>
                    <a:gd name="connsiteY6" fmla="*/ 2901987 h 2901987"/>
                    <a:gd name="connsiteX7" fmla="*/ 2849349 w 3354000"/>
                    <a:gd name="connsiteY7" fmla="*/ 2408695 h 2901987"/>
                    <a:gd name="connsiteX8" fmla="*/ 2937987 w 3354000"/>
                    <a:gd name="connsiteY8" fmla="*/ 2443273 h 2901987"/>
                    <a:gd name="connsiteX9" fmla="*/ 3010047 w 3354000"/>
                    <a:gd name="connsiteY9" fmla="*/ 2120080 h 2901987"/>
                    <a:gd name="connsiteX10" fmla="*/ 3200680 w 3354000"/>
                    <a:gd name="connsiteY10" fmla="*/ 2129054 h 2901987"/>
                    <a:gd name="connsiteX11" fmla="*/ 3167999 w 3354000"/>
                    <a:gd name="connsiteY11" fmla="*/ 1334592 h 2901987"/>
                    <a:gd name="connsiteX12" fmla="*/ 3354000 w 3354000"/>
                    <a:gd name="connsiteY12" fmla="*/ 1244078 h 2901987"/>
                    <a:gd name="connsiteX0" fmla="*/ 3354000 w 3354000"/>
                    <a:gd name="connsiteY0" fmla="*/ 1244078 h 2901987"/>
                    <a:gd name="connsiteX1" fmla="*/ 3112096 w 3354000"/>
                    <a:gd name="connsiteY1" fmla="*/ 751611 h 2901987"/>
                    <a:gd name="connsiteX2" fmla="*/ 3244435 w 3354000"/>
                    <a:gd name="connsiteY2" fmla="*/ 634453 h 2901987"/>
                    <a:gd name="connsiteX3" fmla="*/ 2644555 w 3354000"/>
                    <a:gd name="connsiteY3" fmla="*/ 0 h 2901987"/>
                    <a:gd name="connsiteX4" fmla="*/ 0 w 3354000"/>
                    <a:gd name="connsiteY4" fmla="*/ 1512620 h 2901987"/>
                    <a:gd name="connsiteX5" fmla="*/ 1824284 w 3354000"/>
                    <a:gd name="connsiteY5" fmla="*/ 2491584 h 2901987"/>
                    <a:gd name="connsiteX6" fmla="*/ 2452724 w 3354000"/>
                    <a:gd name="connsiteY6" fmla="*/ 2826018 h 2901987"/>
                    <a:gd name="connsiteX7" fmla="*/ 2632006 w 3354000"/>
                    <a:gd name="connsiteY7" fmla="*/ 2901987 h 2901987"/>
                    <a:gd name="connsiteX8" fmla="*/ 2849349 w 3354000"/>
                    <a:gd name="connsiteY8" fmla="*/ 2408695 h 2901987"/>
                    <a:gd name="connsiteX9" fmla="*/ 2937987 w 3354000"/>
                    <a:gd name="connsiteY9" fmla="*/ 2443273 h 2901987"/>
                    <a:gd name="connsiteX10" fmla="*/ 3010047 w 3354000"/>
                    <a:gd name="connsiteY10" fmla="*/ 2120080 h 2901987"/>
                    <a:gd name="connsiteX11" fmla="*/ 3200680 w 3354000"/>
                    <a:gd name="connsiteY11" fmla="*/ 2129054 h 2901987"/>
                    <a:gd name="connsiteX12" fmla="*/ 3167999 w 3354000"/>
                    <a:gd name="connsiteY12" fmla="*/ 1334592 h 2901987"/>
                    <a:gd name="connsiteX13" fmla="*/ 3354000 w 3354000"/>
                    <a:gd name="connsiteY13" fmla="*/ 1244078 h 2901987"/>
                    <a:gd name="connsiteX0" fmla="*/ 3354000 w 3354000"/>
                    <a:gd name="connsiteY0" fmla="*/ 1244078 h 3392799"/>
                    <a:gd name="connsiteX1" fmla="*/ 3112096 w 3354000"/>
                    <a:gd name="connsiteY1" fmla="*/ 751611 h 3392799"/>
                    <a:gd name="connsiteX2" fmla="*/ 3244435 w 3354000"/>
                    <a:gd name="connsiteY2" fmla="*/ 634453 h 3392799"/>
                    <a:gd name="connsiteX3" fmla="*/ 2644555 w 3354000"/>
                    <a:gd name="connsiteY3" fmla="*/ 0 h 3392799"/>
                    <a:gd name="connsiteX4" fmla="*/ 0 w 3354000"/>
                    <a:gd name="connsiteY4" fmla="*/ 1512620 h 3392799"/>
                    <a:gd name="connsiteX5" fmla="*/ 1835165 w 3354000"/>
                    <a:gd name="connsiteY5" fmla="*/ 3392799 h 3392799"/>
                    <a:gd name="connsiteX6" fmla="*/ 2452724 w 3354000"/>
                    <a:gd name="connsiteY6" fmla="*/ 2826018 h 3392799"/>
                    <a:gd name="connsiteX7" fmla="*/ 2632006 w 3354000"/>
                    <a:gd name="connsiteY7" fmla="*/ 2901987 h 3392799"/>
                    <a:gd name="connsiteX8" fmla="*/ 2849349 w 3354000"/>
                    <a:gd name="connsiteY8" fmla="*/ 2408695 h 3392799"/>
                    <a:gd name="connsiteX9" fmla="*/ 2937987 w 3354000"/>
                    <a:gd name="connsiteY9" fmla="*/ 2443273 h 3392799"/>
                    <a:gd name="connsiteX10" fmla="*/ 3010047 w 3354000"/>
                    <a:gd name="connsiteY10" fmla="*/ 2120080 h 3392799"/>
                    <a:gd name="connsiteX11" fmla="*/ 3200680 w 3354000"/>
                    <a:gd name="connsiteY11" fmla="*/ 2129054 h 3392799"/>
                    <a:gd name="connsiteX12" fmla="*/ 3167999 w 3354000"/>
                    <a:gd name="connsiteY12" fmla="*/ 1334592 h 3392799"/>
                    <a:gd name="connsiteX13" fmla="*/ 3354000 w 3354000"/>
                    <a:gd name="connsiteY13" fmla="*/ 1244078 h 3392799"/>
                    <a:gd name="connsiteX0" fmla="*/ 3354000 w 3354000"/>
                    <a:gd name="connsiteY0" fmla="*/ 1244078 h 3392799"/>
                    <a:gd name="connsiteX1" fmla="*/ 3112096 w 3354000"/>
                    <a:gd name="connsiteY1" fmla="*/ 751611 h 3392799"/>
                    <a:gd name="connsiteX2" fmla="*/ 3244435 w 3354000"/>
                    <a:gd name="connsiteY2" fmla="*/ 634453 h 3392799"/>
                    <a:gd name="connsiteX3" fmla="*/ 2644555 w 3354000"/>
                    <a:gd name="connsiteY3" fmla="*/ 0 h 3392799"/>
                    <a:gd name="connsiteX4" fmla="*/ 0 w 3354000"/>
                    <a:gd name="connsiteY4" fmla="*/ 1512620 h 3392799"/>
                    <a:gd name="connsiteX5" fmla="*/ 848738 w 3354000"/>
                    <a:gd name="connsiteY5" fmla="*/ 2380778 h 3392799"/>
                    <a:gd name="connsiteX6" fmla="*/ 1835165 w 3354000"/>
                    <a:gd name="connsiteY6" fmla="*/ 3392799 h 3392799"/>
                    <a:gd name="connsiteX7" fmla="*/ 2452724 w 3354000"/>
                    <a:gd name="connsiteY7" fmla="*/ 2826018 h 3392799"/>
                    <a:gd name="connsiteX8" fmla="*/ 2632006 w 3354000"/>
                    <a:gd name="connsiteY8" fmla="*/ 2901987 h 3392799"/>
                    <a:gd name="connsiteX9" fmla="*/ 2849349 w 3354000"/>
                    <a:gd name="connsiteY9" fmla="*/ 2408695 h 3392799"/>
                    <a:gd name="connsiteX10" fmla="*/ 2937987 w 3354000"/>
                    <a:gd name="connsiteY10" fmla="*/ 2443273 h 3392799"/>
                    <a:gd name="connsiteX11" fmla="*/ 3010047 w 3354000"/>
                    <a:gd name="connsiteY11" fmla="*/ 2120080 h 3392799"/>
                    <a:gd name="connsiteX12" fmla="*/ 3200680 w 3354000"/>
                    <a:gd name="connsiteY12" fmla="*/ 2129054 h 3392799"/>
                    <a:gd name="connsiteX13" fmla="*/ 3167999 w 3354000"/>
                    <a:gd name="connsiteY13" fmla="*/ 1334592 h 3392799"/>
                    <a:gd name="connsiteX14" fmla="*/ 3354000 w 3354000"/>
                    <a:gd name="connsiteY14" fmla="*/ 1244078 h 3392799"/>
                    <a:gd name="connsiteX0" fmla="*/ 3354000 w 3354000"/>
                    <a:gd name="connsiteY0" fmla="*/ 1244078 h 3392799"/>
                    <a:gd name="connsiteX1" fmla="*/ 3112096 w 3354000"/>
                    <a:gd name="connsiteY1" fmla="*/ 751611 h 3392799"/>
                    <a:gd name="connsiteX2" fmla="*/ 3244435 w 3354000"/>
                    <a:gd name="connsiteY2" fmla="*/ 634453 h 3392799"/>
                    <a:gd name="connsiteX3" fmla="*/ 2644555 w 3354000"/>
                    <a:gd name="connsiteY3" fmla="*/ 0 h 3392799"/>
                    <a:gd name="connsiteX4" fmla="*/ 0 w 3354000"/>
                    <a:gd name="connsiteY4" fmla="*/ 1512620 h 3392799"/>
                    <a:gd name="connsiteX5" fmla="*/ 1709465 w 3354000"/>
                    <a:gd name="connsiteY5" fmla="*/ 3262560 h 3392799"/>
                    <a:gd name="connsiteX6" fmla="*/ 1835165 w 3354000"/>
                    <a:gd name="connsiteY6" fmla="*/ 3392799 h 3392799"/>
                    <a:gd name="connsiteX7" fmla="*/ 2452724 w 3354000"/>
                    <a:gd name="connsiteY7" fmla="*/ 2826018 h 3392799"/>
                    <a:gd name="connsiteX8" fmla="*/ 2632006 w 3354000"/>
                    <a:gd name="connsiteY8" fmla="*/ 2901987 h 3392799"/>
                    <a:gd name="connsiteX9" fmla="*/ 2849349 w 3354000"/>
                    <a:gd name="connsiteY9" fmla="*/ 2408695 h 3392799"/>
                    <a:gd name="connsiteX10" fmla="*/ 2937987 w 3354000"/>
                    <a:gd name="connsiteY10" fmla="*/ 2443273 h 3392799"/>
                    <a:gd name="connsiteX11" fmla="*/ 3010047 w 3354000"/>
                    <a:gd name="connsiteY11" fmla="*/ 2120080 h 3392799"/>
                    <a:gd name="connsiteX12" fmla="*/ 3200680 w 3354000"/>
                    <a:gd name="connsiteY12" fmla="*/ 2129054 h 3392799"/>
                    <a:gd name="connsiteX13" fmla="*/ 3167999 w 3354000"/>
                    <a:gd name="connsiteY13" fmla="*/ 1334592 h 3392799"/>
                    <a:gd name="connsiteX14" fmla="*/ 3354000 w 3354000"/>
                    <a:gd name="connsiteY14" fmla="*/ 1244078 h 3392799"/>
                    <a:gd name="connsiteX0" fmla="*/ 3354000 w 3354000"/>
                    <a:gd name="connsiteY0" fmla="*/ 1244078 h 3392799"/>
                    <a:gd name="connsiteX1" fmla="*/ 3112096 w 3354000"/>
                    <a:gd name="connsiteY1" fmla="*/ 751611 h 3392799"/>
                    <a:gd name="connsiteX2" fmla="*/ 3244435 w 3354000"/>
                    <a:gd name="connsiteY2" fmla="*/ 634453 h 3392799"/>
                    <a:gd name="connsiteX3" fmla="*/ 2644555 w 3354000"/>
                    <a:gd name="connsiteY3" fmla="*/ 0 h 3392799"/>
                    <a:gd name="connsiteX4" fmla="*/ 0 w 3354000"/>
                    <a:gd name="connsiteY4" fmla="*/ 1512620 h 3392799"/>
                    <a:gd name="connsiteX5" fmla="*/ 926818 w 3354000"/>
                    <a:gd name="connsiteY5" fmla="*/ 2459913 h 3392799"/>
                    <a:gd name="connsiteX6" fmla="*/ 1709465 w 3354000"/>
                    <a:gd name="connsiteY6" fmla="*/ 3262560 h 3392799"/>
                    <a:gd name="connsiteX7" fmla="*/ 1835165 w 3354000"/>
                    <a:gd name="connsiteY7" fmla="*/ 3392799 h 3392799"/>
                    <a:gd name="connsiteX8" fmla="*/ 2452724 w 3354000"/>
                    <a:gd name="connsiteY8" fmla="*/ 2826018 h 3392799"/>
                    <a:gd name="connsiteX9" fmla="*/ 2632006 w 3354000"/>
                    <a:gd name="connsiteY9" fmla="*/ 2901987 h 3392799"/>
                    <a:gd name="connsiteX10" fmla="*/ 2849349 w 3354000"/>
                    <a:gd name="connsiteY10" fmla="*/ 2408695 h 3392799"/>
                    <a:gd name="connsiteX11" fmla="*/ 2937987 w 3354000"/>
                    <a:gd name="connsiteY11" fmla="*/ 2443273 h 3392799"/>
                    <a:gd name="connsiteX12" fmla="*/ 3010047 w 3354000"/>
                    <a:gd name="connsiteY12" fmla="*/ 2120080 h 3392799"/>
                    <a:gd name="connsiteX13" fmla="*/ 3200680 w 3354000"/>
                    <a:gd name="connsiteY13" fmla="*/ 2129054 h 3392799"/>
                    <a:gd name="connsiteX14" fmla="*/ 3167999 w 3354000"/>
                    <a:gd name="connsiteY14" fmla="*/ 1334592 h 3392799"/>
                    <a:gd name="connsiteX15" fmla="*/ 3354000 w 3354000"/>
                    <a:gd name="connsiteY15" fmla="*/ 1244078 h 3392799"/>
                    <a:gd name="connsiteX0" fmla="*/ 3354000 w 3354000"/>
                    <a:gd name="connsiteY0" fmla="*/ 1244078 h 3491523"/>
                    <a:gd name="connsiteX1" fmla="*/ 3112096 w 3354000"/>
                    <a:gd name="connsiteY1" fmla="*/ 751611 h 3491523"/>
                    <a:gd name="connsiteX2" fmla="*/ 3244435 w 3354000"/>
                    <a:gd name="connsiteY2" fmla="*/ 634453 h 3491523"/>
                    <a:gd name="connsiteX3" fmla="*/ 2644555 w 3354000"/>
                    <a:gd name="connsiteY3" fmla="*/ 0 h 3491523"/>
                    <a:gd name="connsiteX4" fmla="*/ 0 w 3354000"/>
                    <a:gd name="connsiteY4" fmla="*/ 1512620 h 3491523"/>
                    <a:gd name="connsiteX5" fmla="*/ 1258834 w 3354000"/>
                    <a:gd name="connsiteY5" fmla="*/ 3491523 h 3491523"/>
                    <a:gd name="connsiteX6" fmla="*/ 1709465 w 3354000"/>
                    <a:gd name="connsiteY6" fmla="*/ 3262560 h 3491523"/>
                    <a:gd name="connsiteX7" fmla="*/ 1835165 w 3354000"/>
                    <a:gd name="connsiteY7" fmla="*/ 3392799 h 3491523"/>
                    <a:gd name="connsiteX8" fmla="*/ 2452724 w 3354000"/>
                    <a:gd name="connsiteY8" fmla="*/ 2826018 h 3491523"/>
                    <a:gd name="connsiteX9" fmla="*/ 2632006 w 3354000"/>
                    <a:gd name="connsiteY9" fmla="*/ 2901987 h 3491523"/>
                    <a:gd name="connsiteX10" fmla="*/ 2849349 w 3354000"/>
                    <a:gd name="connsiteY10" fmla="*/ 2408695 h 3491523"/>
                    <a:gd name="connsiteX11" fmla="*/ 2937987 w 3354000"/>
                    <a:gd name="connsiteY11" fmla="*/ 2443273 h 3491523"/>
                    <a:gd name="connsiteX12" fmla="*/ 3010047 w 3354000"/>
                    <a:gd name="connsiteY12" fmla="*/ 2120080 h 3491523"/>
                    <a:gd name="connsiteX13" fmla="*/ 3200680 w 3354000"/>
                    <a:gd name="connsiteY13" fmla="*/ 2129054 h 3491523"/>
                    <a:gd name="connsiteX14" fmla="*/ 3167999 w 3354000"/>
                    <a:gd name="connsiteY14" fmla="*/ 1334592 h 3491523"/>
                    <a:gd name="connsiteX15" fmla="*/ 3354000 w 3354000"/>
                    <a:gd name="connsiteY15" fmla="*/ 1244078 h 3491523"/>
                    <a:gd name="connsiteX0" fmla="*/ 3354000 w 3354000"/>
                    <a:gd name="connsiteY0" fmla="*/ 1244078 h 3491523"/>
                    <a:gd name="connsiteX1" fmla="*/ 3112096 w 3354000"/>
                    <a:gd name="connsiteY1" fmla="*/ 751611 h 3491523"/>
                    <a:gd name="connsiteX2" fmla="*/ 3244435 w 3354000"/>
                    <a:gd name="connsiteY2" fmla="*/ 634453 h 3491523"/>
                    <a:gd name="connsiteX3" fmla="*/ 2644555 w 3354000"/>
                    <a:gd name="connsiteY3" fmla="*/ 0 h 3491523"/>
                    <a:gd name="connsiteX4" fmla="*/ 0 w 3354000"/>
                    <a:gd name="connsiteY4" fmla="*/ 1512620 h 3491523"/>
                    <a:gd name="connsiteX5" fmla="*/ 1258834 w 3354000"/>
                    <a:gd name="connsiteY5" fmla="*/ 3491523 h 3491523"/>
                    <a:gd name="connsiteX6" fmla="*/ 1709465 w 3354000"/>
                    <a:gd name="connsiteY6" fmla="*/ 3262560 h 3491523"/>
                    <a:gd name="connsiteX7" fmla="*/ 1835165 w 3354000"/>
                    <a:gd name="connsiteY7" fmla="*/ 3392799 h 3491523"/>
                    <a:gd name="connsiteX8" fmla="*/ 2452724 w 3354000"/>
                    <a:gd name="connsiteY8" fmla="*/ 2826018 h 3491523"/>
                    <a:gd name="connsiteX9" fmla="*/ 2632006 w 3354000"/>
                    <a:gd name="connsiteY9" fmla="*/ 2901987 h 3491523"/>
                    <a:gd name="connsiteX10" fmla="*/ 2849349 w 3354000"/>
                    <a:gd name="connsiteY10" fmla="*/ 2408695 h 3491523"/>
                    <a:gd name="connsiteX11" fmla="*/ 2937987 w 3354000"/>
                    <a:gd name="connsiteY11" fmla="*/ 2443273 h 3491523"/>
                    <a:gd name="connsiteX12" fmla="*/ 3010047 w 3354000"/>
                    <a:gd name="connsiteY12" fmla="*/ 2120080 h 3491523"/>
                    <a:gd name="connsiteX13" fmla="*/ 3200680 w 3354000"/>
                    <a:gd name="connsiteY13" fmla="*/ 2129054 h 3491523"/>
                    <a:gd name="connsiteX14" fmla="*/ 3167999 w 3354000"/>
                    <a:gd name="connsiteY14" fmla="*/ 1334592 h 3491523"/>
                    <a:gd name="connsiteX15" fmla="*/ 3354000 w 3354000"/>
                    <a:gd name="connsiteY15" fmla="*/ 1244078 h 3491523"/>
                    <a:gd name="connsiteX0" fmla="*/ 3354000 w 3354000"/>
                    <a:gd name="connsiteY0" fmla="*/ 1244078 h 3491523"/>
                    <a:gd name="connsiteX1" fmla="*/ 3112096 w 3354000"/>
                    <a:gd name="connsiteY1" fmla="*/ 751611 h 3491523"/>
                    <a:gd name="connsiteX2" fmla="*/ 3244435 w 3354000"/>
                    <a:gd name="connsiteY2" fmla="*/ 634453 h 3491523"/>
                    <a:gd name="connsiteX3" fmla="*/ 2644555 w 3354000"/>
                    <a:gd name="connsiteY3" fmla="*/ 0 h 3491523"/>
                    <a:gd name="connsiteX4" fmla="*/ 0 w 3354000"/>
                    <a:gd name="connsiteY4" fmla="*/ 1512620 h 3491523"/>
                    <a:gd name="connsiteX5" fmla="*/ 1258834 w 3354000"/>
                    <a:gd name="connsiteY5" fmla="*/ 3491523 h 3491523"/>
                    <a:gd name="connsiteX6" fmla="*/ 1709465 w 3354000"/>
                    <a:gd name="connsiteY6" fmla="*/ 3262560 h 3491523"/>
                    <a:gd name="connsiteX7" fmla="*/ 1835165 w 3354000"/>
                    <a:gd name="connsiteY7" fmla="*/ 3392799 h 3491523"/>
                    <a:gd name="connsiteX8" fmla="*/ 2452724 w 3354000"/>
                    <a:gd name="connsiteY8" fmla="*/ 2826018 h 3491523"/>
                    <a:gd name="connsiteX9" fmla="*/ 2632006 w 3354000"/>
                    <a:gd name="connsiteY9" fmla="*/ 2901987 h 3491523"/>
                    <a:gd name="connsiteX10" fmla="*/ 2849349 w 3354000"/>
                    <a:gd name="connsiteY10" fmla="*/ 2408695 h 3491523"/>
                    <a:gd name="connsiteX11" fmla="*/ 2937987 w 3354000"/>
                    <a:gd name="connsiteY11" fmla="*/ 2443273 h 3491523"/>
                    <a:gd name="connsiteX12" fmla="*/ 3010047 w 3354000"/>
                    <a:gd name="connsiteY12" fmla="*/ 2120080 h 3491523"/>
                    <a:gd name="connsiteX13" fmla="*/ 3200680 w 3354000"/>
                    <a:gd name="connsiteY13" fmla="*/ 2129054 h 3491523"/>
                    <a:gd name="connsiteX14" fmla="*/ 3167999 w 3354000"/>
                    <a:gd name="connsiteY14" fmla="*/ 1334592 h 3491523"/>
                    <a:gd name="connsiteX15" fmla="*/ 3354000 w 3354000"/>
                    <a:gd name="connsiteY15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1099085 w 3194251"/>
                    <a:gd name="connsiteY5" fmla="*/ 3491523 h 3491523"/>
                    <a:gd name="connsiteX6" fmla="*/ 1549716 w 3194251"/>
                    <a:gd name="connsiteY6" fmla="*/ 3262560 h 3491523"/>
                    <a:gd name="connsiteX7" fmla="*/ 1675416 w 3194251"/>
                    <a:gd name="connsiteY7" fmla="*/ 3392799 h 3491523"/>
                    <a:gd name="connsiteX8" fmla="*/ 2292975 w 3194251"/>
                    <a:gd name="connsiteY8" fmla="*/ 2826018 h 3491523"/>
                    <a:gd name="connsiteX9" fmla="*/ 2472257 w 3194251"/>
                    <a:gd name="connsiteY9" fmla="*/ 2901987 h 3491523"/>
                    <a:gd name="connsiteX10" fmla="*/ 2689600 w 3194251"/>
                    <a:gd name="connsiteY10" fmla="*/ 2408695 h 3491523"/>
                    <a:gd name="connsiteX11" fmla="*/ 2778238 w 3194251"/>
                    <a:gd name="connsiteY11" fmla="*/ 2443273 h 3491523"/>
                    <a:gd name="connsiteX12" fmla="*/ 2850298 w 3194251"/>
                    <a:gd name="connsiteY12" fmla="*/ 2120080 h 3491523"/>
                    <a:gd name="connsiteX13" fmla="*/ 3040931 w 3194251"/>
                    <a:gd name="connsiteY13" fmla="*/ 2129054 h 3491523"/>
                    <a:gd name="connsiteX14" fmla="*/ 3008250 w 3194251"/>
                    <a:gd name="connsiteY14" fmla="*/ 1334592 h 3491523"/>
                    <a:gd name="connsiteX15" fmla="*/ 3194251 w 3194251"/>
                    <a:gd name="connsiteY15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1014880 w 3194251"/>
                    <a:gd name="connsiteY5" fmla="*/ 3331299 h 3491523"/>
                    <a:gd name="connsiteX6" fmla="*/ 1099085 w 3194251"/>
                    <a:gd name="connsiteY6" fmla="*/ 3491523 h 3491523"/>
                    <a:gd name="connsiteX7" fmla="*/ 1549716 w 3194251"/>
                    <a:gd name="connsiteY7" fmla="*/ 3262560 h 3491523"/>
                    <a:gd name="connsiteX8" fmla="*/ 1675416 w 3194251"/>
                    <a:gd name="connsiteY8" fmla="*/ 3392799 h 3491523"/>
                    <a:gd name="connsiteX9" fmla="*/ 2292975 w 3194251"/>
                    <a:gd name="connsiteY9" fmla="*/ 2826018 h 3491523"/>
                    <a:gd name="connsiteX10" fmla="*/ 2472257 w 3194251"/>
                    <a:gd name="connsiteY10" fmla="*/ 2901987 h 3491523"/>
                    <a:gd name="connsiteX11" fmla="*/ 2689600 w 3194251"/>
                    <a:gd name="connsiteY11" fmla="*/ 2408695 h 3491523"/>
                    <a:gd name="connsiteX12" fmla="*/ 2778238 w 3194251"/>
                    <a:gd name="connsiteY12" fmla="*/ 2443273 h 3491523"/>
                    <a:gd name="connsiteX13" fmla="*/ 2850298 w 3194251"/>
                    <a:gd name="connsiteY13" fmla="*/ 2120080 h 3491523"/>
                    <a:gd name="connsiteX14" fmla="*/ 3040931 w 3194251"/>
                    <a:gd name="connsiteY14" fmla="*/ 2129054 h 3491523"/>
                    <a:gd name="connsiteX15" fmla="*/ 3008250 w 3194251"/>
                    <a:gd name="connsiteY15" fmla="*/ 1334592 h 3491523"/>
                    <a:gd name="connsiteX16" fmla="*/ 3194251 w 3194251"/>
                    <a:gd name="connsiteY16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607901 w 3194251"/>
                    <a:gd name="connsiteY5" fmla="*/ 2577852 h 3491523"/>
                    <a:gd name="connsiteX6" fmla="*/ 1014880 w 3194251"/>
                    <a:gd name="connsiteY6" fmla="*/ 3331299 h 3491523"/>
                    <a:gd name="connsiteX7" fmla="*/ 1099085 w 3194251"/>
                    <a:gd name="connsiteY7" fmla="*/ 3491523 h 3491523"/>
                    <a:gd name="connsiteX8" fmla="*/ 1549716 w 3194251"/>
                    <a:gd name="connsiteY8" fmla="*/ 3262560 h 3491523"/>
                    <a:gd name="connsiteX9" fmla="*/ 1675416 w 3194251"/>
                    <a:gd name="connsiteY9" fmla="*/ 3392799 h 3491523"/>
                    <a:gd name="connsiteX10" fmla="*/ 2292975 w 3194251"/>
                    <a:gd name="connsiteY10" fmla="*/ 2826018 h 3491523"/>
                    <a:gd name="connsiteX11" fmla="*/ 2472257 w 3194251"/>
                    <a:gd name="connsiteY11" fmla="*/ 2901987 h 3491523"/>
                    <a:gd name="connsiteX12" fmla="*/ 2689600 w 3194251"/>
                    <a:gd name="connsiteY12" fmla="*/ 2408695 h 3491523"/>
                    <a:gd name="connsiteX13" fmla="*/ 2778238 w 3194251"/>
                    <a:gd name="connsiteY13" fmla="*/ 2443273 h 3491523"/>
                    <a:gd name="connsiteX14" fmla="*/ 2850298 w 3194251"/>
                    <a:gd name="connsiteY14" fmla="*/ 2120080 h 3491523"/>
                    <a:gd name="connsiteX15" fmla="*/ 3040931 w 3194251"/>
                    <a:gd name="connsiteY15" fmla="*/ 2129054 h 3491523"/>
                    <a:gd name="connsiteX16" fmla="*/ 3008250 w 3194251"/>
                    <a:gd name="connsiteY16" fmla="*/ 1334592 h 3491523"/>
                    <a:gd name="connsiteX17" fmla="*/ 3194251 w 3194251"/>
                    <a:gd name="connsiteY17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204784 w 3194251"/>
                    <a:gd name="connsiteY5" fmla="*/ 3370106 h 3491523"/>
                    <a:gd name="connsiteX6" fmla="*/ 1014880 w 3194251"/>
                    <a:gd name="connsiteY6" fmla="*/ 3331299 h 3491523"/>
                    <a:gd name="connsiteX7" fmla="*/ 1099085 w 3194251"/>
                    <a:gd name="connsiteY7" fmla="*/ 3491523 h 3491523"/>
                    <a:gd name="connsiteX8" fmla="*/ 1549716 w 3194251"/>
                    <a:gd name="connsiteY8" fmla="*/ 3262560 h 3491523"/>
                    <a:gd name="connsiteX9" fmla="*/ 1675416 w 3194251"/>
                    <a:gd name="connsiteY9" fmla="*/ 3392799 h 3491523"/>
                    <a:gd name="connsiteX10" fmla="*/ 2292975 w 3194251"/>
                    <a:gd name="connsiteY10" fmla="*/ 2826018 h 3491523"/>
                    <a:gd name="connsiteX11" fmla="*/ 2472257 w 3194251"/>
                    <a:gd name="connsiteY11" fmla="*/ 2901987 h 3491523"/>
                    <a:gd name="connsiteX12" fmla="*/ 2689600 w 3194251"/>
                    <a:gd name="connsiteY12" fmla="*/ 2408695 h 3491523"/>
                    <a:gd name="connsiteX13" fmla="*/ 2778238 w 3194251"/>
                    <a:gd name="connsiteY13" fmla="*/ 2443273 h 3491523"/>
                    <a:gd name="connsiteX14" fmla="*/ 2850298 w 3194251"/>
                    <a:gd name="connsiteY14" fmla="*/ 2120080 h 3491523"/>
                    <a:gd name="connsiteX15" fmla="*/ 3040931 w 3194251"/>
                    <a:gd name="connsiteY15" fmla="*/ 2129054 h 3491523"/>
                    <a:gd name="connsiteX16" fmla="*/ 3008250 w 3194251"/>
                    <a:gd name="connsiteY16" fmla="*/ 1334592 h 3491523"/>
                    <a:gd name="connsiteX17" fmla="*/ 3194251 w 3194251"/>
                    <a:gd name="connsiteY17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127703 w 3194251"/>
                    <a:gd name="connsiteY5" fmla="*/ 2626054 h 3491523"/>
                    <a:gd name="connsiteX6" fmla="*/ 204784 w 3194251"/>
                    <a:gd name="connsiteY6" fmla="*/ 3370106 h 3491523"/>
                    <a:gd name="connsiteX7" fmla="*/ 1014880 w 3194251"/>
                    <a:gd name="connsiteY7" fmla="*/ 3331299 h 3491523"/>
                    <a:gd name="connsiteX8" fmla="*/ 1099085 w 3194251"/>
                    <a:gd name="connsiteY8" fmla="*/ 3491523 h 3491523"/>
                    <a:gd name="connsiteX9" fmla="*/ 1549716 w 3194251"/>
                    <a:gd name="connsiteY9" fmla="*/ 3262560 h 3491523"/>
                    <a:gd name="connsiteX10" fmla="*/ 1675416 w 3194251"/>
                    <a:gd name="connsiteY10" fmla="*/ 3392799 h 3491523"/>
                    <a:gd name="connsiteX11" fmla="*/ 2292975 w 3194251"/>
                    <a:gd name="connsiteY11" fmla="*/ 2826018 h 3491523"/>
                    <a:gd name="connsiteX12" fmla="*/ 2472257 w 3194251"/>
                    <a:gd name="connsiteY12" fmla="*/ 2901987 h 3491523"/>
                    <a:gd name="connsiteX13" fmla="*/ 2689600 w 3194251"/>
                    <a:gd name="connsiteY13" fmla="*/ 2408695 h 3491523"/>
                    <a:gd name="connsiteX14" fmla="*/ 2778238 w 3194251"/>
                    <a:gd name="connsiteY14" fmla="*/ 2443273 h 3491523"/>
                    <a:gd name="connsiteX15" fmla="*/ 2850298 w 3194251"/>
                    <a:gd name="connsiteY15" fmla="*/ 2120080 h 3491523"/>
                    <a:gd name="connsiteX16" fmla="*/ 3040931 w 3194251"/>
                    <a:gd name="connsiteY16" fmla="*/ 2129054 h 3491523"/>
                    <a:gd name="connsiteX17" fmla="*/ 3008250 w 3194251"/>
                    <a:gd name="connsiteY17" fmla="*/ 1334592 h 3491523"/>
                    <a:gd name="connsiteX18" fmla="*/ 3194251 w 3194251"/>
                    <a:gd name="connsiteY18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188944 w 3194251"/>
                    <a:gd name="connsiteY5" fmla="*/ 3055042 h 3491523"/>
                    <a:gd name="connsiteX6" fmla="*/ 204784 w 3194251"/>
                    <a:gd name="connsiteY6" fmla="*/ 3370106 h 3491523"/>
                    <a:gd name="connsiteX7" fmla="*/ 1014880 w 3194251"/>
                    <a:gd name="connsiteY7" fmla="*/ 3331299 h 3491523"/>
                    <a:gd name="connsiteX8" fmla="*/ 1099085 w 3194251"/>
                    <a:gd name="connsiteY8" fmla="*/ 3491523 h 3491523"/>
                    <a:gd name="connsiteX9" fmla="*/ 1549716 w 3194251"/>
                    <a:gd name="connsiteY9" fmla="*/ 3262560 h 3491523"/>
                    <a:gd name="connsiteX10" fmla="*/ 1675416 w 3194251"/>
                    <a:gd name="connsiteY10" fmla="*/ 3392799 h 3491523"/>
                    <a:gd name="connsiteX11" fmla="*/ 2292975 w 3194251"/>
                    <a:gd name="connsiteY11" fmla="*/ 2826018 h 3491523"/>
                    <a:gd name="connsiteX12" fmla="*/ 2472257 w 3194251"/>
                    <a:gd name="connsiteY12" fmla="*/ 2901987 h 3491523"/>
                    <a:gd name="connsiteX13" fmla="*/ 2689600 w 3194251"/>
                    <a:gd name="connsiteY13" fmla="*/ 2408695 h 3491523"/>
                    <a:gd name="connsiteX14" fmla="*/ 2778238 w 3194251"/>
                    <a:gd name="connsiteY14" fmla="*/ 2443273 h 3491523"/>
                    <a:gd name="connsiteX15" fmla="*/ 2850298 w 3194251"/>
                    <a:gd name="connsiteY15" fmla="*/ 2120080 h 3491523"/>
                    <a:gd name="connsiteX16" fmla="*/ 3040931 w 3194251"/>
                    <a:gd name="connsiteY16" fmla="*/ 2129054 h 3491523"/>
                    <a:gd name="connsiteX17" fmla="*/ 3008250 w 3194251"/>
                    <a:gd name="connsiteY17" fmla="*/ 1334592 h 3491523"/>
                    <a:gd name="connsiteX18" fmla="*/ 3194251 w 3194251"/>
                    <a:gd name="connsiteY18" fmla="*/ 1244078 h 3491523"/>
                    <a:gd name="connsiteX0" fmla="*/ 3194251 w 3194251"/>
                    <a:gd name="connsiteY0" fmla="*/ 1244078 h 3491523"/>
                    <a:gd name="connsiteX1" fmla="*/ 2952347 w 3194251"/>
                    <a:gd name="connsiteY1" fmla="*/ 751611 h 3491523"/>
                    <a:gd name="connsiteX2" fmla="*/ 3084686 w 3194251"/>
                    <a:gd name="connsiteY2" fmla="*/ 634453 h 3491523"/>
                    <a:gd name="connsiteX3" fmla="*/ 2484806 w 3194251"/>
                    <a:gd name="connsiteY3" fmla="*/ 0 h 3491523"/>
                    <a:gd name="connsiteX4" fmla="*/ 0 w 3194251"/>
                    <a:gd name="connsiteY4" fmla="*/ 1441877 h 3491523"/>
                    <a:gd name="connsiteX5" fmla="*/ 129181 w 3194251"/>
                    <a:gd name="connsiteY5" fmla="*/ 2520522 h 3491523"/>
                    <a:gd name="connsiteX6" fmla="*/ 188944 w 3194251"/>
                    <a:gd name="connsiteY6" fmla="*/ 3055042 h 3491523"/>
                    <a:gd name="connsiteX7" fmla="*/ 204784 w 3194251"/>
                    <a:gd name="connsiteY7" fmla="*/ 3370106 h 3491523"/>
                    <a:gd name="connsiteX8" fmla="*/ 1014880 w 3194251"/>
                    <a:gd name="connsiteY8" fmla="*/ 3331299 h 3491523"/>
                    <a:gd name="connsiteX9" fmla="*/ 1099085 w 3194251"/>
                    <a:gd name="connsiteY9" fmla="*/ 3491523 h 3491523"/>
                    <a:gd name="connsiteX10" fmla="*/ 1549716 w 3194251"/>
                    <a:gd name="connsiteY10" fmla="*/ 3262560 h 3491523"/>
                    <a:gd name="connsiteX11" fmla="*/ 1675416 w 3194251"/>
                    <a:gd name="connsiteY11" fmla="*/ 3392799 h 3491523"/>
                    <a:gd name="connsiteX12" fmla="*/ 2292975 w 3194251"/>
                    <a:gd name="connsiteY12" fmla="*/ 2826018 h 3491523"/>
                    <a:gd name="connsiteX13" fmla="*/ 2472257 w 3194251"/>
                    <a:gd name="connsiteY13" fmla="*/ 2901987 h 3491523"/>
                    <a:gd name="connsiteX14" fmla="*/ 2689600 w 3194251"/>
                    <a:gd name="connsiteY14" fmla="*/ 2408695 h 3491523"/>
                    <a:gd name="connsiteX15" fmla="*/ 2778238 w 3194251"/>
                    <a:gd name="connsiteY15" fmla="*/ 2443273 h 3491523"/>
                    <a:gd name="connsiteX16" fmla="*/ 2850298 w 3194251"/>
                    <a:gd name="connsiteY16" fmla="*/ 2120080 h 3491523"/>
                    <a:gd name="connsiteX17" fmla="*/ 3040931 w 3194251"/>
                    <a:gd name="connsiteY17" fmla="*/ 2129054 h 3491523"/>
                    <a:gd name="connsiteX18" fmla="*/ 3008250 w 3194251"/>
                    <a:gd name="connsiteY18" fmla="*/ 1334592 h 3491523"/>
                    <a:gd name="connsiteX19" fmla="*/ 3194251 w 3194251"/>
                    <a:gd name="connsiteY19" fmla="*/ 1244078 h 3491523"/>
                    <a:gd name="connsiteX0" fmla="*/ 3709871 w 3709871"/>
                    <a:gd name="connsiteY0" fmla="*/ 1244078 h 3491523"/>
                    <a:gd name="connsiteX1" fmla="*/ 3467967 w 3709871"/>
                    <a:gd name="connsiteY1" fmla="*/ 751611 h 3491523"/>
                    <a:gd name="connsiteX2" fmla="*/ 3600306 w 3709871"/>
                    <a:gd name="connsiteY2" fmla="*/ 634453 h 3491523"/>
                    <a:gd name="connsiteX3" fmla="*/ 3000426 w 3709871"/>
                    <a:gd name="connsiteY3" fmla="*/ 0 h 3491523"/>
                    <a:gd name="connsiteX4" fmla="*/ 515620 w 3709871"/>
                    <a:gd name="connsiteY4" fmla="*/ 1441877 h 3491523"/>
                    <a:gd name="connsiteX5" fmla="*/ 0 w 3709871"/>
                    <a:gd name="connsiteY5" fmla="*/ 2904378 h 3491523"/>
                    <a:gd name="connsiteX6" fmla="*/ 704564 w 3709871"/>
                    <a:gd name="connsiteY6" fmla="*/ 3055042 h 3491523"/>
                    <a:gd name="connsiteX7" fmla="*/ 720404 w 3709871"/>
                    <a:gd name="connsiteY7" fmla="*/ 3370106 h 3491523"/>
                    <a:gd name="connsiteX8" fmla="*/ 1530500 w 3709871"/>
                    <a:gd name="connsiteY8" fmla="*/ 3331299 h 3491523"/>
                    <a:gd name="connsiteX9" fmla="*/ 1614705 w 3709871"/>
                    <a:gd name="connsiteY9" fmla="*/ 3491523 h 3491523"/>
                    <a:gd name="connsiteX10" fmla="*/ 2065336 w 3709871"/>
                    <a:gd name="connsiteY10" fmla="*/ 3262560 h 3491523"/>
                    <a:gd name="connsiteX11" fmla="*/ 2191036 w 3709871"/>
                    <a:gd name="connsiteY11" fmla="*/ 3392799 h 3491523"/>
                    <a:gd name="connsiteX12" fmla="*/ 2808595 w 3709871"/>
                    <a:gd name="connsiteY12" fmla="*/ 2826018 h 3491523"/>
                    <a:gd name="connsiteX13" fmla="*/ 2987877 w 3709871"/>
                    <a:gd name="connsiteY13" fmla="*/ 2901987 h 3491523"/>
                    <a:gd name="connsiteX14" fmla="*/ 3205220 w 3709871"/>
                    <a:gd name="connsiteY14" fmla="*/ 2408695 h 3491523"/>
                    <a:gd name="connsiteX15" fmla="*/ 3293858 w 3709871"/>
                    <a:gd name="connsiteY15" fmla="*/ 2443273 h 3491523"/>
                    <a:gd name="connsiteX16" fmla="*/ 3365918 w 3709871"/>
                    <a:gd name="connsiteY16" fmla="*/ 2120080 h 3491523"/>
                    <a:gd name="connsiteX17" fmla="*/ 3556551 w 3709871"/>
                    <a:gd name="connsiteY17" fmla="*/ 2129054 h 3491523"/>
                    <a:gd name="connsiteX18" fmla="*/ 3523870 w 3709871"/>
                    <a:gd name="connsiteY18" fmla="*/ 1334592 h 3491523"/>
                    <a:gd name="connsiteX19" fmla="*/ 3709871 w 3709871"/>
                    <a:gd name="connsiteY19" fmla="*/ 1244078 h 3491523"/>
                    <a:gd name="connsiteX0" fmla="*/ 3709871 w 3709871"/>
                    <a:gd name="connsiteY0" fmla="*/ 1244078 h 3491523"/>
                    <a:gd name="connsiteX1" fmla="*/ 3467967 w 3709871"/>
                    <a:gd name="connsiteY1" fmla="*/ 751611 h 3491523"/>
                    <a:gd name="connsiteX2" fmla="*/ 3600306 w 3709871"/>
                    <a:gd name="connsiteY2" fmla="*/ 634453 h 3491523"/>
                    <a:gd name="connsiteX3" fmla="*/ 3000426 w 3709871"/>
                    <a:gd name="connsiteY3" fmla="*/ 0 h 3491523"/>
                    <a:gd name="connsiteX4" fmla="*/ 515620 w 3709871"/>
                    <a:gd name="connsiteY4" fmla="*/ 1441877 h 3491523"/>
                    <a:gd name="connsiteX5" fmla="*/ 0 w 3709871"/>
                    <a:gd name="connsiteY5" fmla="*/ 2904378 h 3491523"/>
                    <a:gd name="connsiteX6" fmla="*/ 716707 w 3709871"/>
                    <a:gd name="connsiteY6" fmla="*/ 3156561 h 3491523"/>
                    <a:gd name="connsiteX7" fmla="*/ 720404 w 3709871"/>
                    <a:gd name="connsiteY7" fmla="*/ 3370106 h 3491523"/>
                    <a:gd name="connsiteX8" fmla="*/ 1530500 w 3709871"/>
                    <a:gd name="connsiteY8" fmla="*/ 3331299 h 3491523"/>
                    <a:gd name="connsiteX9" fmla="*/ 1614705 w 3709871"/>
                    <a:gd name="connsiteY9" fmla="*/ 3491523 h 3491523"/>
                    <a:gd name="connsiteX10" fmla="*/ 2065336 w 3709871"/>
                    <a:gd name="connsiteY10" fmla="*/ 3262560 h 3491523"/>
                    <a:gd name="connsiteX11" fmla="*/ 2191036 w 3709871"/>
                    <a:gd name="connsiteY11" fmla="*/ 3392799 h 3491523"/>
                    <a:gd name="connsiteX12" fmla="*/ 2808595 w 3709871"/>
                    <a:gd name="connsiteY12" fmla="*/ 2826018 h 3491523"/>
                    <a:gd name="connsiteX13" fmla="*/ 2987877 w 3709871"/>
                    <a:gd name="connsiteY13" fmla="*/ 2901987 h 3491523"/>
                    <a:gd name="connsiteX14" fmla="*/ 3205220 w 3709871"/>
                    <a:gd name="connsiteY14" fmla="*/ 2408695 h 3491523"/>
                    <a:gd name="connsiteX15" fmla="*/ 3293858 w 3709871"/>
                    <a:gd name="connsiteY15" fmla="*/ 2443273 h 3491523"/>
                    <a:gd name="connsiteX16" fmla="*/ 3365918 w 3709871"/>
                    <a:gd name="connsiteY16" fmla="*/ 2120080 h 3491523"/>
                    <a:gd name="connsiteX17" fmla="*/ 3556551 w 3709871"/>
                    <a:gd name="connsiteY17" fmla="*/ 2129054 h 3491523"/>
                    <a:gd name="connsiteX18" fmla="*/ 3523870 w 3709871"/>
                    <a:gd name="connsiteY18" fmla="*/ 1334592 h 3491523"/>
                    <a:gd name="connsiteX19" fmla="*/ 3709871 w 3709871"/>
                    <a:gd name="connsiteY19" fmla="*/ 1244078 h 3491523"/>
                    <a:gd name="connsiteX0" fmla="*/ 3709871 w 3709871"/>
                    <a:gd name="connsiteY0" fmla="*/ 1244078 h 3491523"/>
                    <a:gd name="connsiteX1" fmla="*/ 3467967 w 3709871"/>
                    <a:gd name="connsiteY1" fmla="*/ 751611 h 3491523"/>
                    <a:gd name="connsiteX2" fmla="*/ 3600306 w 3709871"/>
                    <a:gd name="connsiteY2" fmla="*/ 634453 h 3491523"/>
                    <a:gd name="connsiteX3" fmla="*/ 3000426 w 3709871"/>
                    <a:gd name="connsiteY3" fmla="*/ 0 h 3491523"/>
                    <a:gd name="connsiteX4" fmla="*/ 61667 w 3709871"/>
                    <a:gd name="connsiteY4" fmla="*/ 2719820 h 3491523"/>
                    <a:gd name="connsiteX5" fmla="*/ 0 w 3709871"/>
                    <a:gd name="connsiteY5" fmla="*/ 2904378 h 3491523"/>
                    <a:gd name="connsiteX6" fmla="*/ 716707 w 3709871"/>
                    <a:gd name="connsiteY6" fmla="*/ 3156561 h 3491523"/>
                    <a:gd name="connsiteX7" fmla="*/ 720404 w 3709871"/>
                    <a:gd name="connsiteY7" fmla="*/ 3370106 h 3491523"/>
                    <a:gd name="connsiteX8" fmla="*/ 1530500 w 3709871"/>
                    <a:gd name="connsiteY8" fmla="*/ 3331299 h 3491523"/>
                    <a:gd name="connsiteX9" fmla="*/ 1614705 w 3709871"/>
                    <a:gd name="connsiteY9" fmla="*/ 3491523 h 3491523"/>
                    <a:gd name="connsiteX10" fmla="*/ 2065336 w 3709871"/>
                    <a:gd name="connsiteY10" fmla="*/ 3262560 h 3491523"/>
                    <a:gd name="connsiteX11" fmla="*/ 2191036 w 3709871"/>
                    <a:gd name="connsiteY11" fmla="*/ 3392799 h 3491523"/>
                    <a:gd name="connsiteX12" fmla="*/ 2808595 w 3709871"/>
                    <a:gd name="connsiteY12" fmla="*/ 2826018 h 3491523"/>
                    <a:gd name="connsiteX13" fmla="*/ 2987877 w 3709871"/>
                    <a:gd name="connsiteY13" fmla="*/ 2901987 h 3491523"/>
                    <a:gd name="connsiteX14" fmla="*/ 3205220 w 3709871"/>
                    <a:gd name="connsiteY14" fmla="*/ 2408695 h 3491523"/>
                    <a:gd name="connsiteX15" fmla="*/ 3293858 w 3709871"/>
                    <a:gd name="connsiteY15" fmla="*/ 2443273 h 3491523"/>
                    <a:gd name="connsiteX16" fmla="*/ 3365918 w 3709871"/>
                    <a:gd name="connsiteY16" fmla="*/ 2120080 h 3491523"/>
                    <a:gd name="connsiteX17" fmla="*/ 3556551 w 3709871"/>
                    <a:gd name="connsiteY17" fmla="*/ 2129054 h 3491523"/>
                    <a:gd name="connsiteX18" fmla="*/ 3523870 w 3709871"/>
                    <a:gd name="connsiteY18" fmla="*/ 1334592 h 3491523"/>
                    <a:gd name="connsiteX19" fmla="*/ 3709871 w 3709871"/>
                    <a:gd name="connsiteY19" fmla="*/ 1244078 h 3491523"/>
                    <a:gd name="connsiteX0" fmla="*/ 3709871 w 3709871"/>
                    <a:gd name="connsiteY0" fmla="*/ 1244078 h 3491523"/>
                    <a:gd name="connsiteX1" fmla="*/ 3467967 w 3709871"/>
                    <a:gd name="connsiteY1" fmla="*/ 751611 h 3491523"/>
                    <a:gd name="connsiteX2" fmla="*/ 3600306 w 3709871"/>
                    <a:gd name="connsiteY2" fmla="*/ 634453 h 3491523"/>
                    <a:gd name="connsiteX3" fmla="*/ 3000426 w 3709871"/>
                    <a:gd name="connsiteY3" fmla="*/ 0 h 3491523"/>
                    <a:gd name="connsiteX4" fmla="*/ 378412 w 3709871"/>
                    <a:gd name="connsiteY4" fmla="*/ 2430249 h 3491523"/>
                    <a:gd name="connsiteX5" fmla="*/ 61667 w 3709871"/>
                    <a:gd name="connsiteY5" fmla="*/ 2719820 h 3491523"/>
                    <a:gd name="connsiteX6" fmla="*/ 0 w 3709871"/>
                    <a:gd name="connsiteY6" fmla="*/ 2904378 h 3491523"/>
                    <a:gd name="connsiteX7" fmla="*/ 716707 w 3709871"/>
                    <a:gd name="connsiteY7" fmla="*/ 3156561 h 3491523"/>
                    <a:gd name="connsiteX8" fmla="*/ 720404 w 3709871"/>
                    <a:gd name="connsiteY8" fmla="*/ 3370106 h 3491523"/>
                    <a:gd name="connsiteX9" fmla="*/ 1530500 w 3709871"/>
                    <a:gd name="connsiteY9" fmla="*/ 3331299 h 3491523"/>
                    <a:gd name="connsiteX10" fmla="*/ 1614705 w 3709871"/>
                    <a:gd name="connsiteY10" fmla="*/ 3491523 h 3491523"/>
                    <a:gd name="connsiteX11" fmla="*/ 2065336 w 3709871"/>
                    <a:gd name="connsiteY11" fmla="*/ 3262560 h 3491523"/>
                    <a:gd name="connsiteX12" fmla="*/ 2191036 w 3709871"/>
                    <a:gd name="connsiteY12" fmla="*/ 3392799 h 3491523"/>
                    <a:gd name="connsiteX13" fmla="*/ 2808595 w 3709871"/>
                    <a:gd name="connsiteY13" fmla="*/ 2826018 h 3491523"/>
                    <a:gd name="connsiteX14" fmla="*/ 2987877 w 3709871"/>
                    <a:gd name="connsiteY14" fmla="*/ 2901987 h 3491523"/>
                    <a:gd name="connsiteX15" fmla="*/ 3205220 w 3709871"/>
                    <a:gd name="connsiteY15" fmla="*/ 2408695 h 3491523"/>
                    <a:gd name="connsiteX16" fmla="*/ 3293858 w 3709871"/>
                    <a:gd name="connsiteY16" fmla="*/ 2443273 h 3491523"/>
                    <a:gd name="connsiteX17" fmla="*/ 3365918 w 3709871"/>
                    <a:gd name="connsiteY17" fmla="*/ 2120080 h 3491523"/>
                    <a:gd name="connsiteX18" fmla="*/ 3556551 w 3709871"/>
                    <a:gd name="connsiteY18" fmla="*/ 2129054 h 3491523"/>
                    <a:gd name="connsiteX19" fmla="*/ 3523870 w 3709871"/>
                    <a:gd name="connsiteY19" fmla="*/ 1334592 h 3491523"/>
                    <a:gd name="connsiteX20" fmla="*/ 3709871 w 3709871"/>
                    <a:gd name="connsiteY20" fmla="*/ 1244078 h 3491523"/>
                    <a:gd name="connsiteX0" fmla="*/ 4141714 w 4141714"/>
                    <a:gd name="connsiteY0" fmla="*/ 1244078 h 3491523"/>
                    <a:gd name="connsiteX1" fmla="*/ 3899810 w 4141714"/>
                    <a:gd name="connsiteY1" fmla="*/ 751611 h 3491523"/>
                    <a:gd name="connsiteX2" fmla="*/ 4032149 w 4141714"/>
                    <a:gd name="connsiteY2" fmla="*/ 634453 h 3491523"/>
                    <a:gd name="connsiteX3" fmla="*/ 3432269 w 4141714"/>
                    <a:gd name="connsiteY3" fmla="*/ 0 h 3491523"/>
                    <a:gd name="connsiteX4" fmla="*/ 0 w 4141714"/>
                    <a:gd name="connsiteY4" fmla="*/ 2282594 h 3491523"/>
                    <a:gd name="connsiteX5" fmla="*/ 493510 w 4141714"/>
                    <a:gd name="connsiteY5" fmla="*/ 2719820 h 3491523"/>
                    <a:gd name="connsiteX6" fmla="*/ 431843 w 4141714"/>
                    <a:gd name="connsiteY6" fmla="*/ 2904378 h 3491523"/>
                    <a:gd name="connsiteX7" fmla="*/ 1148550 w 4141714"/>
                    <a:gd name="connsiteY7" fmla="*/ 3156561 h 3491523"/>
                    <a:gd name="connsiteX8" fmla="*/ 1152247 w 4141714"/>
                    <a:gd name="connsiteY8" fmla="*/ 3370106 h 3491523"/>
                    <a:gd name="connsiteX9" fmla="*/ 1962343 w 4141714"/>
                    <a:gd name="connsiteY9" fmla="*/ 3331299 h 3491523"/>
                    <a:gd name="connsiteX10" fmla="*/ 2046548 w 4141714"/>
                    <a:gd name="connsiteY10" fmla="*/ 3491523 h 3491523"/>
                    <a:gd name="connsiteX11" fmla="*/ 2497179 w 4141714"/>
                    <a:gd name="connsiteY11" fmla="*/ 3262560 h 3491523"/>
                    <a:gd name="connsiteX12" fmla="*/ 2622879 w 4141714"/>
                    <a:gd name="connsiteY12" fmla="*/ 3392799 h 3491523"/>
                    <a:gd name="connsiteX13" fmla="*/ 3240438 w 4141714"/>
                    <a:gd name="connsiteY13" fmla="*/ 2826018 h 3491523"/>
                    <a:gd name="connsiteX14" fmla="*/ 3419720 w 4141714"/>
                    <a:gd name="connsiteY14" fmla="*/ 2901987 h 3491523"/>
                    <a:gd name="connsiteX15" fmla="*/ 3637063 w 4141714"/>
                    <a:gd name="connsiteY15" fmla="*/ 2408695 h 3491523"/>
                    <a:gd name="connsiteX16" fmla="*/ 3725701 w 4141714"/>
                    <a:gd name="connsiteY16" fmla="*/ 2443273 h 3491523"/>
                    <a:gd name="connsiteX17" fmla="*/ 3797761 w 4141714"/>
                    <a:gd name="connsiteY17" fmla="*/ 2120080 h 3491523"/>
                    <a:gd name="connsiteX18" fmla="*/ 3988394 w 4141714"/>
                    <a:gd name="connsiteY18" fmla="*/ 2129054 h 3491523"/>
                    <a:gd name="connsiteX19" fmla="*/ 3955713 w 4141714"/>
                    <a:gd name="connsiteY19" fmla="*/ 1334592 h 3491523"/>
                    <a:gd name="connsiteX20" fmla="*/ 4141714 w 4141714"/>
                    <a:gd name="connsiteY20" fmla="*/ 1244078 h 3491523"/>
                    <a:gd name="connsiteX0" fmla="*/ 4141714 w 4141714"/>
                    <a:gd name="connsiteY0" fmla="*/ 1244078 h 3491523"/>
                    <a:gd name="connsiteX1" fmla="*/ 3899810 w 4141714"/>
                    <a:gd name="connsiteY1" fmla="*/ 751611 h 3491523"/>
                    <a:gd name="connsiteX2" fmla="*/ 4032149 w 4141714"/>
                    <a:gd name="connsiteY2" fmla="*/ 634453 h 3491523"/>
                    <a:gd name="connsiteX3" fmla="*/ 3432269 w 4141714"/>
                    <a:gd name="connsiteY3" fmla="*/ 0 h 3491523"/>
                    <a:gd name="connsiteX4" fmla="*/ 505958 w 4141714"/>
                    <a:gd name="connsiteY4" fmla="*/ 1950001 h 3491523"/>
                    <a:gd name="connsiteX5" fmla="*/ 0 w 4141714"/>
                    <a:gd name="connsiteY5" fmla="*/ 2282594 h 3491523"/>
                    <a:gd name="connsiteX6" fmla="*/ 493510 w 4141714"/>
                    <a:gd name="connsiteY6" fmla="*/ 2719820 h 3491523"/>
                    <a:gd name="connsiteX7" fmla="*/ 431843 w 4141714"/>
                    <a:gd name="connsiteY7" fmla="*/ 2904378 h 3491523"/>
                    <a:gd name="connsiteX8" fmla="*/ 1148550 w 4141714"/>
                    <a:gd name="connsiteY8" fmla="*/ 3156561 h 3491523"/>
                    <a:gd name="connsiteX9" fmla="*/ 1152247 w 4141714"/>
                    <a:gd name="connsiteY9" fmla="*/ 3370106 h 3491523"/>
                    <a:gd name="connsiteX10" fmla="*/ 1962343 w 4141714"/>
                    <a:gd name="connsiteY10" fmla="*/ 3331299 h 3491523"/>
                    <a:gd name="connsiteX11" fmla="*/ 2046548 w 4141714"/>
                    <a:gd name="connsiteY11" fmla="*/ 3491523 h 3491523"/>
                    <a:gd name="connsiteX12" fmla="*/ 2497179 w 4141714"/>
                    <a:gd name="connsiteY12" fmla="*/ 3262560 h 3491523"/>
                    <a:gd name="connsiteX13" fmla="*/ 2622879 w 4141714"/>
                    <a:gd name="connsiteY13" fmla="*/ 3392799 h 3491523"/>
                    <a:gd name="connsiteX14" fmla="*/ 3240438 w 4141714"/>
                    <a:gd name="connsiteY14" fmla="*/ 2826018 h 3491523"/>
                    <a:gd name="connsiteX15" fmla="*/ 3419720 w 4141714"/>
                    <a:gd name="connsiteY15" fmla="*/ 2901987 h 3491523"/>
                    <a:gd name="connsiteX16" fmla="*/ 3637063 w 4141714"/>
                    <a:gd name="connsiteY16" fmla="*/ 2408695 h 3491523"/>
                    <a:gd name="connsiteX17" fmla="*/ 3725701 w 4141714"/>
                    <a:gd name="connsiteY17" fmla="*/ 2443273 h 3491523"/>
                    <a:gd name="connsiteX18" fmla="*/ 3797761 w 4141714"/>
                    <a:gd name="connsiteY18" fmla="*/ 2120080 h 3491523"/>
                    <a:gd name="connsiteX19" fmla="*/ 3988394 w 4141714"/>
                    <a:gd name="connsiteY19" fmla="*/ 2129054 h 3491523"/>
                    <a:gd name="connsiteX20" fmla="*/ 3955713 w 4141714"/>
                    <a:gd name="connsiteY20" fmla="*/ 1334592 h 3491523"/>
                    <a:gd name="connsiteX21" fmla="*/ 4141714 w 4141714"/>
                    <a:gd name="connsiteY21" fmla="*/ 1244078 h 3491523"/>
                    <a:gd name="connsiteX0" fmla="*/ 4141714 w 4141714"/>
                    <a:gd name="connsiteY0" fmla="*/ 1244078 h 3491523"/>
                    <a:gd name="connsiteX1" fmla="*/ 3899810 w 4141714"/>
                    <a:gd name="connsiteY1" fmla="*/ 751611 h 3491523"/>
                    <a:gd name="connsiteX2" fmla="*/ 4032149 w 4141714"/>
                    <a:gd name="connsiteY2" fmla="*/ 634453 h 3491523"/>
                    <a:gd name="connsiteX3" fmla="*/ 3432269 w 4141714"/>
                    <a:gd name="connsiteY3" fmla="*/ 0 h 3491523"/>
                    <a:gd name="connsiteX4" fmla="*/ 84414 w 4141714"/>
                    <a:gd name="connsiteY4" fmla="*/ 2182236 h 3491523"/>
                    <a:gd name="connsiteX5" fmla="*/ 0 w 4141714"/>
                    <a:gd name="connsiteY5" fmla="*/ 2282594 h 3491523"/>
                    <a:gd name="connsiteX6" fmla="*/ 493510 w 4141714"/>
                    <a:gd name="connsiteY6" fmla="*/ 2719820 h 3491523"/>
                    <a:gd name="connsiteX7" fmla="*/ 431843 w 4141714"/>
                    <a:gd name="connsiteY7" fmla="*/ 2904378 h 3491523"/>
                    <a:gd name="connsiteX8" fmla="*/ 1148550 w 4141714"/>
                    <a:gd name="connsiteY8" fmla="*/ 3156561 h 3491523"/>
                    <a:gd name="connsiteX9" fmla="*/ 1152247 w 4141714"/>
                    <a:gd name="connsiteY9" fmla="*/ 3370106 h 3491523"/>
                    <a:gd name="connsiteX10" fmla="*/ 1962343 w 4141714"/>
                    <a:gd name="connsiteY10" fmla="*/ 3331299 h 3491523"/>
                    <a:gd name="connsiteX11" fmla="*/ 2046548 w 4141714"/>
                    <a:gd name="connsiteY11" fmla="*/ 3491523 h 3491523"/>
                    <a:gd name="connsiteX12" fmla="*/ 2497179 w 4141714"/>
                    <a:gd name="connsiteY12" fmla="*/ 3262560 h 3491523"/>
                    <a:gd name="connsiteX13" fmla="*/ 2622879 w 4141714"/>
                    <a:gd name="connsiteY13" fmla="*/ 3392799 h 3491523"/>
                    <a:gd name="connsiteX14" fmla="*/ 3240438 w 4141714"/>
                    <a:gd name="connsiteY14" fmla="*/ 2826018 h 3491523"/>
                    <a:gd name="connsiteX15" fmla="*/ 3419720 w 4141714"/>
                    <a:gd name="connsiteY15" fmla="*/ 2901987 h 3491523"/>
                    <a:gd name="connsiteX16" fmla="*/ 3637063 w 4141714"/>
                    <a:gd name="connsiteY16" fmla="*/ 2408695 h 3491523"/>
                    <a:gd name="connsiteX17" fmla="*/ 3725701 w 4141714"/>
                    <a:gd name="connsiteY17" fmla="*/ 2443273 h 3491523"/>
                    <a:gd name="connsiteX18" fmla="*/ 3797761 w 4141714"/>
                    <a:gd name="connsiteY18" fmla="*/ 2120080 h 3491523"/>
                    <a:gd name="connsiteX19" fmla="*/ 3988394 w 4141714"/>
                    <a:gd name="connsiteY19" fmla="*/ 2129054 h 3491523"/>
                    <a:gd name="connsiteX20" fmla="*/ 3955713 w 4141714"/>
                    <a:gd name="connsiteY20" fmla="*/ 1334592 h 3491523"/>
                    <a:gd name="connsiteX21" fmla="*/ 4141714 w 4141714"/>
                    <a:gd name="connsiteY21" fmla="*/ 1244078 h 3491523"/>
                    <a:gd name="connsiteX0" fmla="*/ 4141714 w 4141714"/>
                    <a:gd name="connsiteY0" fmla="*/ 1244078 h 3491523"/>
                    <a:gd name="connsiteX1" fmla="*/ 3899810 w 4141714"/>
                    <a:gd name="connsiteY1" fmla="*/ 751611 h 3491523"/>
                    <a:gd name="connsiteX2" fmla="*/ 4032149 w 4141714"/>
                    <a:gd name="connsiteY2" fmla="*/ 634453 h 3491523"/>
                    <a:gd name="connsiteX3" fmla="*/ 3432269 w 4141714"/>
                    <a:gd name="connsiteY3" fmla="*/ 0 h 3491523"/>
                    <a:gd name="connsiteX4" fmla="*/ 419907 w 4141714"/>
                    <a:gd name="connsiteY4" fmla="*/ 1969429 h 3491523"/>
                    <a:gd name="connsiteX5" fmla="*/ 84414 w 4141714"/>
                    <a:gd name="connsiteY5" fmla="*/ 2182236 h 3491523"/>
                    <a:gd name="connsiteX6" fmla="*/ 0 w 4141714"/>
                    <a:gd name="connsiteY6" fmla="*/ 2282594 h 3491523"/>
                    <a:gd name="connsiteX7" fmla="*/ 493510 w 4141714"/>
                    <a:gd name="connsiteY7" fmla="*/ 2719820 h 3491523"/>
                    <a:gd name="connsiteX8" fmla="*/ 431843 w 4141714"/>
                    <a:gd name="connsiteY8" fmla="*/ 2904378 h 3491523"/>
                    <a:gd name="connsiteX9" fmla="*/ 1148550 w 4141714"/>
                    <a:gd name="connsiteY9" fmla="*/ 3156561 h 3491523"/>
                    <a:gd name="connsiteX10" fmla="*/ 1152247 w 4141714"/>
                    <a:gd name="connsiteY10" fmla="*/ 3370106 h 3491523"/>
                    <a:gd name="connsiteX11" fmla="*/ 1962343 w 4141714"/>
                    <a:gd name="connsiteY11" fmla="*/ 3331299 h 3491523"/>
                    <a:gd name="connsiteX12" fmla="*/ 2046548 w 4141714"/>
                    <a:gd name="connsiteY12" fmla="*/ 3491523 h 3491523"/>
                    <a:gd name="connsiteX13" fmla="*/ 2497179 w 4141714"/>
                    <a:gd name="connsiteY13" fmla="*/ 3262560 h 3491523"/>
                    <a:gd name="connsiteX14" fmla="*/ 2622879 w 4141714"/>
                    <a:gd name="connsiteY14" fmla="*/ 3392799 h 3491523"/>
                    <a:gd name="connsiteX15" fmla="*/ 3240438 w 4141714"/>
                    <a:gd name="connsiteY15" fmla="*/ 2826018 h 3491523"/>
                    <a:gd name="connsiteX16" fmla="*/ 3419720 w 4141714"/>
                    <a:gd name="connsiteY16" fmla="*/ 2901987 h 3491523"/>
                    <a:gd name="connsiteX17" fmla="*/ 3637063 w 4141714"/>
                    <a:gd name="connsiteY17" fmla="*/ 2408695 h 3491523"/>
                    <a:gd name="connsiteX18" fmla="*/ 3725701 w 4141714"/>
                    <a:gd name="connsiteY18" fmla="*/ 2443273 h 3491523"/>
                    <a:gd name="connsiteX19" fmla="*/ 3797761 w 4141714"/>
                    <a:gd name="connsiteY19" fmla="*/ 2120080 h 3491523"/>
                    <a:gd name="connsiteX20" fmla="*/ 3988394 w 4141714"/>
                    <a:gd name="connsiteY20" fmla="*/ 2129054 h 3491523"/>
                    <a:gd name="connsiteX21" fmla="*/ 3955713 w 4141714"/>
                    <a:gd name="connsiteY21" fmla="*/ 1334592 h 3491523"/>
                    <a:gd name="connsiteX22" fmla="*/ 4141714 w 4141714"/>
                    <a:gd name="connsiteY22" fmla="*/ 1244078 h 3491523"/>
                    <a:gd name="connsiteX0" fmla="*/ 4196409 w 4196409"/>
                    <a:gd name="connsiteY0" fmla="*/ 1244078 h 3491523"/>
                    <a:gd name="connsiteX1" fmla="*/ 3954505 w 4196409"/>
                    <a:gd name="connsiteY1" fmla="*/ 751611 h 3491523"/>
                    <a:gd name="connsiteX2" fmla="*/ 4086844 w 4196409"/>
                    <a:gd name="connsiteY2" fmla="*/ 634453 h 3491523"/>
                    <a:gd name="connsiteX3" fmla="*/ 3486964 w 4196409"/>
                    <a:gd name="connsiteY3" fmla="*/ 0 h 3491523"/>
                    <a:gd name="connsiteX4" fmla="*/ 0 w 4196409"/>
                    <a:gd name="connsiteY4" fmla="*/ 1986378 h 3491523"/>
                    <a:gd name="connsiteX5" fmla="*/ 139109 w 4196409"/>
                    <a:gd name="connsiteY5" fmla="*/ 2182236 h 3491523"/>
                    <a:gd name="connsiteX6" fmla="*/ 54695 w 4196409"/>
                    <a:gd name="connsiteY6" fmla="*/ 2282594 h 3491523"/>
                    <a:gd name="connsiteX7" fmla="*/ 548205 w 4196409"/>
                    <a:gd name="connsiteY7" fmla="*/ 2719820 h 3491523"/>
                    <a:gd name="connsiteX8" fmla="*/ 486538 w 4196409"/>
                    <a:gd name="connsiteY8" fmla="*/ 2904378 h 3491523"/>
                    <a:gd name="connsiteX9" fmla="*/ 1203245 w 4196409"/>
                    <a:gd name="connsiteY9" fmla="*/ 3156561 h 3491523"/>
                    <a:gd name="connsiteX10" fmla="*/ 1206942 w 4196409"/>
                    <a:gd name="connsiteY10" fmla="*/ 3370106 h 3491523"/>
                    <a:gd name="connsiteX11" fmla="*/ 2017038 w 4196409"/>
                    <a:gd name="connsiteY11" fmla="*/ 3331299 h 3491523"/>
                    <a:gd name="connsiteX12" fmla="*/ 2101243 w 4196409"/>
                    <a:gd name="connsiteY12" fmla="*/ 3491523 h 3491523"/>
                    <a:gd name="connsiteX13" fmla="*/ 2551874 w 4196409"/>
                    <a:gd name="connsiteY13" fmla="*/ 3262560 h 3491523"/>
                    <a:gd name="connsiteX14" fmla="*/ 2677574 w 4196409"/>
                    <a:gd name="connsiteY14" fmla="*/ 3392799 h 3491523"/>
                    <a:gd name="connsiteX15" fmla="*/ 3295133 w 4196409"/>
                    <a:gd name="connsiteY15" fmla="*/ 2826018 h 3491523"/>
                    <a:gd name="connsiteX16" fmla="*/ 3474415 w 4196409"/>
                    <a:gd name="connsiteY16" fmla="*/ 2901987 h 3491523"/>
                    <a:gd name="connsiteX17" fmla="*/ 3691758 w 4196409"/>
                    <a:gd name="connsiteY17" fmla="*/ 2408695 h 3491523"/>
                    <a:gd name="connsiteX18" fmla="*/ 3780396 w 4196409"/>
                    <a:gd name="connsiteY18" fmla="*/ 2443273 h 3491523"/>
                    <a:gd name="connsiteX19" fmla="*/ 3852456 w 4196409"/>
                    <a:gd name="connsiteY19" fmla="*/ 2120080 h 3491523"/>
                    <a:gd name="connsiteX20" fmla="*/ 4043089 w 4196409"/>
                    <a:gd name="connsiteY20" fmla="*/ 2129054 h 3491523"/>
                    <a:gd name="connsiteX21" fmla="*/ 4010408 w 4196409"/>
                    <a:gd name="connsiteY21" fmla="*/ 1334592 h 3491523"/>
                    <a:gd name="connsiteX22" fmla="*/ 4196409 w 4196409"/>
                    <a:gd name="connsiteY22" fmla="*/ 1244078 h 3491523"/>
                    <a:gd name="connsiteX0" fmla="*/ 4196409 w 4196409"/>
                    <a:gd name="connsiteY0" fmla="*/ 1244078 h 3491523"/>
                    <a:gd name="connsiteX1" fmla="*/ 3954505 w 4196409"/>
                    <a:gd name="connsiteY1" fmla="*/ 751611 h 3491523"/>
                    <a:gd name="connsiteX2" fmla="*/ 4086844 w 4196409"/>
                    <a:gd name="connsiteY2" fmla="*/ 634453 h 3491523"/>
                    <a:gd name="connsiteX3" fmla="*/ 3486964 w 4196409"/>
                    <a:gd name="connsiteY3" fmla="*/ 0 h 3491523"/>
                    <a:gd name="connsiteX4" fmla="*/ 559332 w 4196409"/>
                    <a:gd name="connsiteY4" fmla="*/ 1669146 h 3491523"/>
                    <a:gd name="connsiteX5" fmla="*/ 0 w 4196409"/>
                    <a:gd name="connsiteY5" fmla="*/ 1986378 h 3491523"/>
                    <a:gd name="connsiteX6" fmla="*/ 139109 w 4196409"/>
                    <a:gd name="connsiteY6" fmla="*/ 2182236 h 3491523"/>
                    <a:gd name="connsiteX7" fmla="*/ 54695 w 4196409"/>
                    <a:gd name="connsiteY7" fmla="*/ 2282594 h 3491523"/>
                    <a:gd name="connsiteX8" fmla="*/ 548205 w 4196409"/>
                    <a:gd name="connsiteY8" fmla="*/ 2719820 h 3491523"/>
                    <a:gd name="connsiteX9" fmla="*/ 486538 w 4196409"/>
                    <a:gd name="connsiteY9" fmla="*/ 2904378 h 3491523"/>
                    <a:gd name="connsiteX10" fmla="*/ 1203245 w 4196409"/>
                    <a:gd name="connsiteY10" fmla="*/ 3156561 h 3491523"/>
                    <a:gd name="connsiteX11" fmla="*/ 1206942 w 4196409"/>
                    <a:gd name="connsiteY11" fmla="*/ 3370106 h 3491523"/>
                    <a:gd name="connsiteX12" fmla="*/ 2017038 w 4196409"/>
                    <a:gd name="connsiteY12" fmla="*/ 3331299 h 3491523"/>
                    <a:gd name="connsiteX13" fmla="*/ 2101243 w 4196409"/>
                    <a:gd name="connsiteY13" fmla="*/ 3491523 h 3491523"/>
                    <a:gd name="connsiteX14" fmla="*/ 2551874 w 4196409"/>
                    <a:gd name="connsiteY14" fmla="*/ 3262560 h 3491523"/>
                    <a:gd name="connsiteX15" fmla="*/ 2677574 w 4196409"/>
                    <a:gd name="connsiteY15" fmla="*/ 3392799 h 3491523"/>
                    <a:gd name="connsiteX16" fmla="*/ 3295133 w 4196409"/>
                    <a:gd name="connsiteY16" fmla="*/ 2826018 h 3491523"/>
                    <a:gd name="connsiteX17" fmla="*/ 3474415 w 4196409"/>
                    <a:gd name="connsiteY17" fmla="*/ 2901987 h 3491523"/>
                    <a:gd name="connsiteX18" fmla="*/ 3691758 w 4196409"/>
                    <a:gd name="connsiteY18" fmla="*/ 2408695 h 3491523"/>
                    <a:gd name="connsiteX19" fmla="*/ 3780396 w 4196409"/>
                    <a:gd name="connsiteY19" fmla="*/ 2443273 h 3491523"/>
                    <a:gd name="connsiteX20" fmla="*/ 3852456 w 4196409"/>
                    <a:gd name="connsiteY20" fmla="*/ 2120080 h 3491523"/>
                    <a:gd name="connsiteX21" fmla="*/ 4043089 w 4196409"/>
                    <a:gd name="connsiteY21" fmla="*/ 2129054 h 3491523"/>
                    <a:gd name="connsiteX22" fmla="*/ 4010408 w 4196409"/>
                    <a:gd name="connsiteY22" fmla="*/ 1334592 h 3491523"/>
                    <a:gd name="connsiteX23" fmla="*/ 4196409 w 4196409"/>
                    <a:gd name="connsiteY23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0 w 4336364"/>
                    <a:gd name="connsiteY4" fmla="*/ 1305254 h 3491523"/>
                    <a:gd name="connsiteX5" fmla="*/ 139955 w 4336364"/>
                    <a:gd name="connsiteY5" fmla="*/ 1986378 h 3491523"/>
                    <a:gd name="connsiteX6" fmla="*/ 279064 w 4336364"/>
                    <a:gd name="connsiteY6" fmla="*/ 2182236 h 3491523"/>
                    <a:gd name="connsiteX7" fmla="*/ 194650 w 4336364"/>
                    <a:gd name="connsiteY7" fmla="*/ 2282594 h 3491523"/>
                    <a:gd name="connsiteX8" fmla="*/ 688160 w 4336364"/>
                    <a:gd name="connsiteY8" fmla="*/ 2719820 h 3491523"/>
                    <a:gd name="connsiteX9" fmla="*/ 626493 w 4336364"/>
                    <a:gd name="connsiteY9" fmla="*/ 2904378 h 3491523"/>
                    <a:gd name="connsiteX10" fmla="*/ 1343200 w 4336364"/>
                    <a:gd name="connsiteY10" fmla="*/ 3156561 h 3491523"/>
                    <a:gd name="connsiteX11" fmla="*/ 1346897 w 4336364"/>
                    <a:gd name="connsiteY11" fmla="*/ 3370106 h 3491523"/>
                    <a:gd name="connsiteX12" fmla="*/ 2156993 w 4336364"/>
                    <a:gd name="connsiteY12" fmla="*/ 3331299 h 3491523"/>
                    <a:gd name="connsiteX13" fmla="*/ 2241198 w 4336364"/>
                    <a:gd name="connsiteY13" fmla="*/ 3491523 h 3491523"/>
                    <a:gd name="connsiteX14" fmla="*/ 2691829 w 4336364"/>
                    <a:gd name="connsiteY14" fmla="*/ 3262560 h 3491523"/>
                    <a:gd name="connsiteX15" fmla="*/ 2817529 w 4336364"/>
                    <a:gd name="connsiteY15" fmla="*/ 3392799 h 3491523"/>
                    <a:gd name="connsiteX16" fmla="*/ 3435088 w 4336364"/>
                    <a:gd name="connsiteY16" fmla="*/ 2826018 h 3491523"/>
                    <a:gd name="connsiteX17" fmla="*/ 3614370 w 4336364"/>
                    <a:gd name="connsiteY17" fmla="*/ 2901987 h 3491523"/>
                    <a:gd name="connsiteX18" fmla="*/ 3831713 w 4336364"/>
                    <a:gd name="connsiteY18" fmla="*/ 2408695 h 3491523"/>
                    <a:gd name="connsiteX19" fmla="*/ 3920351 w 4336364"/>
                    <a:gd name="connsiteY19" fmla="*/ 2443273 h 3491523"/>
                    <a:gd name="connsiteX20" fmla="*/ 3992411 w 4336364"/>
                    <a:gd name="connsiteY20" fmla="*/ 2120080 h 3491523"/>
                    <a:gd name="connsiteX21" fmla="*/ 4183044 w 4336364"/>
                    <a:gd name="connsiteY21" fmla="*/ 2129054 h 3491523"/>
                    <a:gd name="connsiteX22" fmla="*/ 4150363 w 4336364"/>
                    <a:gd name="connsiteY22" fmla="*/ 1334592 h 3491523"/>
                    <a:gd name="connsiteX23" fmla="*/ 4336364 w 4336364"/>
                    <a:gd name="connsiteY23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0 w 4336364"/>
                    <a:gd name="connsiteY4" fmla="*/ 1305254 h 3491523"/>
                    <a:gd name="connsiteX5" fmla="*/ 111764 w 4336364"/>
                    <a:gd name="connsiteY5" fmla="*/ 1830377 h 3491523"/>
                    <a:gd name="connsiteX6" fmla="*/ 139955 w 4336364"/>
                    <a:gd name="connsiteY6" fmla="*/ 1986378 h 3491523"/>
                    <a:gd name="connsiteX7" fmla="*/ 279064 w 4336364"/>
                    <a:gd name="connsiteY7" fmla="*/ 2182236 h 3491523"/>
                    <a:gd name="connsiteX8" fmla="*/ 194650 w 4336364"/>
                    <a:gd name="connsiteY8" fmla="*/ 2282594 h 3491523"/>
                    <a:gd name="connsiteX9" fmla="*/ 688160 w 4336364"/>
                    <a:gd name="connsiteY9" fmla="*/ 2719820 h 3491523"/>
                    <a:gd name="connsiteX10" fmla="*/ 626493 w 4336364"/>
                    <a:gd name="connsiteY10" fmla="*/ 2904378 h 3491523"/>
                    <a:gd name="connsiteX11" fmla="*/ 1343200 w 4336364"/>
                    <a:gd name="connsiteY11" fmla="*/ 3156561 h 3491523"/>
                    <a:gd name="connsiteX12" fmla="*/ 1346897 w 4336364"/>
                    <a:gd name="connsiteY12" fmla="*/ 3370106 h 3491523"/>
                    <a:gd name="connsiteX13" fmla="*/ 2156993 w 4336364"/>
                    <a:gd name="connsiteY13" fmla="*/ 3331299 h 3491523"/>
                    <a:gd name="connsiteX14" fmla="*/ 2241198 w 4336364"/>
                    <a:gd name="connsiteY14" fmla="*/ 3491523 h 3491523"/>
                    <a:gd name="connsiteX15" fmla="*/ 2691829 w 4336364"/>
                    <a:gd name="connsiteY15" fmla="*/ 3262560 h 3491523"/>
                    <a:gd name="connsiteX16" fmla="*/ 2817529 w 4336364"/>
                    <a:gd name="connsiteY16" fmla="*/ 3392799 h 3491523"/>
                    <a:gd name="connsiteX17" fmla="*/ 3435088 w 4336364"/>
                    <a:gd name="connsiteY17" fmla="*/ 2826018 h 3491523"/>
                    <a:gd name="connsiteX18" fmla="*/ 3614370 w 4336364"/>
                    <a:gd name="connsiteY18" fmla="*/ 2901987 h 3491523"/>
                    <a:gd name="connsiteX19" fmla="*/ 3831713 w 4336364"/>
                    <a:gd name="connsiteY19" fmla="*/ 2408695 h 3491523"/>
                    <a:gd name="connsiteX20" fmla="*/ 3920351 w 4336364"/>
                    <a:gd name="connsiteY20" fmla="*/ 2443273 h 3491523"/>
                    <a:gd name="connsiteX21" fmla="*/ 3992411 w 4336364"/>
                    <a:gd name="connsiteY21" fmla="*/ 2120080 h 3491523"/>
                    <a:gd name="connsiteX22" fmla="*/ 4183044 w 4336364"/>
                    <a:gd name="connsiteY22" fmla="*/ 2129054 h 3491523"/>
                    <a:gd name="connsiteX23" fmla="*/ 4150363 w 4336364"/>
                    <a:gd name="connsiteY23" fmla="*/ 1334592 h 3491523"/>
                    <a:gd name="connsiteX24" fmla="*/ 4336364 w 4336364"/>
                    <a:gd name="connsiteY24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0 w 4336364"/>
                    <a:gd name="connsiteY4" fmla="*/ 1305254 h 3491523"/>
                    <a:gd name="connsiteX5" fmla="*/ 225268 w 4336364"/>
                    <a:gd name="connsiteY5" fmla="*/ 1924241 h 3491523"/>
                    <a:gd name="connsiteX6" fmla="*/ 139955 w 4336364"/>
                    <a:gd name="connsiteY6" fmla="*/ 1986378 h 3491523"/>
                    <a:gd name="connsiteX7" fmla="*/ 279064 w 4336364"/>
                    <a:gd name="connsiteY7" fmla="*/ 2182236 h 3491523"/>
                    <a:gd name="connsiteX8" fmla="*/ 194650 w 4336364"/>
                    <a:gd name="connsiteY8" fmla="*/ 2282594 h 3491523"/>
                    <a:gd name="connsiteX9" fmla="*/ 688160 w 4336364"/>
                    <a:gd name="connsiteY9" fmla="*/ 2719820 h 3491523"/>
                    <a:gd name="connsiteX10" fmla="*/ 626493 w 4336364"/>
                    <a:gd name="connsiteY10" fmla="*/ 2904378 h 3491523"/>
                    <a:gd name="connsiteX11" fmla="*/ 1343200 w 4336364"/>
                    <a:gd name="connsiteY11" fmla="*/ 3156561 h 3491523"/>
                    <a:gd name="connsiteX12" fmla="*/ 1346897 w 4336364"/>
                    <a:gd name="connsiteY12" fmla="*/ 3370106 h 3491523"/>
                    <a:gd name="connsiteX13" fmla="*/ 2156993 w 4336364"/>
                    <a:gd name="connsiteY13" fmla="*/ 3331299 h 3491523"/>
                    <a:gd name="connsiteX14" fmla="*/ 2241198 w 4336364"/>
                    <a:gd name="connsiteY14" fmla="*/ 3491523 h 3491523"/>
                    <a:gd name="connsiteX15" fmla="*/ 2691829 w 4336364"/>
                    <a:gd name="connsiteY15" fmla="*/ 3262560 h 3491523"/>
                    <a:gd name="connsiteX16" fmla="*/ 2817529 w 4336364"/>
                    <a:gd name="connsiteY16" fmla="*/ 3392799 h 3491523"/>
                    <a:gd name="connsiteX17" fmla="*/ 3435088 w 4336364"/>
                    <a:gd name="connsiteY17" fmla="*/ 2826018 h 3491523"/>
                    <a:gd name="connsiteX18" fmla="*/ 3614370 w 4336364"/>
                    <a:gd name="connsiteY18" fmla="*/ 2901987 h 3491523"/>
                    <a:gd name="connsiteX19" fmla="*/ 3831713 w 4336364"/>
                    <a:gd name="connsiteY19" fmla="*/ 2408695 h 3491523"/>
                    <a:gd name="connsiteX20" fmla="*/ 3920351 w 4336364"/>
                    <a:gd name="connsiteY20" fmla="*/ 2443273 h 3491523"/>
                    <a:gd name="connsiteX21" fmla="*/ 3992411 w 4336364"/>
                    <a:gd name="connsiteY21" fmla="*/ 2120080 h 3491523"/>
                    <a:gd name="connsiteX22" fmla="*/ 4183044 w 4336364"/>
                    <a:gd name="connsiteY22" fmla="*/ 2129054 h 3491523"/>
                    <a:gd name="connsiteX23" fmla="*/ 4150363 w 4336364"/>
                    <a:gd name="connsiteY23" fmla="*/ 1334592 h 3491523"/>
                    <a:gd name="connsiteX24" fmla="*/ 4336364 w 4336364"/>
                    <a:gd name="connsiteY24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386491 w 4336364"/>
                    <a:gd name="connsiteY4" fmla="*/ 1175119 h 3491523"/>
                    <a:gd name="connsiteX5" fmla="*/ 0 w 4336364"/>
                    <a:gd name="connsiteY5" fmla="*/ 1305254 h 3491523"/>
                    <a:gd name="connsiteX6" fmla="*/ 225268 w 4336364"/>
                    <a:gd name="connsiteY6" fmla="*/ 1924241 h 3491523"/>
                    <a:gd name="connsiteX7" fmla="*/ 139955 w 4336364"/>
                    <a:gd name="connsiteY7" fmla="*/ 1986378 h 3491523"/>
                    <a:gd name="connsiteX8" fmla="*/ 279064 w 4336364"/>
                    <a:gd name="connsiteY8" fmla="*/ 2182236 h 3491523"/>
                    <a:gd name="connsiteX9" fmla="*/ 194650 w 4336364"/>
                    <a:gd name="connsiteY9" fmla="*/ 2282594 h 3491523"/>
                    <a:gd name="connsiteX10" fmla="*/ 688160 w 4336364"/>
                    <a:gd name="connsiteY10" fmla="*/ 2719820 h 3491523"/>
                    <a:gd name="connsiteX11" fmla="*/ 626493 w 4336364"/>
                    <a:gd name="connsiteY11" fmla="*/ 2904378 h 3491523"/>
                    <a:gd name="connsiteX12" fmla="*/ 1343200 w 4336364"/>
                    <a:gd name="connsiteY12" fmla="*/ 3156561 h 3491523"/>
                    <a:gd name="connsiteX13" fmla="*/ 1346897 w 4336364"/>
                    <a:gd name="connsiteY13" fmla="*/ 3370106 h 3491523"/>
                    <a:gd name="connsiteX14" fmla="*/ 2156993 w 4336364"/>
                    <a:gd name="connsiteY14" fmla="*/ 3331299 h 3491523"/>
                    <a:gd name="connsiteX15" fmla="*/ 2241198 w 4336364"/>
                    <a:gd name="connsiteY15" fmla="*/ 3491523 h 3491523"/>
                    <a:gd name="connsiteX16" fmla="*/ 2691829 w 4336364"/>
                    <a:gd name="connsiteY16" fmla="*/ 3262560 h 3491523"/>
                    <a:gd name="connsiteX17" fmla="*/ 2817529 w 4336364"/>
                    <a:gd name="connsiteY17" fmla="*/ 3392799 h 3491523"/>
                    <a:gd name="connsiteX18" fmla="*/ 3435088 w 4336364"/>
                    <a:gd name="connsiteY18" fmla="*/ 2826018 h 3491523"/>
                    <a:gd name="connsiteX19" fmla="*/ 3614370 w 4336364"/>
                    <a:gd name="connsiteY19" fmla="*/ 2901987 h 3491523"/>
                    <a:gd name="connsiteX20" fmla="*/ 3831713 w 4336364"/>
                    <a:gd name="connsiteY20" fmla="*/ 2408695 h 3491523"/>
                    <a:gd name="connsiteX21" fmla="*/ 3920351 w 4336364"/>
                    <a:gd name="connsiteY21" fmla="*/ 2443273 h 3491523"/>
                    <a:gd name="connsiteX22" fmla="*/ 3992411 w 4336364"/>
                    <a:gd name="connsiteY22" fmla="*/ 2120080 h 3491523"/>
                    <a:gd name="connsiteX23" fmla="*/ 4183044 w 4336364"/>
                    <a:gd name="connsiteY23" fmla="*/ 2129054 h 3491523"/>
                    <a:gd name="connsiteX24" fmla="*/ 4150363 w 4336364"/>
                    <a:gd name="connsiteY24" fmla="*/ 1334592 h 3491523"/>
                    <a:gd name="connsiteX25" fmla="*/ 4336364 w 4336364"/>
                    <a:gd name="connsiteY25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141641 w 4336364"/>
                    <a:gd name="connsiteY4" fmla="*/ 1238366 h 3491523"/>
                    <a:gd name="connsiteX5" fmla="*/ 0 w 4336364"/>
                    <a:gd name="connsiteY5" fmla="*/ 1305254 h 3491523"/>
                    <a:gd name="connsiteX6" fmla="*/ 225268 w 4336364"/>
                    <a:gd name="connsiteY6" fmla="*/ 1924241 h 3491523"/>
                    <a:gd name="connsiteX7" fmla="*/ 139955 w 4336364"/>
                    <a:gd name="connsiteY7" fmla="*/ 1986378 h 3491523"/>
                    <a:gd name="connsiteX8" fmla="*/ 279064 w 4336364"/>
                    <a:gd name="connsiteY8" fmla="*/ 2182236 h 3491523"/>
                    <a:gd name="connsiteX9" fmla="*/ 194650 w 4336364"/>
                    <a:gd name="connsiteY9" fmla="*/ 2282594 h 3491523"/>
                    <a:gd name="connsiteX10" fmla="*/ 688160 w 4336364"/>
                    <a:gd name="connsiteY10" fmla="*/ 2719820 h 3491523"/>
                    <a:gd name="connsiteX11" fmla="*/ 626493 w 4336364"/>
                    <a:gd name="connsiteY11" fmla="*/ 2904378 h 3491523"/>
                    <a:gd name="connsiteX12" fmla="*/ 1343200 w 4336364"/>
                    <a:gd name="connsiteY12" fmla="*/ 3156561 h 3491523"/>
                    <a:gd name="connsiteX13" fmla="*/ 1346897 w 4336364"/>
                    <a:gd name="connsiteY13" fmla="*/ 3370106 h 3491523"/>
                    <a:gd name="connsiteX14" fmla="*/ 2156993 w 4336364"/>
                    <a:gd name="connsiteY14" fmla="*/ 3331299 h 3491523"/>
                    <a:gd name="connsiteX15" fmla="*/ 2241198 w 4336364"/>
                    <a:gd name="connsiteY15" fmla="*/ 3491523 h 3491523"/>
                    <a:gd name="connsiteX16" fmla="*/ 2691829 w 4336364"/>
                    <a:gd name="connsiteY16" fmla="*/ 3262560 h 3491523"/>
                    <a:gd name="connsiteX17" fmla="*/ 2817529 w 4336364"/>
                    <a:gd name="connsiteY17" fmla="*/ 3392799 h 3491523"/>
                    <a:gd name="connsiteX18" fmla="*/ 3435088 w 4336364"/>
                    <a:gd name="connsiteY18" fmla="*/ 2826018 h 3491523"/>
                    <a:gd name="connsiteX19" fmla="*/ 3614370 w 4336364"/>
                    <a:gd name="connsiteY19" fmla="*/ 2901987 h 3491523"/>
                    <a:gd name="connsiteX20" fmla="*/ 3831713 w 4336364"/>
                    <a:gd name="connsiteY20" fmla="*/ 2408695 h 3491523"/>
                    <a:gd name="connsiteX21" fmla="*/ 3920351 w 4336364"/>
                    <a:gd name="connsiteY21" fmla="*/ 2443273 h 3491523"/>
                    <a:gd name="connsiteX22" fmla="*/ 3992411 w 4336364"/>
                    <a:gd name="connsiteY22" fmla="*/ 2120080 h 3491523"/>
                    <a:gd name="connsiteX23" fmla="*/ 4183044 w 4336364"/>
                    <a:gd name="connsiteY23" fmla="*/ 2129054 h 3491523"/>
                    <a:gd name="connsiteX24" fmla="*/ 4150363 w 4336364"/>
                    <a:gd name="connsiteY24" fmla="*/ 1334592 h 3491523"/>
                    <a:gd name="connsiteX25" fmla="*/ 4336364 w 4336364"/>
                    <a:gd name="connsiteY25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471486 w 4336364"/>
                    <a:gd name="connsiteY4" fmla="*/ 1121957 h 3491523"/>
                    <a:gd name="connsiteX5" fmla="*/ 141641 w 4336364"/>
                    <a:gd name="connsiteY5" fmla="*/ 1238366 h 3491523"/>
                    <a:gd name="connsiteX6" fmla="*/ 0 w 4336364"/>
                    <a:gd name="connsiteY6" fmla="*/ 1305254 h 3491523"/>
                    <a:gd name="connsiteX7" fmla="*/ 225268 w 4336364"/>
                    <a:gd name="connsiteY7" fmla="*/ 1924241 h 3491523"/>
                    <a:gd name="connsiteX8" fmla="*/ 139955 w 4336364"/>
                    <a:gd name="connsiteY8" fmla="*/ 1986378 h 3491523"/>
                    <a:gd name="connsiteX9" fmla="*/ 279064 w 4336364"/>
                    <a:gd name="connsiteY9" fmla="*/ 2182236 h 3491523"/>
                    <a:gd name="connsiteX10" fmla="*/ 194650 w 4336364"/>
                    <a:gd name="connsiteY10" fmla="*/ 2282594 h 3491523"/>
                    <a:gd name="connsiteX11" fmla="*/ 688160 w 4336364"/>
                    <a:gd name="connsiteY11" fmla="*/ 2719820 h 3491523"/>
                    <a:gd name="connsiteX12" fmla="*/ 626493 w 4336364"/>
                    <a:gd name="connsiteY12" fmla="*/ 2904378 h 3491523"/>
                    <a:gd name="connsiteX13" fmla="*/ 1343200 w 4336364"/>
                    <a:gd name="connsiteY13" fmla="*/ 3156561 h 3491523"/>
                    <a:gd name="connsiteX14" fmla="*/ 1346897 w 4336364"/>
                    <a:gd name="connsiteY14" fmla="*/ 3370106 h 3491523"/>
                    <a:gd name="connsiteX15" fmla="*/ 2156993 w 4336364"/>
                    <a:gd name="connsiteY15" fmla="*/ 3331299 h 3491523"/>
                    <a:gd name="connsiteX16" fmla="*/ 2241198 w 4336364"/>
                    <a:gd name="connsiteY16" fmla="*/ 3491523 h 3491523"/>
                    <a:gd name="connsiteX17" fmla="*/ 2691829 w 4336364"/>
                    <a:gd name="connsiteY17" fmla="*/ 3262560 h 3491523"/>
                    <a:gd name="connsiteX18" fmla="*/ 2817529 w 4336364"/>
                    <a:gd name="connsiteY18" fmla="*/ 3392799 h 3491523"/>
                    <a:gd name="connsiteX19" fmla="*/ 3435088 w 4336364"/>
                    <a:gd name="connsiteY19" fmla="*/ 2826018 h 3491523"/>
                    <a:gd name="connsiteX20" fmla="*/ 3614370 w 4336364"/>
                    <a:gd name="connsiteY20" fmla="*/ 2901987 h 3491523"/>
                    <a:gd name="connsiteX21" fmla="*/ 3831713 w 4336364"/>
                    <a:gd name="connsiteY21" fmla="*/ 2408695 h 3491523"/>
                    <a:gd name="connsiteX22" fmla="*/ 3920351 w 4336364"/>
                    <a:gd name="connsiteY22" fmla="*/ 2443273 h 3491523"/>
                    <a:gd name="connsiteX23" fmla="*/ 3992411 w 4336364"/>
                    <a:gd name="connsiteY23" fmla="*/ 2120080 h 3491523"/>
                    <a:gd name="connsiteX24" fmla="*/ 4183044 w 4336364"/>
                    <a:gd name="connsiteY24" fmla="*/ 2129054 h 3491523"/>
                    <a:gd name="connsiteX25" fmla="*/ 4150363 w 4336364"/>
                    <a:gd name="connsiteY25" fmla="*/ 1334592 h 3491523"/>
                    <a:gd name="connsiteX26" fmla="*/ 4336364 w 4336364"/>
                    <a:gd name="connsiteY26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169194 w 4336364"/>
                    <a:gd name="connsiteY4" fmla="*/ 457569 h 3491523"/>
                    <a:gd name="connsiteX5" fmla="*/ 141641 w 4336364"/>
                    <a:gd name="connsiteY5" fmla="*/ 1238366 h 3491523"/>
                    <a:gd name="connsiteX6" fmla="*/ 0 w 4336364"/>
                    <a:gd name="connsiteY6" fmla="*/ 1305254 h 3491523"/>
                    <a:gd name="connsiteX7" fmla="*/ 225268 w 4336364"/>
                    <a:gd name="connsiteY7" fmla="*/ 1924241 h 3491523"/>
                    <a:gd name="connsiteX8" fmla="*/ 139955 w 4336364"/>
                    <a:gd name="connsiteY8" fmla="*/ 1986378 h 3491523"/>
                    <a:gd name="connsiteX9" fmla="*/ 279064 w 4336364"/>
                    <a:gd name="connsiteY9" fmla="*/ 2182236 h 3491523"/>
                    <a:gd name="connsiteX10" fmla="*/ 194650 w 4336364"/>
                    <a:gd name="connsiteY10" fmla="*/ 2282594 h 3491523"/>
                    <a:gd name="connsiteX11" fmla="*/ 688160 w 4336364"/>
                    <a:gd name="connsiteY11" fmla="*/ 2719820 h 3491523"/>
                    <a:gd name="connsiteX12" fmla="*/ 626493 w 4336364"/>
                    <a:gd name="connsiteY12" fmla="*/ 2904378 h 3491523"/>
                    <a:gd name="connsiteX13" fmla="*/ 1343200 w 4336364"/>
                    <a:gd name="connsiteY13" fmla="*/ 3156561 h 3491523"/>
                    <a:gd name="connsiteX14" fmla="*/ 1346897 w 4336364"/>
                    <a:gd name="connsiteY14" fmla="*/ 3370106 h 3491523"/>
                    <a:gd name="connsiteX15" fmla="*/ 2156993 w 4336364"/>
                    <a:gd name="connsiteY15" fmla="*/ 3331299 h 3491523"/>
                    <a:gd name="connsiteX16" fmla="*/ 2241198 w 4336364"/>
                    <a:gd name="connsiteY16" fmla="*/ 3491523 h 3491523"/>
                    <a:gd name="connsiteX17" fmla="*/ 2691829 w 4336364"/>
                    <a:gd name="connsiteY17" fmla="*/ 3262560 h 3491523"/>
                    <a:gd name="connsiteX18" fmla="*/ 2817529 w 4336364"/>
                    <a:gd name="connsiteY18" fmla="*/ 3392799 h 3491523"/>
                    <a:gd name="connsiteX19" fmla="*/ 3435088 w 4336364"/>
                    <a:gd name="connsiteY19" fmla="*/ 2826018 h 3491523"/>
                    <a:gd name="connsiteX20" fmla="*/ 3614370 w 4336364"/>
                    <a:gd name="connsiteY20" fmla="*/ 2901987 h 3491523"/>
                    <a:gd name="connsiteX21" fmla="*/ 3831713 w 4336364"/>
                    <a:gd name="connsiteY21" fmla="*/ 2408695 h 3491523"/>
                    <a:gd name="connsiteX22" fmla="*/ 3920351 w 4336364"/>
                    <a:gd name="connsiteY22" fmla="*/ 2443273 h 3491523"/>
                    <a:gd name="connsiteX23" fmla="*/ 3992411 w 4336364"/>
                    <a:gd name="connsiteY23" fmla="*/ 2120080 h 3491523"/>
                    <a:gd name="connsiteX24" fmla="*/ 4183044 w 4336364"/>
                    <a:gd name="connsiteY24" fmla="*/ 2129054 h 3491523"/>
                    <a:gd name="connsiteX25" fmla="*/ 4150363 w 4336364"/>
                    <a:gd name="connsiteY25" fmla="*/ 1334592 h 3491523"/>
                    <a:gd name="connsiteX26" fmla="*/ 4336364 w 4336364"/>
                    <a:gd name="connsiteY26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1004260 w 4336364"/>
                    <a:gd name="connsiteY4" fmla="*/ 347757 h 3491523"/>
                    <a:gd name="connsiteX5" fmla="*/ 169194 w 4336364"/>
                    <a:gd name="connsiteY5" fmla="*/ 457569 h 3491523"/>
                    <a:gd name="connsiteX6" fmla="*/ 141641 w 4336364"/>
                    <a:gd name="connsiteY6" fmla="*/ 1238366 h 3491523"/>
                    <a:gd name="connsiteX7" fmla="*/ 0 w 4336364"/>
                    <a:gd name="connsiteY7" fmla="*/ 1305254 h 3491523"/>
                    <a:gd name="connsiteX8" fmla="*/ 225268 w 4336364"/>
                    <a:gd name="connsiteY8" fmla="*/ 1924241 h 3491523"/>
                    <a:gd name="connsiteX9" fmla="*/ 139955 w 4336364"/>
                    <a:gd name="connsiteY9" fmla="*/ 1986378 h 3491523"/>
                    <a:gd name="connsiteX10" fmla="*/ 279064 w 4336364"/>
                    <a:gd name="connsiteY10" fmla="*/ 2182236 h 3491523"/>
                    <a:gd name="connsiteX11" fmla="*/ 194650 w 4336364"/>
                    <a:gd name="connsiteY11" fmla="*/ 2282594 h 3491523"/>
                    <a:gd name="connsiteX12" fmla="*/ 688160 w 4336364"/>
                    <a:gd name="connsiteY12" fmla="*/ 2719820 h 3491523"/>
                    <a:gd name="connsiteX13" fmla="*/ 626493 w 4336364"/>
                    <a:gd name="connsiteY13" fmla="*/ 2904378 h 3491523"/>
                    <a:gd name="connsiteX14" fmla="*/ 1343200 w 4336364"/>
                    <a:gd name="connsiteY14" fmla="*/ 3156561 h 3491523"/>
                    <a:gd name="connsiteX15" fmla="*/ 1346897 w 4336364"/>
                    <a:gd name="connsiteY15" fmla="*/ 3370106 h 3491523"/>
                    <a:gd name="connsiteX16" fmla="*/ 2156993 w 4336364"/>
                    <a:gd name="connsiteY16" fmla="*/ 3331299 h 3491523"/>
                    <a:gd name="connsiteX17" fmla="*/ 2241198 w 4336364"/>
                    <a:gd name="connsiteY17" fmla="*/ 3491523 h 3491523"/>
                    <a:gd name="connsiteX18" fmla="*/ 2691829 w 4336364"/>
                    <a:gd name="connsiteY18" fmla="*/ 3262560 h 3491523"/>
                    <a:gd name="connsiteX19" fmla="*/ 2817529 w 4336364"/>
                    <a:gd name="connsiteY19" fmla="*/ 3392799 h 3491523"/>
                    <a:gd name="connsiteX20" fmla="*/ 3435088 w 4336364"/>
                    <a:gd name="connsiteY20" fmla="*/ 2826018 h 3491523"/>
                    <a:gd name="connsiteX21" fmla="*/ 3614370 w 4336364"/>
                    <a:gd name="connsiteY21" fmla="*/ 2901987 h 3491523"/>
                    <a:gd name="connsiteX22" fmla="*/ 3831713 w 4336364"/>
                    <a:gd name="connsiteY22" fmla="*/ 2408695 h 3491523"/>
                    <a:gd name="connsiteX23" fmla="*/ 3920351 w 4336364"/>
                    <a:gd name="connsiteY23" fmla="*/ 2443273 h 3491523"/>
                    <a:gd name="connsiteX24" fmla="*/ 3992411 w 4336364"/>
                    <a:gd name="connsiteY24" fmla="*/ 2120080 h 3491523"/>
                    <a:gd name="connsiteX25" fmla="*/ 4183044 w 4336364"/>
                    <a:gd name="connsiteY25" fmla="*/ 2129054 h 3491523"/>
                    <a:gd name="connsiteX26" fmla="*/ 4150363 w 4336364"/>
                    <a:gd name="connsiteY26" fmla="*/ 1334592 h 3491523"/>
                    <a:gd name="connsiteX27" fmla="*/ 4336364 w 4336364"/>
                    <a:gd name="connsiteY27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326568 w 4336364"/>
                    <a:gd name="connsiteY4" fmla="*/ 454137 h 3491523"/>
                    <a:gd name="connsiteX5" fmla="*/ 169194 w 4336364"/>
                    <a:gd name="connsiteY5" fmla="*/ 457569 h 3491523"/>
                    <a:gd name="connsiteX6" fmla="*/ 141641 w 4336364"/>
                    <a:gd name="connsiteY6" fmla="*/ 1238366 h 3491523"/>
                    <a:gd name="connsiteX7" fmla="*/ 0 w 4336364"/>
                    <a:gd name="connsiteY7" fmla="*/ 1305254 h 3491523"/>
                    <a:gd name="connsiteX8" fmla="*/ 225268 w 4336364"/>
                    <a:gd name="connsiteY8" fmla="*/ 1924241 h 3491523"/>
                    <a:gd name="connsiteX9" fmla="*/ 139955 w 4336364"/>
                    <a:gd name="connsiteY9" fmla="*/ 1986378 h 3491523"/>
                    <a:gd name="connsiteX10" fmla="*/ 279064 w 4336364"/>
                    <a:gd name="connsiteY10" fmla="*/ 2182236 h 3491523"/>
                    <a:gd name="connsiteX11" fmla="*/ 194650 w 4336364"/>
                    <a:gd name="connsiteY11" fmla="*/ 2282594 h 3491523"/>
                    <a:gd name="connsiteX12" fmla="*/ 688160 w 4336364"/>
                    <a:gd name="connsiteY12" fmla="*/ 2719820 h 3491523"/>
                    <a:gd name="connsiteX13" fmla="*/ 626493 w 4336364"/>
                    <a:gd name="connsiteY13" fmla="*/ 2904378 h 3491523"/>
                    <a:gd name="connsiteX14" fmla="*/ 1343200 w 4336364"/>
                    <a:gd name="connsiteY14" fmla="*/ 3156561 h 3491523"/>
                    <a:gd name="connsiteX15" fmla="*/ 1346897 w 4336364"/>
                    <a:gd name="connsiteY15" fmla="*/ 3370106 h 3491523"/>
                    <a:gd name="connsiteX16" fmla="*/ 2156993 w 4336364"/>
                    <a:gd name="connsiteY16" fmla="*/ 3331299 h 3491523"/>
                    <a:gd name="connsiteX17" fmla="*/ 2241198 w 4336364"/>
                    <a:gd name="connsiteY17" fmla="*/ 3491523 h 3491523"/>
                    <a:gd name="connsiteX18" fmla="*/ 2691829 w 4336364"/>
                    <a:gd name="connsiteY18" fmla="*/ 3262560 h 3491523"/>
                    <a:gd name="connsiteX19" fmla="*/ 2817529 w 4336364"/>
                    <a:gd name="connsiteY19" fmla="*/ 3392799 h 3491523"/>
                    <a:gd name="connsiteX20" fmla="*/ 3435088 w 4336364"/>
                    <a:gd name="connsiteY20" fmla="*/ 2826018 h 3491523"/>
                    <a:gd name="connsiteX21" fmla="*/ 3614370 w 4336364"/>
                    <a:gd name="connsiteY21" fmla="*/ 2901987 h 3491523"/>
                    <a:gd name="connsiteX22" fmla="*/ 3831713 w 4336364"/>
                    <a:gd name="connsiteY22" fmla="*/ 2408695 h 3491523"/>
                    <a:gd name="connsiteX23" fmla="*/ 3920351 w 4336364"/>
                    <a:gd name="connsiteY23" fmla="*/ 2443273 h 3491523"/>
                    <a:gd name="connsiteX24" fmla="*/ 3992411 w 4336364"/>
                    <a:gd name="connsiteY24" fmla="*/ 2120080 h 3491523"/>
                    <a:gd name="connsiteX25" fmla="*/ 4183044 w 4336364"/>
                    <a:gd name="connsiteY25" fmla="*/ 2129054 h 3491523"/>
                    <a:gd name="connsiteX26" fmla="*/ 4150363 w 4336364"/>
                    <a:gd name="connsiteY26" fmla="*/ 1334592 h 3491523"/>
                    <a:gd name="connsiteX27" fmla="*/ 4336364 w 4336364"/>
                    <a:gd name="connsiteY27" fmla="*/ 1244078 h 3491523"/>
                    <a:gd name="connsiteX0" fmla="*/ 4336364 w 4336364"/>
                    <a:gd name="connsiteY0" fmla="*/ 1244078 h 3491523"/>
                    <a:gd name="connsiteX1" fmla="*/ 4094460 w 4336364"/>
                    <a:gd name="connsiteY1" fmla="*/ 751611 h 3491523"/>
                    <a:gd name="connsiteX2" fmla="*/ 4226799 w 4336364"/>
                    <a:gd name="connsiteY2" fmla="*/ 634453 h 3491523"/>
                    <a:gd name="connsiteX3" fmla="*/ 3626919 w 4336364"/>
                    <a:gd name="connsiteY3" fmla="*/ 0 h 3491523"/>
                    <a:gd name="connsiteX4" fmla="*/ 1206824 w 4336364"/>
                    <a:gd name="connsiteY4" fmla="*/ 336933 h 3491523"/>
                    <a:gd name="connsiteX5" fmla="*/ 326568 w 4336364"/>
                    <a:gd name="connsiteY5" fmla="*/ 454137 h 3491523"/>
                    <a:gd name="connsiteX6" fmla="*/ 169194 w 4336364"/>
                    <a:gd name="connsiteY6" fmla="*/ 457569 h 3491523"/>
                    <a:gd name="connsiteX7" fmla="*/ 141641 w 4336364"/>
                    <a:gd name="connsiteY7" fmla="*/ 1238366 h 3491523"/>
                    <a:gd name="connsiteX8" fmla="*/ 0 w 4336364"/>
                    <a:gd name="connsiteY8" fmla="*/ 1305254 h 3491523"/>
                    <a:gd name="connsiteX9" fmla="*/ 225268 w 4336364"/>
                    <a:gd name="connsiteY9" fmla="*/ 1924241 h 3491523"/>
                    <a:gd name="connsiteX10" fmla="*/ 139955 w 4336364"/>
                    <a:gd name="connsiteY10" fmla="*/ 1986378 h 3491523"/>
                    <a:gd name="connsiteX11" fmla="*/ 279064 w 4336364"/>
                    <a:gd name="connsiteY11" fmla="*/ 2182236 h 3491523"/>
                    <a:gd name="connsiteX12" fmla="*/ 194650 w 4336364"/>
                    <a:gd name="connsiteY12" fmla="*/ 2282594 h 3491523"/>
                    <a:gd name="connsiteX13" fmla="*/ 688160 w 4336364"/>
                    <a:gd name="connsiteY13" fmla="*/ 2719820 h 3491523"/>
                    <a:gd name="connsiteX14" fmla="*/ 626493 w 4336364"/>
                    <a:gd name="connsiteY14" fmla="*/ 2904378 h 3491523"/>
                    <a:gd name="connsiteX15" fmla="*/ 1343200 w 4336364"/>
                    <a:gd name="connsiteY15" fmla="*/ 3156561 h 3491523"/>
                    <a:gd name="connsiteX16" fmla="*/ 1346897 w 4336364"/>
                    <a:gd name="connsiteY16" fmla="*/ 3370106 h 3491523"/>
                    <a:gd name="connsiteX17" fmla="*/ 2156993 w 4336364"/>
                    <a:gd name="connsiteY17" fmla="*/ 3331299 h 3491523"/>
                    <a:gd name="connsiteX18" fmla="*/ 2241198 w 4336364"/>
                    <a:gd name="connsiteY18" fmla="*/ 3491523 h 3491523"/>
                    <a:gd name="connsiteX19" fmla="*/ 2691829 w 4336364"/>
                    <a:gd name="connsiteY19" fmla="*/ 3262560 h 3491523"/>
                    <a:gd name="connsiteX20" fmla="*/ 2817529 w 4336364"/>
                    <a:gd name="connsiteY20" fmla="*/ 3392799 h 3491523"/>
                    <a:gd name="connsiteX21" fmla="*/ 3435088 w 4336364"/>
                    <a:gd name="connsiteY21" fmla="*/ 2826018 h 3491523"/>
                    <a:gd name="connsiteX22" fmla="*/ 3614370 w 4336364"/>
                    <a:gd name="connsiteY22" fmla="*/ 2901987 h 3491523"/>
                    <a:gd name="connsiteX23" fmla="*/ 3831713 w 4336364"/>
                    <a:gd name="connsiteY23" fmla="*/ 2408695 h 3491523"/>
                    <a:gd name="connsiteX24" fmla="*/ 3920351 w 4336364"/>
                    <a:gd name="connsiteY24" fmla="*/ 2443273 h 3491523"/>
                    <a:gd name="connsiteX25" fmla="*/ 3992411 w 4336364"/>
                    <a:gd name="connsiteY25" fmla="*/ 2120080 h 3491523"/>
                    <a:gd name="connsiteX26" fmla="*/ 4183044 w 4336364"/>
                    <a:gd name="connsiteY26" fmla="*/ 2129054 h 3491523"/>
                    <a:gd name="connsiteX27" fmla="*/ 4150363 w 4336364"/>
                    <a:gd name="connsiteY27" fmla="*/ 1334592 h 3491523"/>
                    <a:gd name="connsiteX28" fmla="*/ 4336364 w 4336364"/>
                    <a:gd name="connsiteY28" fmla="*/ 1244078 h 3491523"/>
                    <a:gd name="connsiteX0" fmla="*/ 4336364 w 4336364"/>
                    <a:gd name="connsiteY0" fmla="*/ 1501476 h 3748921"/>
                    <a:gd name="connsiteX1" fmla="*/ 4094460 w 4336364"/>
                    <a:gd name="connsiteY1" fmla="*/ 1009009 h 3748921"/>
                    <a:gd name="connsiteX2" fmla="*/ 4226799 w 4336364"/>
                    <a:gd name="connsiteY2" fmla="*/ 891851 h 3748921"/>
                    <a:gd name="connsiteX3" fmla="*/ 3626919 w 4336364"/>
                    <a:gd name="connsiteY3" fmla="*/ 257398 h 3748921"/>
                    <a:gd name="connsiteX4" fmla="*/ 661688 w 4336364"/>
                    <a:gd name="connsiteY4" fmla="*/ 0 h 3748921"/>
                    <a:gd name="connsiteX5" fmla="*/ 326568 w 4336364"/>
                    <a:gd name="connsiteY5" fmla="*/ 711535 h 3748921"/>
                    <a:gd name="connsiteX6" fmla="*/ 169194 w 4336364"/>
                    <a:gd name="connsiteY6" fmla="*/ 714967 h 3748921"/>
                    <a:gd name="connsiteX7" fmla="*/ 141641 w 4336364"/>
                    <a:gd name="connsiteY7" fmla="*/ 1495764 h 3748921"/>
                    <a:gd name="connsiteX8" fmla="*/ 0 w 4336364"/>
                    <a:gd name="connsiteY8" fmla="*/ 1562652 h 3748921"/>
                    <a:gd name="connsiteX9" fmla="*/ 225268 w 4336364"/>
                    <a:gd name="connsiteY9" fmla="*/ 2181639 h 3748921"/>
                    <a:gd name="connsiteX10" fmla="*/ 139955 w 4336364"/>
                    <a:gd name="connsiteY10" fmla="*/ 2243776 h 3748921"/>
                    <a:gd name="connsiteX11" fmla="*/ 279064 w 4336364"/>
                    <a:gd name="connsiteY11" fmla="*/ 2439634 h 3748921"/>
                    <a:gd name="connsiteX12" fmla="*/ 194650 w 4336364"/>
                    <a:gd name="connsiteY12" fmla="*/ 2539992 h 3748921"/>
                    <a:gd name="connsiteX13" fmla="*/ 688160 w 4336364"/>
                    <a:gd name="connsiteY13" fmla="*/ 2977218 h 3748921"/>
                    <a:gd name="connsiteX14" fmla="*/ 626493 w 4336364"/>
                    <a:gd name="connsiteY14" fmla="*/ 3161776 h 3748921"/>
                    <a:gd name="connsiteX15" fmla="*/ 1343200 w 4336364"/>
                    <a:gd name="connsiteY15" fmla="*/ 3413959 h 3748921"/>
                    <a:gd name="connsiteX16" fmla="*/ 1346897 w 4336364"/>
                    <a:gd name="connsiteY16" fmla="*/ 3627504 h 3748921"/>
                    <a:gd name="connsiteX17" fmla="*/ 2156993 w 4336364"/>
                    <a:gd name="connsiteY17" fmla="*/ 3588697 h 3748921"/>
                    <a:gd name="connsiteX18" fmla="*/ 2241198 w 4336364"/>
                    <a:gd name="connsiteY18" fmla="*/ 3748921 h 3748921"/>
                    <a:gd name="connsiteX19" fmla="*/ 2691829 w 4336364"/>
                    <a:gd name="connsiteY19" fmla="*/ 3519958 h 3748921"/>
                    <a:gd name="connsiteX20" fmla="*/ 2817529 w 4336364"/>
                    <a:gd name="connsiteY20" fmla="*/ 3650197 h 3748921"/>
                    <a:gd name="connsiteX21" fmla="*/ 3435088 w 4336364"/>
                    <a:gd name="connsiteY21" fmla="*/ 3083416 h 3748921"/>
                    <a:gd name="connsiteX22" fmla="*/ 3614370 w 4336364"/>
                    <a:gd name="connsiteY22" fmla="*/ 3159385 h 3748921"/>
                    <a:gd name="connsiteX23" fmla="*/ 3831713 w 4336364"/>
                    <a:gd name="connsiteY23" fmla="*/ 2666093 h 3748921"/>
                    <a:gd name="connsiteX24" fmla="*/ 3920351 w 4336364"/>
                    <a:gd name="connsiteY24" fmla="*/ 2700671 h 3748921"/>
                    <a:gd name="connsiteX25" fmla="*/ 3992411 w 4336364"/>
                    <a:gd name="connsiteY25" fmla="*/ 2377478 h 3748921"/>
                    <a:gd name="connsiteX26" fmla="*/ 4183044 w 4336364"/>
                    <a:gd name="connsiteY26" fmla="*/ 2386452 h 3748921"/>
                    <a:gd name="connsiteX27" fmla="*/ 4150363 w 4336364"/>
                    <a:gd name="connsiteY27" fmla="*/ 1591990 h 3748921"/>
                    <a:gd name="connsiteX28" fmla="*/ 4336364 w 4336364"/>
                    <a:gd name="connsiteY28" fmla="*/ 1501476 h 3748921"/>
                    <a:gd name="connsiteX0" fmla="*/ 4336364 w 4336364"/>
                    <a:gd name="connsiteY0" fmla="*/ 1501476 h 3748921"/>
                    <a:gd name="connsiteX1" fmla="*/ 4094460 w 4336364"/>
                    <a:gd name="connsiteY1" fmla="*/ 1009009 h 3748921"/>
                    <a:gd name="connsiteX2" fmla="*/ 4226799 w 4336364"/>
                    <a:gd name="connsiteY2" fmla="*/ 891851 h 3748921"/>
                    <a:gd name="connsiteX3" fmla="*/ 3626919 w 4336364"/>
                    <a:gd name="connsiteY3" fmla="*/ 257398 h 3748921"/>
                    <a:gd name="connsiteX4" fmla="*/ 1521515 w 4336364"/>
                    <a:gd name="connsiteY4" fmla="*/ 79765 h 3748921"/>
                    <a:gd name="connsiteX5" fmla="*/ 661688 w 4336364"/>
                    <a:gd name="connsiteY5" fmla="*/ 0 h 3748921"/>
                    <a:gd name="connsiteX6" fmla="*/ 326568 w 4336364"/>
                    <a:gd name="connsiteY6" fmla="*/ 711535 h 3748921"/>
                    <a:gd name="connsiteX7" fmla="*/ 169194 w 4336364"/>
                    <a:gd name="connsiteY7" fmla="*/ 714967 h 3748921"/>
                    <a:gd name="connsiteX8" fmla="*/ 141641 w 4336364"/>
                    <a:gd name="connsiteY8" fmla="*/ 1495764 h 3748921"/>
                    <a:gd name="connsiteX9" fmla="*/ 0 w 4336364"/>
                    <a:gd name="connsiteY9" fmla="*/ 1562652 h 3748921"/>
                    <a:gd name="connsiteX10" fmla="*/ 225268 w 4336364"/>
                    <a:gd name="connsiteY10" fmla="*/ 2181639 h 3748921"/>
                    <a:gd name="connsiteX11" fmla="*/ 139955 w 4336364"/>
                    <a:gd name="connsiteY11" fmla="*/ 2243776 h 3748921"/>
                    <a:gd name="connsiteX12" fmla="*/ 279064 w 4336364"/>
                    <a:gd name="connsiteY12" fmla="*/ 2439634 h 3748921"/>
                    <a:gd name="connsiteX13" fmla="*/ 194650 w 4336364"/>
                    <a:gd name="connsiteY13" fmla="*/ 2539992 h 3748921"/>
                    <a:gd name="connsiteX14" fmla="*/ 688160 w 4336364"/>
                    <a:gd name="connsiteY14" fmla="*/ 2977218 h 3748921"/>
                    <a:gd name="connsiteX15" fmla="*/ 626493 w 4336364"/>
                    <a:gd name="connsiteY15" fmla="*/ 3161776 h 3748921"/>
                    <a:gd name="connsiteX16" fmla="*/ 1343200 w 4336364"/>
                    <a:gd name="connsiteY16" fmla="*/ 3413959 h 3748921"/>
                    <a:gd name="connsiteX17" fmla="*/ 1346897 w 4336364"/>
                    <a:gd name="connsiteY17" fmla="*/ 3627504 h 3748921"/>
                    <a:gd name="connsiteX18" fmla="*/ 2156993 w 4336364"/>
                    <a:gd name="connsiteY18" fmla="*/ 3588697 h 3748921"/>
                    <a:gd name="connsiteX19" fmla="*/ 2241198 w 4336364"/>
                    <a:gd name="connsiteY19" fmla="*/ 3748921 h 3748921"/>
                    <a:gd name="connsiteX20" fmla="*/ 2691829 w 4336364"/>
                    <a:gd name="connsiteY20" fmla="*/ 3519958 h 3748921"/>
                    <a:gd name="connsiteX21" fmla="*/ 2817529 w 4336364"/>
                    <a:gd name="connsiteY21" fmla="*/ 3650197 h 3748921"/>
                    <a:gd name="connsiteX22" fmla="*/ 3435088 w 4336364"/>
                    <a:gd name="connsiteY22" fmla="*/ 3083416 h 3748921"/>
                    <a:gd name="connsiteX23" fmla="*/ 3614370 w 4336364"/>
                    <a:gd name="connsiteY23" fmla="*/ 3159385 h 3748921"/>
                    <a:gd name="connsiteX24" fmla="*/ 3831713 w 4336364"/>
                    <a:gd name="connsiteY24" fmla="*/ 2666093 h 3748921"/>
                    <a:gd name="connsiteX25" fmla="*/ 3920351 w 4336364"/>
                    <a:gd name="connsiteY25" fmla="*/ 2700671 h 3748921"/>
                    <a:gd name="connsiteX26" fmla="*/ 3992411 w 4336364"/>
                    <a:gd name="connsiteY26" fmla="*/ 2377478 h 3748921"/>
                    <a:gd name="connsiteX27" fmla="*/ 4183044 w 4336364"/>
                    <a:gd name="connsiteY27" fmla="*/ 2386452 h 3748921"/>
                    <a:gd name="connsiteX28" fmla="*/ 4150363 w 4336364"/>
                    <a:gd name="connsiteY28" fmla="*/ 1591990 h 3748921"/>
                    <a:gd name="connsiteX29" fmla="*/ 4336364 w 4336364"/>
                    <a:gd name="connsiteY29" fmla="*/ 1501476 h 3748921"/>
                    <a:gd name="connsiteX0" fmla="*/ 4336364 w 4336364"/>
                    <a:gd name="connsiteY0" fmla="*/ 1501476 h 3748921"/>
                    <a:gd name="connsiteX1" fmla="*/ 4094460 w 4336364"/>
                    <a:gd name="connsiteY1" fmla="*/ 1009009 h 3748921"/>
                    <a:gd name="connsiteX2" fmla="*/ 4226799 w 4336364"/>
                    <a:gd name="connsiteY2" fmla="*/ 891851 h 3748921"/>
                    <a:gd name="connsiteX3" fmla="*/ 3626919 w 4336364"/>
                    <a:gd name="connsiteY3" fmla="*/ 257398 h 3748921"/>
                    <a:gd name="connsiteX4" fmla="*/ 852110 w 4336364"/>
                    <a:gd name="connsiteY4" fmla="*/ 78607 h 3748921"/>
                    <a:gd name="connsiteX5" fmla="*/ 661688 w 4336364"/>
                    <a:gd name="connsiteY5" fmla="*/ 0 h 3748921"/>
                    <a:gd name="connsiteX6" fmla="*/ 326568 w 4336364"/>
                    <a:gd name="connsiteY6" fmla="*/ 711535 h 3748921"/>
                    <a:gd name="connsiteX7" fmla="*/ 169194 w 4336364"/>
                    <a:gd name="connsiteY7" fmla="*/ 714967 h 3748921"/>
                    <a:gd name="connsiteX8" fmla="*/ 141641 w 4336364"/>
                    <a:gd name="connsiteY8" fmla="*/ 1495764 h 3748921"/>
                    <a:gd name="connsiteX9" fmla="*/ 0 w 4336364"/>
                    <a:gd name="connsiteY9" fmla="*/ 1562652 h 3748921"/>
                    <a:gd name="connsiteX10" fmla="*/ 225268 w 4336364"/>
                    <a:gd name="connsiteY10" fmla="*/ 2181639 h 3748921"/>
                    <a:gd name="connsiteX11" fmla="*/ 139955 w 4336364"/>
                    <a:gd name="connsiteY11" fmla="*/ 2243776 h 3748921"/>
                    <a:gd name="connsiteX12" fmla="*/ 279064 w 4336364"/>
                    <a:gd name="connsiteY12" fmla="*/ 2439634 h 3748921"/>
                    <a:gd name="connsiteX13" fmla="*/ 194650 w 4336364"/>
                    <a:gd name="connsiteY13" fmla="*/ 2539992 h 3748921"/>
                    <a:gd name="connsiteX14" fmla="*/ 688160 w 4336364"/>
                    <a:gd name="connsiteY14" fmla="*/ 2977218 h 3748921"/>
                    <a:gd name="connsiteX15" fmla="*/ 626493 w 4336364"/>
                    <a:gd name="connsiteY15" fmla="*/ 3161776 h 3748921"/>
                    <a:gd name="connsiteX16" fmla="*/ 1343200 w 4336364"/>
                    <a:gd name="connsiteY16" fmla="*/ 3413959 h 3748921"/>
                    <a:gd name="connsiteX17" fmla="*/ 1346897 w 4336364"/>
                    <a:gd name="connsiteY17" fmla="*/ 3627504 h 3748921"/>
                    <a:gd name="connsiteX18" fmla="*/ 2156993 w 4336364"/>
                    <a:gd name="connsiteY18" fmla="*/ 3588697 h 3748921"/>
                    <a:gd name="connsiteX19" fmla="*/ 2241198 w 4336364"/>
                    <a:gd name="connsiteY19" fmla="*/ 3748921 h 3748921"/>
                    <a:gd name="connsiteX20" fmla="*/ 2691829 w 4336364"/>
                    <a:gd name="connsiteY20" fmla="*/ 3519958 h 3748921"/>
                    <a:gd name="connsiteX21" fmla="*/ 2817529 w 4336364"/>
                    <a:gd name="connsiteY21" fmla="*/ 3650197 h 3748921"/>
                    <a:gd name="connsiteX22" fmla="*/ 3435088 w 4336364"/>
                    <a:gd name="connsiteY22" fmla="*/ 3083416 h 3748921"/>
                    <a:gd name="connsiteX23" fmla="*/ 3614370 w 4336364"/>
                    <a:gd name="connsiteY23" fmla="*/ 3159385 h 3748921"/>
                    <a:gd name="connsiteX24" fmla="*/ 3831713 w 4336364"/>
                    <a:gd name="connsiteY24" fmla="*/ 2666093 h 3748921"/>
                    <a:gd name="connsiteX25" fmla="*/ 3920351 w 4336364"/>
                    <a:gd name="connsiteY25" fmla="*/ 2700671 h 3748921"/>
                    <a:gd name="connsiteX26" fmla="*/ 3992411 w 4336364"/>
                    <a:gd name="connsiteY26" fmla="*/ 2377478 h 3748921"/>
                    <a:gd name="connsiteX27" fmla="*/ 4183044 w 4336364"/>
                    <a:gd name="connsiteY27" fmla="*/ 2386452 h 3748921"/>
                    <a:gd name="connsiteX28" fmla="*/ 4150363 w 4336364"/>
                    <a:gd name="connsiteY28" fmla="*/ 1591990 h 3748921"/>
                    <a:gd name="connsiteX29" fmla="*/ 4336364 w 4336364"/>
                    <a:gd name="connsiteY29" fmla="*/ 1501476 h 3748921"/>
                    <a:gd name="connsiteX0" fmla="*/ 4336364 w 4336364"/>
                    <a:gd name="connsiteY0" fmla="*/ 1501476 h 3748921"/>
                    <a:gd name="connsiteX1" fmla="*/ 4094460 w 4336364"/>
                    <a:gd name="connsiteY1" fmla="*/ 1009009 h 3748921"/>
                    <a:gd name="connsiteX2" fmla="*/ 4226799 w 4336364"/>
                    <a:gd name="connsiteY2" fmla="*/ 891851 h 3748921"/>
                    <a:gd name="connsiteX3" fmla="*/ 3626919 w 4336364"/>
                    <a:gd name="connsiteY3" fmla="*/ 257398 h 3748921"/>
                    <a:gd name="connsiteX4" fmla="*/ 1930127 w 4336364"/>
                    <a:gd name="connsiteY4" fmla="*/ 150345 h 3748921"/>
                    <a:gd name="connsiteX5" fmla="*/ 852110 w 4336364"/>
                    <a:gd name="connsiteY5" fmla="*/ 78607 h 3748921"/>
                    <a:gd name="connsiteX6" fmla="*/ 661688 w 4336364"/>
                    <a:gd name="connsiteY6" fmla="*/ 0 h 3748921"/>
                    <a:gd name="connsiteX7" fmla="*/ 326568 w 4336364"/>
                    <a:gd name="connsiteY7" fmla="*/ 711535 h 3748921"/>
                    <a:gd name="connsiteX8" fmla="*/ 169194 w 4336364"/>
                    <a:gd name="connsiteY8" fmla="*/ 714967 h 3748921"/>
                    <a:gd name="connsiteX9" fmla="*/ 141641 w 4336364"/>
                    <a:gd name="connsiteY9" fmla="*/ 1495764 h 3748921"/>
                    <a:gd name="connsiteX10" fmla="*/ 0 w 4336364"/>
                    <a:gd name="connsiteY10" fmla="*/ 1562652 h 3748921"/>
                    <a:gd name="connsiteX11" fmla="*/ 225268 w 4336364"/>
                    <a:gd name="connsiteY11" fmla="*/ 2181639 h 3748921"/>
                    <a:gd name="connsiteX12" fmla="*/ 139955 w 4336364"/>
                    <a:gd name="connsiteY12" fmla="*/ 2243776 h 3748921"/>
                    <a:gd name="connsiteX13" fmla="*/ 279064 w 4336364"/>
                    <a:gd name="connsiteY13" fmla="*/ 2439634 h 3748921"/>
                    <a:gd name="connsiteX14" fmla="*/ 194650 w 4336364"/>
                    <a:gd name="connsiteY14" fmla="*/ 2539992 h 3748921"/>
                    <a:gd name="connsiteX15" fmla="*/ 688160 w 4336364"/>
                    <a:gd name="connsiteY15" fmla="*/ 2977218 h 3748921"/>
                    <a:gd name="connsiteX16" fmla="*/ 626493 w 4336364"/>
                    <a:gd name="connsiteY16" fmla="*/ 3161776 h 3748921"/>
                    <a:gd name="connsiteX17" fmla="*/ 1343200 w 4336364"/>
                    <a:gd name="connsiteY17" fmla="*/ 3413959 h 3748921"/>
                    <a:gd name="connsiteX18" fmla="*/ 1346897 w 4336364"/>
                    <a:gd name="connsiteY18" fmla="*/ 3627504 h 3748921"/>
                    <a:gd name="connsiteX19" fmla="*/ 2156993 w 4336364"/>
                    <a:gd name="connsiteY19" fmla="*/ 3588697 h 3748921"/>
                    <a:gd name="connsiteX20" fmla="*/ 2241198 w 4336364"/>
                    <a:gd name="connsiteY20" fmla="*/ 3748921 h 3748921"/>
                    <a:gd name="connsiteX21" fmla="*/ 2691829 w 4336364"/>
                    <a:gd name="connsiteY21" fmla="*/ 3519958 h 3748921"/>
                    <a:gd name="connsiteX22" fmla="*/ 2817529 w 4336364"/>
                    <a:gd name="connsiteY22" fmla="*/ 3650197 h 3748921"/>
                    <a:gd name="connsiteX23" fmla="*/ 3435088 w 4336364"/>
                    <a:gd name="connsiteY23" fmla="*/ 3083416 h 3748921"/>
                    <a:gd name="connsiteX24" fmla="*/ 3614370 w 4336364"/>
                    <a:gd name="connsiteY24" fmla="*/ 3159385 h 3748921"/>
                    <a:gd name="connsiteX25" fmla="*/ 3831713 w 4336364"/>
                    <a:gd name="connsiteY25" fmla="*/ 2666093 h 3748921"/>
                    <a:gd name="connsiteX26" fmla="*/ 3920351 w 4336364"/>
                    <a:gd name="connsiteY26" fmla="*/ 2700671 h 3748921"/>
                    <a:gd name="connsiteX27" fmla="*/ 3992411 w 4336364"/>
                    <a:gd name="connsiteY27" fmla="*/ 2377478 h 3748921"/>
                    <a:gd name="connsiteX28" fmla="*/ 4183044 w 4336364"/>
                    <a:gd name="connsiteY28" fmla="*/ 2386452 h 3748921"/>
                    <a:gd name="connsiteX29" fmla="*/ 4150363 w 4336364"/>
                    <a:gd name="connsiteY29" fmla="*/ 1591990 h 3748921"/>
                    <a:gd name="connsiteX30" fmla="*/ 4336364 w 4336364"/>
                    <a:gd name="connsiteY30" fmla="*/ 1501476 h 3748921"/>
                    <a:gd name="connsiteX0" fmla="*/ 4336364 w 4336364"/>
                    <a:gd name="connsiteY0" fmla="*/ 2007916 h 4255361"/>
                    <a:gd name="connsiteX1" fmla="*/ 4094460 w 4336364"/>
                    <a:gd name="connsiteY1" fmla="*/ 1515449 h 4255361"/>
                    <a:gd name="connsiteX2" fmla="*/ 4226799 w 4336364"/>
                    <a:gd name="connsiteY2" fmla="*/ 1398291 h 4255361"/>
                    <a:gd name="connsiteX3" fmla="*/ 3626919 w 4336364"/>
                    <a:gd name="connsiteY3" fmla="*/ 763838 h 4255361"/>
                    <a:gd name="connsiteX4" fmla="*/ 1461329 w 4336364"/>
                    <a:gd name="connsiteY4" fmla="*/ 0 h 4255361"/>
                    <a:gd name="connsiteX5" fmla="*/ 852110 w 4336364"/>
                    <a:gd name="connsiteY5" fmla="*/ 585047 h 4255361"/>
                    <a:gd name="connsiteX6" fmla="*/ 661688 w 4336364"/>
                    <a:gd name="connsiteY6" fmla="*/ 506440 h 4255361"/>
                    <a:gd name="connsiteX7" fmla="*/ 326568 w 4336364"/>
                    <a:gd name="connsiteY7" fmla="*/ 1217975 h 4255361"/>
                    <a:gd name="connsiteX8" fmla="*/ 169194 w 4336364"/>
                    <a:gd name="connsiteY8" fmla="*/ 1221407 h 4255361"/>
                    <a:gd name="connsiteX9" fmla="*/ 141641 w 4336364"/>
                    <a:gd name="connsiteY9" fmla="*/ 2002204 h 4255361"/>
                    <a:gd name="connsiteX10" fmla="*/ 0 w 4336364"/>
                    <a:gd name="connsiteY10" fmla="*/ 2069092 h 4255361"/>
                    <a:gd name="connsiteX11" fmla="*/ 225268 w 4336364"/>
                    <a:gd name="connsiteY11" fmla="*/ 2688079 h 4255361"/>
                    <a:gd name="connsiteX12" fmla="*/ 139955 w 4336364"/>
                    <a:gd name="connsiteY12" fmla="*/ 2750216 h 4255361"/>
                    <a:gd name="connsiteX13" fmla="*/ 279064 w 4336364"/>
                    <a:gd name="connsiteY13" fmla="*/ 2946074 h 4255361"/>
                    <a:gd name="connsiteX14" fmla="*/ 194650 w 4336364"/>
                    <a:gd name="connsiteY14" fmla="*/ 3046432 h 4255361"/>
                    <a:gd name="connsiteX15" fmla="*/ 688160 w 4336364"/>
                    <a:gd name="connsiteY15" fmla="*/ 3483658 h 4255361"/>
                    <a:gd name="connsiteX16" fmla="*/ 626493 w 4336364"/>
                    <a:gd name="connsiteY16" fmla="*/ 3668216 h 4255361"/>
                    <a:gd name="connsiteX17" fmla="*/ 1343200 w 4336364"/>
                    <a:gd name="connsiteY17" fmla="*/ 3920399 h 4255361"/>
                    <a:gd name="connsiteX18" fmla="*/ 1346897 w 4336364"/>
                    <a:gd name="connsiteY18" fmla="*/ 4133944 h 4255361"/>
                    <a:gd name="connsiteX19" fmla="*/ 2156993 w 4336364"/>
                    <a:gd name="connsiteY19" fmla="*/ 4095137 h 4255361"/>
                    <a:gd name="connsiteX20" fmla="*/ 2241198 w 4336364"/>
                    <a:gd name="connsiteY20" fmla="*/ 4255361 h 4255361"/>
                    <a:gd name="connsiteX21" fmla="*/ 2691829 w 4336364"/>
                    <a:gd name="connsiteY21" fmla="*/ 4026398 h 4255361"/>
                    <a:gd name="connsiteX22" fmla="*/ 2817529 w 4336364"/>
                    <a:gd name="connsiteY22" fmla="*/ 4156637 h 4255361"/>
                    <a:gd name="connsiteX23" fmla="*/ 3435088 w 4336364"/>
                    <a:gd name="connsiteY23" fmla="*/ 3589856 h 4255361"/>
                    <a:gd name="connsiteX24" fmla="*/ 3614370 w 4336364"/>
                    <a:gd name="connsiteY24" fmla="*/ 3665825 h 4255361"/>
                    <a:gd name="connsiteX25" fmla="*/ 3831713 w 4336364"/>
                    <a:gd name="connsiteY25" fmla="*/ 3172533 h 4255361"/>
                    <a:gd name="connsiteX26" fmla="*/ 3920351 w 4336364"/>
                    <a:gd name="connsiteY26" fmla="*/ 3207111 h 4255361"/>
                    <a:gd name="connsiteX27" fmla="*/ 3992411 w 4336364"/>
                    <a:gd name="connsiteY27" fmla="*/ 2883918 h 4255361"/>
                    <a:gd name="connsiteX28" fmla="*/ 4183044 w 4336364"/>
                    <a:gd name="connsiteY28" fmla="*/ 2892892 h 4255361"/>
                    <a:gd name="connsiteX29" fmla="*/ 4150363 w 4336364"/>
                    <a:gd name="connsiteY29" fmla="*/ 2098430 h 4255361"/>
                    <a:gd name="connsiteX30" fmla="*/ 4336364 w 4336364"/>
                    <a:gd name="connsiteY30" fmla="*/ 2007916 h 4255361"/>
                    <a:gd name="connsiteX0" fmla="*/ 4336364 w 4336364"/>
                    <a:gd name="connsiteY0" fmla="*/ 2007916 h 4255361"/>
                    <a:gd name="connsiteX1" fmla="*/ 4094460 w 4336364"/>
                    <a:gd name="connsiteY1" fmla="*/ 1515449 h 4255361"/>
                    <a:gd name="connsiteX2" fmla="*/ 4226799 w 4336364"/>
                    <a:gd name="connsiteY2" fmla="*/ 1398291 h 4255361"/>
                    <a:gd name="connsiteX3" fmla="*/ 3626919 w 4336364"/>
                    <a:gd name="connsiteY3" fmla="*/ 763838 h 4255361"/>
                    <a:gd name="connsiteX4" fmla="*/ 1461329 w 4336364"/>
                    <a:gd name="connsiteY4" fmla="*/ 0 h 4255361"/>
                    <a:gd name="connsiteX5" fmla="*/ 856756 w 4336364"/>
                    <a:gd name="connsiteY5" fmla="*/ 580718 h 4255361"/>
                    <a:gd name="connsiteX6" fmla="*/ 661688 w 4336364"/>
                    <a:gd name="connsiteY6" fmla="*/ 506440 h 4255361"/>
                    <a:gd name="connsiteX7" fmla="*/ 326568 w 4336364"/>
                    <a:gd name="connsiteY7" fmla="*/ 1217975 h 4255361"/>
                    <a:gd name="connsiteX8" fmla="*/ 169194 w 4336364"/>
                    <a:gd name="connsiteY8" fmla="*/ 1221407 h 4255361"/>
                    <a:gd name="connsiteX9" fmla="*/ 141641 w 4336364"/>
                    <a:gd name="connsiteY9" fmla="*/ 2002204 h 4255361"/>
                    <a:gd name="connsiteX10" fmla="*/ 0 w 4336364"/>
                    <a:gd name="connsiteY10" fmla="*/ 2069092 h 4255361"/>
                    <a:gd name="connsiteX11" fmla="*/ 225268 w 4336364"/>
                    <a:gd name="connsiteY11" fmla="*/ 2688079 h 4255361"/>
                    <a:gd name="connsiteX12" fmla="*/ 139955 w 4336364"/>
                    <a:gd name="connsiteY12" fmla="*/ 2750216 h 4255361"/>
                    <a:gd name="connsiteX13" fmla="*/ 279064 w 4336364"/>
                    <a:gd name="connsiteY13" fmla="*/ 2946074 h 4255361"/>
                    <a:gd name="connsiteX14" fmla="*/ 194650 w 4336364"/>
                    <a:gd name="connsiteY14" fmla="*/ 3046432 h 4255361"/>
                    <a:gd name="connsiteX15" fmla="*/ 688160 w 4336364"/>
                    <a:gd name="connsiteY15" fmla="*/ 3483658 h 4255361"/>
                    <a:gd name="connsiteX16" fmla="*/ 626493 w 4336364"/>
                    <a:gd name="connsiteY16" fmla="*/ 3668216 h 4255361"/>
                    <a:gd name="connsiteX17" fmla="*/ 1343200 w 4336364"/>
                    <a:gd name="connsiteY17" fmla="*/ 3920399 h 4255361"/>
                    <a:gd name="connsiteX18" fmla="*/ 1346897 w 4336364"/>
                    <a:gd name="connsiteY18" fmla="*/ 4133944 h 4255361"/>
                    <a:gd name="connsiteX19" fmla="*/ 2156993 w 4336364"/>
                    <a:gd name="connsiteY19" fmla="*/ 4095137 h 4255361"/>
                    <a:gd name="connsiteX20" fmla="*/ 2241198 w 4336364"/>
                    <a:gd name="connsiteY20" fmla="*/ 4255361 h 4255361"/>
                    <a:gd name="connsiteX21" fmla="*/ 2691829 w 4336364"/>
                    <a:gd name="connsiteY21" fmla="*/ 4026398 h 4255361"/>
                    <a:gd name="connsiteX22" fmla="*/ 2817529 w 4336364"/>
                    <a:gd name="connsiteY22" fmla="*/ 4156637 h 4255361"/>
                    <a:gd name="connsiteX23" fmla="*/ 3435088 w 4336364"/>
                    <a:gd name="connsiteY23" fmla="*/ 3589856 h 4255361"/>
                    <a:gd name="connsiteX24" fmla="*/ 3614370 w 4336364"/>
                    <a:gd name="connsiteY24" fmla="*/ 3665825 h 4255361"/>
                    <a:gd name="connsiteX25" fmla="*/ 3831713 w 4336364"/>
                    <a:gd name="connsiteY25" fmla="*/ 3172533 h 4255361"/>
                    <a:gd name="connsiteX26" fmla="*/ 3920351 w 4336364"/>
                    <a:gd name="connsiteY26" fmla="*/ 3207111 h 4255361"/>
                    <a:gd name="connsiteX27" fmla="*/ 3992411 w 4336364"/>
                    <a:gd name="connsiteY27" fmla="*/ 2883918 h 4255361"/>
                    <a:gd name="connsiteX28" fmla="*/ 4183044 w 4336364"/>
                    <a:gd name="connsiteY28" fmla="*/ 2892892 h 4255361"/>
                    <a:gd name="connsiteX29" fmla="*/ 4150363 w 4336364"/>
                    <a:gd name="connsiteY29" fmla="*/ 2098430 h 4255361"/>
                    <a:gd name="connsiteX30" fmla="*/ 4336364 w 4336364"/>
                    <a:gd name="connsiteY30" fmla="*/ 2007916 h 4255361"/>
                    <a:gd name="connsiteX0" fmla="*/ 4336364 w 4336364"/>
                    <a:gd name="connsiteY0" fmla="*/ 2007916 h 4255361"/>
                    <a:gd name="connsiteX1" fmla="*/ 4094460 w 4336364"/>
                    <a:gd name="connsiteY1" fmla="*/ 1515449 h 4255361"/>
                    <a:gd name="connsiteX2" fmla="*/ 4226799 w 4336364"/>
                    <a:gd name="connsiteY2" fmla="*/ 1398291 h 4255361"/>
                    <a:gd name="connsiteX3" fmla="*/ 3626919 w 4336364"/>
                    <a:gd name="connsiteY3" fmla="*/ 763838 h 4255361"/>
                    <a:gd name="connsiteX4" fmla="*/ 1461329 w 4336364"/>
                    <a:gd name="connsiteY4" fmla="*/ 0 h 4255361"/>
                    <a:gd name="connsiteX5" fmla="*/ 852586 w 4336364"/>
                    <a:gd name="connsiteY5" fmla="*/ 571585 h 4255361"/>
                    <a:gd name="connsiteX6" fmla="*/ 661688 w 4336364"/>
                    <a:gd name="connsiteY6" fmla="*/ 506440 h 4255361"/>
                    <a:gd name="connsiteX7" fmla="*/ 326568 w 4336364"/>
                    <a:gd name="connsiteY7" fmla="*/ 1217975 h 4255361"/>
                    <a:gd name="connsiteX8" fmla="*/ 169194 w 4336364"/>
                    <a:gd name="connsiteY8" fmla="*/ 1221407 h 4255361"/>
                    <a:gd name="connsiteX9" fmla="*/ 141641 w 4336364"/>
                    <a:gd name="connsiteY9" fmla="*/ 2002204 h 4255361"/>
                    <a:gd name="connsiteX10" fmla="*/ 0 w 4336364"/>
                    <a:gd name="connsiteY10" fmla="*/ 2069092 h 4255361"/>
                    <a:gd name="connsiteX11" fmla="*/ 225268 w 4336364"/>
                    <a:gd name="connsiteY11" fmla="*/ 2688079 h 4255361"/>
                    <a:gd name="connsiteX12" fmla="*/ 139955 w 4336364"/>
                    <a:gd name="connsiteY12" fmla="*/ 2750216 h 4255361"/>
                    <a:gd name="connsiteX13" fmla="*/ 279064 w 4336364"/>
                    <a:gd name="connsiteY13" fmla="*/ 2946074 h 4255361"/>
                    <a:gd name="connsiteX14" fmla="*/ 194650 w 4336364"/>
                    <a:gd name="connsiteY14" fmla="*/ 3046432 h 4255361"/>
                    <a:gd name="connsiteX15" fmla="*/ 688160 w 4336364"/>
                    <a:gd name="connsiteY15" fmla="*/ 3483658 h 4255361"/>
                    <a:gd name="connsiteX16" fmla="*/ 626493 w 4336364"/>
                    <a:gd name="connsiteY16" fmla="*/ 3668216 h 4255361"/>
                    <a:gd name="connsiteX17" fmla="*/ 1343200 w 4336364"/>
                    <a:gd name="connsiteY17" fmla="*/ 3920399 h 4255361"/>
                    <a:gd name="connsiteX18" fmla="*/ 1346897 w 4336364"/>
                    <a:gd name="connsiteY18" fmla="*/ 4133944 h 4255361"/>
                    <a:gd name="connsiteX19" fmla="*/ 2156993 w 4336364"/>
                    <a:gd name="connsiteY19" fmla="*/ 4095137 h 4255361"/>
                    <a:gd name="connsiteX20" fmla="*/ 2241198 w 4336364"/>
                    <a:gd name="connsiteY20" fmla="*/ 4255361 h 4255361"/>
                    <a:gd name="connsiteX21" fmla="*/ 2691829 w 4336364"/>
                    <a:gd name="connsiteY21" fmla="*/ 4026398 h 4255361"/>
                    <a:gd name="connsiteX22" fmla="*/ 2817529 w 4336364"/>
                    <a:gd name="connsiteY22" fmla="*/ 4156637 h 4255361"/>
                    <a:gd name="connsiteX23" fmla="*/ 3435088 w 4336364"/>
                    <a:gd name="connsiteY23" fmla="*/ 3589856 h 4255361"/>
                    <a:gd name="connsiteX24" fmla="*/ 3614370 w 4336364"/>
                    <a:gd name="connsiteY24" fmla="*/ 3665825 h 4255361"/>
                    <a:gd name="connsiteX25" fmla="*/ 3831713 w 4336364"/>
                    <a:gd name="connsiteY25" fmla="*/ 3172533 h 4255361"/>
                    <a:gd name="connsiteX26" fmla="*/ 3920351 w 4336364"/>
                    <a:gd name="connsiteY26" fmla="*/ 3207111 h 4255361"/>
                    <a:gd name="connsiteX27" fmla="*/ 3992411 w 4336364"/>
                    <a:gd name="connsiteY27" fmla="*/ 2883918 h 4255361"/>
                    <a:gd name="connsiteX28" fmla="*/ 4183044 w 4336364"/>
                    <a:gd name="connsiteY28" fmla="*/ 2892892 h 4255361"/>
                    <a:gd name="connsiteX29" fmla="*/ 4150363 w 4336364"/>
                    <a:gd name="connsiteY29" fmla="*/ 2098430 h 4255361"/>
                    <a:gd name="connsiteX30" fmla="*/ 4336364 w 4336364"/>
                    <a:gd name="connsiteY30" fmla="*/ 2007916 h 4255361"/>
                    <a:gd name="connsiteX0" fmla="*/ 4336364 w 4336364"/>
                    <a:gd name="connsiteY0" fmla="*/ 2007916 h 4255361"/>
                    <a:gd name="connsiteX1" fmla="*/ 4094460 w 4336364"/>
                    <a:gd name="connsiteY1" fmla="*/ 1515449 h 4255361"/>
                    <a:gd name="connsiteX2" fmla="*/ 4226799 w 4336364"/>
                    <a:gd name="connsiteY2" fmla="*/ 1398291 h 4255361"/>
                    <a:gd name="connsiteX3" fmla="*/ 3626919 w 4336364"/>
                    <a:gd name="connsiteY3" fmla="*/ 763838 h 4255361"/>
                    <a:gd name="connsiteX4" fmla="*/ 1973836 w 4336364"/>
                    <a:gd name="connsiteY4" fmla="*/ 182078 h 4255361"/>
                    <a:gd name="connsiteX5" fmla="*/ 1461329 w 4336364"/>
                    <a:gd name="connsiteY5" fmla="*/ 0 h 4255361"/>
                    <a:gd name="connsiteX6" fmla="*/ 852586 w 4336364"/>
                    <a:gd name="connsiteY6" fmla="*/ 571585 h 4255361"/>
                    <a:gd name="connsiteX7" fmla="*/ 661688 w 4336364"/>
                    <a:gd name="connsiteY7" fmla="*/ 506440 h 4255361"/>
                    <a:gd name="connsiteX8" fmla="*/ 326568 w 4336364"/>
                    <a:gd name="connsiteY8" fmla="*/ 1217975 h 4255361"/>
                    <a:gd name="connsiteX9" fmla="*/ 169194 w 4336364"/>
                    <a:gd name="connsiteY9" fmla="*/ 1221407 h 4255361"/>
                    <a:gd name="connsiteX10" fmla="*/ 141641 w 4336364"/>
                    <a:gd name="connsiteY10" fmla="*/ 2002204 h 4255361"/>
                    <a:gd name="connsiteX11" fmla="*/ 0 w 4336364"/>
                    <a:gd name="connsiteY11" fmla="*/ 2069092 h 4255361"/>
                    <a:gd name="connsiteX12" fmla="*/ 225268 w 4336364"/>
                    <a:gd name="connsiteY12" fmla="*/ 2688079 h 4255361"/>
                    <a:gd name="connsiteX13" fmla="*/ 139955 w 4336364"/>
                    <a:gd name="connsiteY13" fmla="*/ 2750216 h 4255361"/>
                    <a:gd name="connsiteX14" fmla="*/ 279064 w 4336364"/>
                    <a:gd name="connsiteY14" fmla="*/ 2946074 h 4255361"/>
                    <a:gd name="connsiteX15" fmla="*/ 194650 w 4336364"/>
                    <a:gd name="connsiteY15" fmla="*/ 3046432 h 4255361"/>
                    <a:gd name="connsiteX16" fmla="*/ 688160 w 4336364"/>
                    <a:gd name="connsiteY16" fmla="*/ 3483658 h 4255361"/>
                    <a:gd name="connsiteX17" fmla="*/ 626493 w 4336364"/>
                    <a:gd name="connsiteY17" fmla="*/ 3668216 h 4255361"/>
                    <a:gd name="connsiteX18" fmla="*/ 1343200 w 4336364"/>
                    <a:gd name="connsiteY18" fmla="*/ 3920399 h 4255361"/>
                    <a:gd name="connsiteX19" fmla="*/ 1346897 w 4336364"/>
                    <a:gd name="connsiteY19" fmla="*/ 4133944 h 4255361"/>
                    <a:gd name="connsiteX20" fmla="*/ 2156993 w 4336364"/>
                    <a:gd name="connsiteY20" fmla="*/ 4095137 h 4255361"/>
                    <a:gd name="connsiteX21" fmla="*/ 2241198 w 4336364"/>
                    <a:gd name="connsiteY21" fmla="*/ 4255361 h 4255361"/>
                    <a:gd name="connsiteX22" fmla="*/ 2691829 w 4336364"/>
                    <a:gd name="connsiteY22" fmla="*/ 4026398 h 4255361"/>
                    <a:gd name="connsiteX23" fmla="*/ 2817529 w 4336364"/>
                    <a:gd name="connsiteY23" fmla="*/ 4156637 h 4255361"/>
                    <a:gd name="connsiteX24" fmla="*/ 3435088 w 4336364"/>
                    <a:gd name="connsiteY24" fmla="*/ 3589856 h 4255361"/>
                    <a:gd name="connsiteX25" fmla="*/ 3614370 w 4336364"/>
                    <a:gd name="connsiteY25" fmla="*/ 3665825 h 4255361"/>
                    <a:gd name="connsiteX26" fmla="*/ 3831713 w 4336364"/>
                    <a:gd name="connsiteY26" fmla="*/ 3172533 h 4255361"/>
                    <a:gd name="connsiteX27" fmla="*/ 3920351 w 4336364"/>
                    <a:gd name="connsiteY27" fmla="*/ 3207111 h 4255361"/>
                    <a:gd name="connsiteX28" fmla="*/ 3992411 w 4336364"/>
                    <a:gd name="connsiteY28" fmla="*/ 2883918 h 4255361"/>
                    <a:gd name="connsiteX29" fmla="*/ 4183044 w 4336364"/>
                    <a:gd name="connsiteY29" fmla="*/ 2892892 h 4255361"/>
                    <a:gd name="connsiteX30" fmla="*/ 4150363 w 4336364"/>
                    <a:gd name="connsiteY30" fmla="*/ 2098430 h 4255361"/>
                    <a:gd name="connsiteX31" fmla="*/ 4336364 w 4336364"/>
                    <a:gd name="connsiteY31" fmla="*/ 2007916 h 4255361"/>
                    <a:gd name="connsiteX0" fmla="*/ 4336364 w 4336364"/>
                    <a:gd name="connsiteY0" fmla="*/ 2007916 h 4255361"/>
                    <a:gd name="connsiteX1" fmla="*/ 4094460 w 4336364"/>
                    <a:gd name="connsiteY1" fmla="*/ 1515449 h 4255361"/>
                    <a:gd name="connsiteX2" fmla="*/ 4226799 w 4336364"/>
                    <a:gd name="connsiteY2" fmla="*/ 1398291 h 4255361"/>
                    <a:gd name="connsiteX3" fmla="*/ 3626919 w 4336364"/>
                    <a:gd name="connsiteY3" fmla="*/ 763838 h 4255361"/>
                    <a:gd name="connsiteX4" fmla="*/ 1591674 w 4336364"/>
                    <a:gd name="connsiteY4" fmla="*/ 125909 h 4255361"/>
                    <a:gd name="connsiteX5" fmla="*/ 1461329 w 4336364"/>
                    <a:gd name="connsiteY5" fmla="*/ 0 h 4255361"/>
                    <a:gd name="connsiteX6" fmla="*/ 852586 w 4336364"/>
                    <a:gd name="connsiteY6" fmla="*/ 571585 h 4255361"/>
                    <a:gd name="connsiteX7" fmla="*/ 661688 w 4336364"/>
                    <a:gd name="connsiteY7" fmla="*/ 506440 h 4255361"/>
                    <a:gd name="connsiteX8" fmla="*/ 326568 w 4336364"/>
                    <a:gd name="connsiteY8" fmla="*/ 1217975 h 4255361"/>
                    <a:gd name="connsiteX9" fmla="*/ 169194 w 4336364"/>
                    <a:gd name="connsiteY9" fmla="*/ 1221407 h 4255361"/>
                    <a:gd name="connsiteX10" fmla="*/ 141641 w 4336364"/>
                    <a:gd name="connsiteY10" fmla="*/ 2002204 h 4255361"/>
                    <a:gd name="connsiteX11" fmla="*/ 0 w 4336364"/>
                    <a:gd name="connsiteY11" fmla="*/ 2069092 h 4255361"/>
                    <a:gd name="connsiteX12" fmla="*/ 225268 w 4336364"/>
                    <a:gd name="connsiteY12" fmla="*/ 2688079 h 4255361"/>
                    <a:gd name="connsiteX13" fmla="*/ 139955 w 4336364"/>
                    <a:gd name="connsiteY13" fmla="*/ 2750216 h 4255361"/>
                    <a:gd name="connsiteX14" fmla="*/ 279064 w 4336364"/>
                    <a:gd name="connsiteY14" fmla="*/ 2946074 h 4255361"/>
                    <a:gd name="connsiteX15" fmla="*/ 194650 w 4336364"/>
                    <a:gd name="connsiteY15" fmla="*/ 3046432 h 4255361"/>
                    <a:gd name="connsiteX16" fmla="*/ 688160 w 4336364"/>
                    <a:gd name="connsiteY16" fmla="*/ 3483658 h 4255361"/>
                    <a:gd name="connsiteX17" fmla="*/ 626493 w 4336364"/>
                    <a:gd name="connsiteY17" fmla="*/ 3668216 h 4255361"/>
                    <a:gd name="connsiteX18" fmla="*/ 1343200 w 4336364"/>
                    <a:gd name="connsiteY18" fmla="*/ 3920399 h 4255361"/>
                    <a:gd name="connsiteX19" fmla="*/ 1346897 w 4336364"/>
                    <a:gd name="connsiteY19" fmla="*/ 4133944 h 4255361"/>
                    <a:gd name="connsiteX20" fmla="*/ 2156993 w 4336364"/>
                    <a:gd name="connsiteY20" fmla="*/ 4095137 h 4255361"/>
                    <a:gd name="connsiteX21" fmla="*/ 2241198 w 4336364"/>
                    <a:gd name="connsiteY21" fmla="*/ 4255361 h 4255361"/>
                    <a:gd name="connsiteX22" fmla="*/ 2691829 w 4336364"/>
                    <a:gd name="connsiteY22" fmla="*/ 4026398 h 4255361"/>
                    <a:gd name="connsiteX23" fmla="*/ 2817529 w 4336364"/>
                    <a:gd name="connsiteY23" fmla="*/ 4156637 h 4255361"/>
                    <a:gd name="connsiteX24" fmla="*/ 3435088 w 4336364"/>
                    <a:gd name="connsiteY24" fmla="*/ 3589856 h 4255361"/>
                    <a:gd name="connsiteX25" fmla="*/ 3614370 w 4336364"/>
                    <a:gd name="connsiteY25" fmla="*/ 3665825 h 4255361"/>
                    <a:gd name="connsiteX26" fmla="*/ 3831713 w 4336364"/>
                    <a:gd name="connsiteY26" fmla="*/ 3172533 h 4255361"/>
                    <a:gd name="connsiteX27" fmla="*/ 3920351 w 4336364"/>
                    <a:gd name="connsiteY27" fmla="*/ 3207111 h 4255361"/>
                    <a:gd name="connsiteX28" fmla="*/ 3992411 w 4336364"/>
                    <a:gd name="connsiteY28" fmla="*/ 2883918 h 4255361"/>
                    <a:gd name="connsiteX29" fmla="*/ 4183044 w 4336364"/>
                    <a:gd name="connsiteY29" fmla="*/ 2892892 h 4255361"/>
                    <a:gd name="connsiteX30" fmla="*/ 4150363 w 4336364"/>
                    <a:gd name="connsiteY30" fmla="*/ 2098430 h 4255361"/>
                    <a:gd name="connsiteX31" fmla="*/ 4336364 w 4336364"/>
                    <a:gd name="connsiteY31" fmla="*/ 2007916 h 4255361"/>
                    <a:gd name="connsiteX0" fmla="*/ 4336364 w 4336364"/>
                    <a:gd name="connsiteY0" fmla="*/ 2007916 h 4255361"/>
                    <a:gd name="connsiteX1" fmla="*/ 4094460 w 4336364"/>
                    <a:gd name="connsiteY1" fmla="*/ 1515449 h 4255361"/>
                    <a:gd name="connsiteX2" fmla="*/ 4226799 w 4336364"/>
                    <a:gd name="connsiteY2" fmla="*/ 1398291 h 4255361"/>
                    <a:gd name="connsiteX3" fmla="*/ 3626919 w 4336364"/>
                    <a:gd name="connsiteY3" fmla="*/ 763838 h 4255361"/>
                    <a:gd name="connsiteX4" fmla="*/ 2215889 w 4336364"/>
                    <a:gd name="connsiteY4" fmla="*/ 325408 h 4255361"/>
                    <a:gd name="connsiteX5" fmla="*/ 1591674 w 4336364"/>
                    <a:gd name="connsiteY5" fmla="*/ 125909 h 4255361"/>
                    <a:gd name="connsiteX6" fmla="*/ 1461329 w 4336364"/>
                    <a:gd name="connsiteY6" fmla="*/ 0 h 4255361"/>
                    <a:gd name="connsiteX7" fmla="*/ 852586 w 4336364"/>
                    <a:gd name="connsiteY7" fmla="*/ 571585 h 4255361"/>
                    <a:gd name="connsiteX8" fmla="*/ 661688 w 4336364"/>
                    <a:gd name="connsiteY8" fmla="*/ 506440 h 4255361"/>
                    <a:gd name="connsiteX9" fmla="*/ 326568 w 4336364"/>
                    <a:gd name="connsiteY9" fmla="*/ 1217975 h 4255361"/>
                    <a:gd name="connsiteX10" fmla="*/ 169194 w 4336364"/>
                    <a:gd name="connsiteY10" fmla="*/ 1221407 h 4255361"/>
                    <a:gd name="connsiteX11" fmla="*/ 141641 w 4336364"/>
                    <a:gd name="connsiteY11" fmla="*/ 2002204 h 4255361"/>
                    <a:gd name="connsiteX12" fmla="*/ 0 w 4336364"/>
                    <a:gd name="connsiteY12" fmla="*/ 2069092 h 4255361"/>
                    <a:gd name="connsiteX13" fmla="*/ 225268 w 4336364"/>
                    <a:gd name="connsiteY13" fmla="*/ 2688079 h 4255361"/>
                    <a:gd name="connsiteX14" fmla="*/ 139955 w 4336364"/>
                    <a:gd name="connsiteY14" fmla="*/ 2750216 h 4255361"/>
                    <a:gd name="connsiteX15" fmla="*/ 279064 w 4336364"/>
                    <a:gd name="connsiteY15" fmla="*/ 2946074 h 4255361"/>
                    <a:gd name="connsiteX16" fmla="*/ 194650 w 4336364"/>
                    <a:gd name="connsiteY16" fmla="*/ 3046432 h 4255361"/>
                    <a:gd name="connsiteX17" fmla="*/ 688160 w 4336364"/>
                    <a:gd name="connsiteY17" fmla="*/ 3483658 h 4255361"/>
                    <a:gd name="connsiteX18" fmla="*/ 626493 w 4336364"/>
                    <a:gd name="connsiteY18" fmla="*/ 3668216 h 4255361"/>
                    <a:gd name="connsiteX19" fmla="*/ 1343200 w 4336364"/>
                    <a:gd name="connsiteY19" fmla="*/ 3920399 h 4255361"/>
                    <a:gd name="connsiteX20" fmla="*/ 1346897 w 4336364"/>
                    <a:gd name="connsiteY20" fmla="*/ 4133944 h 4255361"/>
                    <a:gd name="connsiteX21" fmla="*/ 2156993 w 4336364"/>
                    <a:gd name="connsiteY21" fmla="*/ 4095137 h 4255361"/>
                    <a:gd name="connsiteX22" fmla="*/ 2241198 w 4336364"/>
                    <a:gd name="connsiteY22" fmla="*/ 4255361 h 4255361"/>
                    <a:gd name="connsiteX23" fmla="*/ 2691829 w 4336364"/>
                    <a:gd name="connsiteY23" fmla="*/ 4026398 h 4255361"/>
                    <a:gd name="connsiteX24" fmla="*/ 2817529 w 4336364"/>
                    <a:gd name="connsiteY24" fmla="*/ 4156637 h 4255361"/>
                    <a:gd name="connsiteX25" fmla="*/ 3435088 w 4336364"/>
                    <a:gd name="connsiteY25" fmla="*/ 3589856 h 4255361"/>
                    <a:gd name="connsiteX26" fmla="*/ 3614370 w 4336364"/>
                    <a:gd name="connsiteY26" fmla="*/ 3665825 h 4255361"/>
                    <a:gd name="connsiteX27" fmla="*/ 3831713 w 4336364"/>
                    <a:gd name="connsiteY27" fmla="*/ 3172533 h 4255361"/>
                    <a:gd name="connsiteX28" fmla="*/ 3920351 w 4336364"/>
                    <a:gd name="connsiteY28" fmla="*/ 3207111 h 4255361"/>
                    <a:gd name="connsiteX29" fmla="*/ 3992411 w 4336364"/>
                    <a:gd name="connsiteY29" fmla="*/ 2883918 h 4255361"/>
                    <a:gd name="connsiteX30" fmla="*/ 4183044 w 4336364"/>
                    <a:gd name="connsiteY30" fmla="*/ 2892892 h 4255361"/>
                    <a:gd name="connsiteX31" fmla="*/ 4150363 w 4336364"/>
                    <a:gd name="connsiteY31" fmla="*/ 2098430 h 4255361"/>
                    <a:gd name="connsiteX32" fmla="*/ 4336364 w 4336364"/>
                    <a:gd name="connsiteY32" fmla="*/ 2007916 h 4255361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2082692 w 4336364"/>
                    <a:gd name="connsiteY4" fmla="*/ 0 h 4356988"/>
                    <a:gd name="connsiteX5" fmla="*/ 1591674 w 4336364"/>
                    <a:gd name="connsiteY5" fmla="*/ 227536 h 4356988"/>
                    <a:gd name="connsiteX6" fmla="*/ 1461329 w 4336364"/>
                    <a:gd name="connsiteY6" fmla="*/ 101627 h 4356988"/>
                    <a:gd name="connsiteX7" fmla="*/ 852586 w 4336364"/>
                    <a:gd name="connsiteY7" fmla="*/ 673212 h 4356988"/>
                    <a:gd name="connsiteX8" fmla="*/ 661688 w 4336364"/>
                    <a:gd name="connsiteY8" fmla="*/ 608067 h 4356988"/>
                    <a:gd name="connsiteX9" fmla="*/ 326568 w 4336364"/>
                    <a:gd name="connsiteY9" fmla="*/ 1319602 h 4356988"/>
                    <a:gd name="connsiteX10" fmla="*/ 169194 w 4336364"/>
                    <a:gd name="connsiteY10" fmla="*/ 1323034 h 4356988"/>
                    <a:gd name="connsiteX11" fmla="*/ 141641 w 4336364"/>
                    <a:gd name="connsiteY11" fmla="*/ 2103831 h 4356988"/>
                    <a:gd name="connsiteX12" fmla="*/ 0 w 4336364"/>
                    <a:gd name="connsiteY12" fmla="*/ 2170719 h 4356988"/>
                    <a:gd name="connsiteX13" fmla="*/ 225268 w 4336364"/>
                    <a:gd name="connsiteY13" fmla="*/ 2789706 h 4356988"/>
                    <a:gd name="connsiteX14" fmla="*/ 139955 w 4336364"/>
                    <a:gd name="connsiteY14" fmla="*/ 2851843 h 4356988"/>
                    <a:gd name="connsiteX15" fmla="*/ 279064 w 4336364"/>
                    <a:gd name="connsiteY15" fmla="*/ 3047701 h 4356988"/>
                    <a:gd name="connsiteX16" fmla="*/ 194650 w 4336364"/>
                    <a:gd name="connsiteY16" fmla="*/ 3148059 h 4356988"/>
                    <a:gd name="connsiteX17" fmla="*/ 688160 w 4336364"/>
                    <a:gd name="connsiteY17" fmla="*/ 3585285 h 4356988"/>
                    <a:gd name="connsiteX18" fmla="*/ 626493 w 4336364"/>
                    <a:gd name="connsiteY18" fmla="*/ 3769843 h 4356988"/>
                    <a:gd name="connsiteX19" fmla="*/ 1343200 w 4336364"/>
                    <a:gd name="connsiteY19" fmla="*/ 4022026 h 4356988"/>
                    <a:gd name="connsiteX20" fmla="*/ 1346897 w 4336364"/>
                    <a:gd name="connsiteY20" fmla="*/ 4235571 h 4356988"/>
                    <a:gd name="connsiteX21" fmla="*/ 2156993 w 4336364"/>
                    <a:gd name="connsiteY21" fmla="*/ 4196764 h 4356988"/>
                    <a:gd name="connsiteX22" fmla="*/ 2241198 w 4336364"/>
                    <a:gd name="connsiteY22" fmla="*/ 4356988 h 4356988"/>
                    <a:gd name="connsiteX23" fmla="*/ 2691829 w 4336364"/>
                    <a:gd name="connsiteY23" fmla="*/ 4128025 h 4356988"/>
                    <a:gd name="connsiteX24" fmla="*/ 2817529 w 4336364"/>
                    <a:gd name="connsiteY24" fmla="*/ 4258264 h 4356988"/>
                    <a:gd name="connsiteX25" fmla="*/ 3435088 w 4336364"/>
                    <a:gd name="connsiteY25" fmla="*/ 3691483 h 4356988"/>
                    <a:gd name="connsiteX26" fmla="*/ 3614370 w 4336364"/>
                    <a:gd name="connsiteY26" fmla="*/ 3767452 h 4356988"/>
                    <a:gd name="connsiteX27" fmla="*/ 3831713 w 4336364"/>
                    <a:gd name="connsiteY27" fmla="*/ 3274160 h 4356988"/>
                    <a:gd name="connsiteX28" fmla="*/ 3920351 w 4336364"/>
                    <a:gd name="connsiteY28" fmla="*/ 3308738 h 4356988"/>
                    <a:gd name="connsiteX29" fmla="*/ 3992411 w 4336364"/>
                    <a:gd name="connsiteY29" fmla="*/ 2985545 h 4356988"/>
                    <a:gd name="connsiteX30" fmla="*/ 4183044 w 4336364"/>
                    <a:gd name="connsiteY30" fmla="*/ 2994519 h 4356988"/>
                    <a:gd name="connsiteX31" fmla="*/ 4150363 w 4336364"/>
                    <a:gd name="connsiteY31" fmla="*/ 2200057 h 4356988"/>
                    <a:gd name="connsiteX32" fmla="*/ 4336364 w 4336364"/>
                    <a:gd name="connsiteY32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2666416 w 4336364"/>
                    <a:gd name="connsiteY4" fmla="*/ 328364 h 4356988"/>
                    <a:gd name="connsiteX5" fmla="*/ 2082692 w 4336364"/>
                    <a:gd name="connsiteY5" fmla="*/ 0 h 4356988"/>
                    <a:gd name="connsiteX6" fmla="*/ 1591674 w 4336364"/>
                    <a:gd name="connsiteY6" fmla="*/ 227536 h 4356988"/>
                    <a:gd name="connsiteX7" fmla="*/ 1461329 w 4336364"/>
                    <a:gd name="connsiteY7" fmla="*/ 101627 h 4356988"/>
                    <a:gd name="connsiteX8" fmla="*/ 852586 w 4336364"/>
                    <a:gd name="connsiteY8" fmla="*/ 673212 h 4356988"/>
                    <a:gd name="connsiteX9" fmla="*/ 661688 w 4336364"/>
                    <a:gd name="connsiteY9" fmla="*/ 608067 h 4356988"/>
                    <a:gd name="connsiteX10" fmla="*/ 326568 w 4336364"/>
                    <a:gd name="connsiteY10" fmla="*/ 1319602 h 4356988"/>
                    <a:gd name="connsiteX11" fmla="*/ 169194 w 4336364"/>
                    <a:gd name="connsiteY11" fmla="*/ 1323034 h 4356988"/>
                    <a:gd name="connsiteX12" fmla="*/ 141641 w 4336364"/>
                    <a:gd name="connsiteY12" fmla="*/ 2103831 h 4356988"/>
                    <a:gd name="connsiteX13" fmla="*/ 0 w 4336364"/>
                    <a:gd name="connsiteY13" fmla="*/ 2170719 h 4356988"/>
                    <a:gd name="connsiteX14" fmla="*/ 225268 w 4336364"/>
                    <a:gd name="connsiteY14" fmla="*/ 2789706 h 4356988"/>
                    <a:gd name="connsiteX15" fmla="*/ 139955 w 4336364"/>
                    <a:gd name="connsiteY15" fmla="*/ 2851843 h 4356988"/>
                    <a:gd name="connsiteX16" fmla="*/ 279064 w 4336364"/>
                    <a:gd name="connsiteY16" fmla="*/ 3047701 h 4356988"/>
                    <a:gd name="connsiteX17" fmla="*/ 194650 w 4336364"/>
                    <a:gd name="connsiteY17" fmla="*/ 3148059 h 4356988"/>
                    <a:gd name="connsiteX18" fmla="*/ 688160 w 4336364"/>
                    <a:gd name="connsiteY18" fmla="*/ 3585285 h 4356988"/>
                    <a:gd name="connsiteX19" fmla="*/ 626493 w 4336364"/>
                    <a:gd name="connsiteY19" fmla="*/ 3769843 h 4356988"/>
                    <a:gd name="connsiteX20" fmla="*/ 1343200 w 4336364"/>
                    <a:gd name="connsiteY20" fmla="*/ 4022026 h 4356988"/>
                    <a:gd name="connsiteX21" fmla="*/ 1346897 w 4336364"/>
                    <a:gd name="connsiteY21" fmla="*/ 4235571 h 4356988"/>
                    <a:gd name="connsiteX22" fmla="*/ 2156993 w 4336364"/>
                    <a:gd name="connsiteY22" fmla="*/ 4196764 h 4356988"/>
                    <a:gd name="connsiteX23" fmla="*/ 2241198 w 4336364"/>
                    <a:gd name="connsiteY23" fmla="*/ 4356988 h 4356988"/>
                    <a:gd name="connsiteX24" fmla="*/ 2691829 w 4336364"/>
                    <a:gd name="connsiteY24" fmla="*/ 4128025 h 4356988"/>
                    <a:gd name="connsiteX25" fmla="*/ 2817529 w 4336364"/>
                    <a:gd name="connsiteY25" fmla="*/ 4258264 h 4356988"/>
                    <a:gd name="connsiteX26" fmla="*/ 3435088 w 4336364"/>
                    <a:gd name="connsiteY26" fmla="*/ 3691483 h 4356988"/>
                    <a:gd name="connsiteX27" fmla="*/ 3614370 w 4336364"/>
                    <a:gd name="connsiteY27" fmla="*/ 3767452 h 4356988"/>
                    <a:gd name="connsiteX28" fmla="*/ 3831713 w 4336364"/>
                    <a:gd name="connsiteY28" fmla="*/ 3274160 h 4356988"/>
                    <a:gd name="connsiteX29" fmla="*/ 3920351 w 4336364"/>
                    <a:gd name="connsiteY29" fmla="*/ 3308738 h 4356988"/>
                    <a:gd name="connsiteX30" fmla="*/ 3992411 w 4336364"/>
                    <a:gd name="connsiteY30" fmla="*/ 2985545 h 4356988"/>
                    <a:gd name="connsiteX31" fmla="*/ 4183044 w 4336364"/>
                    <a:gd name="connsiteY31" fmla="*/ 2994519 h 4356988"/>
                    <a:gd name="connsiteX32" fmla="*/ 4150363 w 4336364"/>
                    <a:gd name="connsiteY32" fmla="*/ 2200057 h 4356988"/>
                    <a:gd name="connsiteX33" fmla="*/ 4336364 w 4336364"/>
                    <a:gd name="connsiteY33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2164572 w 4336364"/>
                    <a:gd name="connsiteY4" fmla="*/ 162389 h 4356988"/>
                    <a:gd name="connsiteX5" fmla="*/ 2082692 w 4336364"/>
                    <a:gd name="connsiteY5" fmla="*/ 0 h 4356988"/>
                    <a:gd name="connsiteX6" fmla="*/ 1591674 w 4336364"/>
                    <a:gd name="connsiteY6" fmla="*/ 227536 h 4356988"/>
                    <a:gd name="connsiteX7" fmla="*/ 1461329 w 4336364"/>
                    <a:gd name="connsiteY7" fmla="*/ 101627 h 4356988"/>
                    <a:gd name="connsiteX8" fmla="*/ 852586 w 4336364"/>
                    <a:gd name="connsiteY8" fmla="*/ 673212 h 4356988"/>
                    <a:gd name="connsiteX9" fmla="*/ 661688 w 4336364"/>
                    <a:gd name="connsiteY9" fmla="*/ 608067 h 4356988"/>
                    <a:gd name="connsiteX10" fmla="*/ 326568 w 4336364"/>
                    <a:gd name="connsiteY10" fmla="*/ 1319602 h 4356988"/>
                    <a:gd name="connsiteX11" fmla="*/ 169194 w 4336364"/>
                    <a:gd name="connsiteY11" fmla="*/ 1323034 h 4356988"/>
                    <a:gd name="connsiteX12" fmla="*/ 141641 w 4336364"/>
                    <a:gd name="connsiteY12" fmla="*/ 2103831 h 4356988"/>
                    <a:gd name="connsiteX13" fmla="*/ 0 w 4336364"/>
                    <a:gd name="connsiteY13" fmla="*/ 2170719 h 4356988"/>
                    <a:gd name="connsiteX14" fmla="*/ 225268 w 4336364"/>
                    <a:gd name="connsiteY14" fmla="*/ 2789706 h 4356988"/>
                    <a:gd name="connsiteX15" fmla="*/ 139955 w 4336364"/>
                    <a:gd name="connsiteY15" fmla="*/ 2851843 h 4356988"/>
                    <a:gd name="connsiteX16" fmla="*/ 279064 w 4336364"/>
                    <a:gd name="connsiteY16" fmla="*/ 3047701 h 4356988"/>
                    <a:gd name="connsiteX17" fmla="*/ 194650 w 4336364"/>
                    <a:gd name="connsiteY17" fmla="*/ 3148059 h 4356988"/>
                    <a:gd name="connsiteX18" fmla="*/ 688160 w 4336364"/>
                    <a:gd name="connsiteY18" fmla="*/ 3585285 h 4356988"/>
                    <a:gd name="connsiteX19" fmla="*/ 626493 w 4336364"/>
                    <a:gd name="connsiteY19" fmla="*/ 3769843 h 4356988"/>
                    <a:gd name="connsiteX20" fmla="*/ 1343200 w 4336364"/>
                    <a:gd name="connsiteY20" fmla="*/ 4022026 h 4356988"/>
                    <a:gd name="connsiteX21" fmla="*/ 1346897 w 4336364"/>
                    <a:gd name="connsiteY21" fmla="*/ 4235571 h 4356988"/>
                    <a:gd name="connsiteX22" fmla="*/ 2156993 w 4336364"/>
                    <a:gd name="connsiteY22" fmla="*/ 4196764 h 4356988"/>
                    <a:gd name="connsiteX23" fmla="*/ 2241198 w 4336364"/>
                    <a:gd name="connsiteY23" fmla="*/ 4356988 h 4356988"/>
                    <a:gd name="connsiteX24" fmla="*/ 2691829 w 4336364"/>
                    <a:gd name="connsiteY24" fmla="*/ 4128025 h 4356988"/>
                    <a:gd name="connsiteX25" fmla="*/ 2817529 w 4336364"/>
                    <a:gd name="connsiteY25" fmla="*/ 4258264 h 4356988"/>
                    <a:gd name="connsiteX26" fmla="*/ 3435088 w 4336364"/>
                    <a:gd name="connsiteY26" fmla="*/ 3691483 h 4356988"/>
                    <a:gd name="connsiteX27" fmla="*/ 3614370 w 4336364"/>
                    <a:gd name="connsiteY27" fmla="*/ 3767452 h 4356988"/>
                    <a:gd name="connsiteX28" fmla="*/ 3831713 w 4336364"/>
                    <a:gd name="connsiteY28" fmla="*/ 3274160 h 4356988"/>
                    <a:gd name="connsiteX29" fmla="*/ 3920351 w 4336364"/>
                    <a:gd name="connsiteY29" fmla="*/ 3308738 h 4356988"/>
                    <a:gd name="connsiteX30" fmla="*/ 3992411 w 4336364"/>
                    <a:gd name="connsiteY30" fmla="*/ 2985545 h 4356988"/>
                    <a:gd name="connsiteX31" fmla="*/ 4183044 w 4336364"/>
                    <a:gd name="connsiteY31" fmla="*/ 2994519 h 4356988"/>
                    <a:gd name="connsiteX32" fmla="*/ 4150363 w 4336364"/>
                    <a:gd name="connsiteY32" fmla="*/ 2200057 h 4356988"/>
                    <a:gd name="connsiteX33" fmla="*/ 4336364 w 4336364"/>
                    <a:gd name="connsiteY33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2758697 w 4336364"/>
                    <a:gd name="connsiteY4" fmla="*/ 450682 h 4356988"/>
                    <a:gd name="connsiteX5" fmla="*/ 2164572 w 4336364"/>
                    <a:gd name="connsiteY5" fmla="*/ 162389 h 4356988"/>
                    <a:gd name="connsiteX6" fmla="*/ 2082692 w 4336364"/>
                    <a:gd name="connsiteY6" fmla="*/ 0 h 4356988"/>
                    <a:gd name="connsiteX7" fmla="*/ 1591674 w 4336364"/>
                    <a:gd name="connsiteY7" fmla="*/ 227536 h 4356988"/>
                    <a:gd name="connsiteX8" fmla="*/ 1461329 w 4336364"/>
                    <a:gd name="connsiteY8" fmla="*/ 101627 h 4356988"/>
                    <a:gd name="connsiteX9" fmla="*/ 852586 w 4336364"/>
                    <a:gd name="connsiteY9" fmla="*/ 673212 h 4356988"/>
                    <a:gd name="connsiteX10" fmla="*/ 661688 w 4336364"/>
                    <a:gd name="connsiteY10" fmla="*/ 608067 h 4356988"/>
                    <a:gd name="connsiteX11" fmla="*/ 326568 w 4336364"/>
                    <a:gd name="connsiteY11" fmla="*/ 1319602 h 4356988"/>
                    <a:gd name="connsiteX12" fmla="*/ 169194 w 4336364"/>
                    <a:gd name="connsiteY12" fmla="*/ 1323034 h 4356988"/>
                    <a:gd name="connsiteX13" fmla="*/ 141641 w 4336364"/>
                    <a:gd name="connsiteY13" fmla="*/ 2103831 h 4356988"/>
                    <a:gd name="connsiteX14" fmla="*/ 0 w 4336364"/>
                    <a:gd name="connsiteY14" fmla="*/ 2170719 h 4356988"/>
                    <a:gd name="connsiteX15" fmla="*/ 225268 w 4336364"/>
                    <a:gd name="connsiteY15" fmla="*/ 2789706 h 4356988"/>
                    <a:gd name="connsiteX16" fmla="*/ 139955 w 4336364"/>
                    <a:gd name="connsiteY16" fmla="*/ 2851843 h 4356988"/>
                    <a:gd name="connsiteX17" fmla="*/ 279064 w 4336364"/>
                    <a:gd name="connsiteY17" fmla="*/ 3047701 h 4356988"/>
                    <a:gd name="connsiteX18" fmla="*/ 194650 w 4336364"/>
                    <a:gd name="connsiteY18" fmla="*/ 3148059 h 4356988"/>
                    <a:gd name="connsiteX19" fmla="*/ 688160 w 4336364"/>
                    <a:gd name="connsiteY19" fmla="*/ 3585285 h 4356988"/>
                    <a:gd name="connsiteX20" fmla="*/ 626493 w 4336364"/>
                    <a:gd name="connsiteY20" fmla="*/ 3769843 h 4356988"/>
                    <a:gd name="connsiteX21" fmla="*/ 1343200 w 4336364"/>
                    <a:gd name="connsiteY21" fmla="*/ 4022026 h 4356988"/>
                    <a:gd name="connsiteX22" fmla="*/ 1346897 w 4336364"/>
                    <a:gd name="connsiteY22" fmla="*/ 4235571 h 4356988"/>
                    <a:gd name="connsiteX23" fmla="*/ 2156993 w 4336364"/>
                    <a:gd name="connsiteY23" fmla="*/ 4196764 h 4356988"/>
                    <a:gd name="connsiteX24" fmla="*/ 2241198 w 4336364"/>
                    <a:gd name="connsiteY24" fmla="*/ 4356988 h 4356988"/>
                    <a:gd name="connsiteX25" fmla="*/ 2691829 w 4336364"/>
                    <a:gd name="connsiteY25" fmla="*/ 4128025 h 4356988"/>
                    <a:gd name="connsiteX26" fmla="*/ 2817529 w 4336364"/>
                    <a:gd name="connsiteY26" fmla="*/ 4258264 h 4356988"/>
                    <a:gd name="connsiteX27" fmla="*/ 3435088 w 4336364"/>
                    <a:gd name="connsiteY27" fmla="*/ 3691483 h 4356988"/>
                    <a:gd name="connsiteX28" fmla="*/ 3614370 w 4336364"/>
                    <a:gd name="connsiteY28" fmla="*/ 3767452 h 4356988"/>
                    <a:gd name="connsiteX29" fmla="*/ 3831713 w 4336364"/>
                    <a:gd name="connsiteY29" fmla="*/ 3274160 h 4356988"/>
                    <a:gd name="connsiteX30" fmla="*/ 3920351 w 4336364"/>
                    <a:gd name="connsiteY30" fmla="*/ 3308738 h 4356988"/>
                    <a:gd name="connsiteX31" fmla="*/ 3992411 w 4336364"/>
                    <a:gd name="connsiteY31" fmla="*/ 2985545 h 4356988"/>
                    <a:gd name="connsiteX32" fmla="*/ 4183044 w 4336364"/>
                    <a:gd name="connsiteY32" fmla="*/ 2994519 h 4356988"/>
                    <a:gd name="connsiteX33" fmla="*/ 4150363 w 4336364"/>
                    <a:gd name="connsiteY33" fmla="*/ 2200057 h 4356988"/>
                    <a:gd name="connsiteX34" fmla="*/ 4336364 w 4336364"/>
                    <a:gd name="connsiteY34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2938294 w 4336364"/>
                    <a:gd name="connsiteY4" fmla="*/ 135776 h 4356988"/>
                    <a:gd name="connsiteX5" fmla="*/ 2164572 w 4336364"/>
                    <a:gd name="connsiteY5" fmla="*/ 162389 h 4356988"/>
                    <a:gd name="connsiteX6" fmla="*/ 2082692 w 4336364"/>
                    <a:gd name="connsiteY6" fmla="*/ 0 h 4356988"/>
                    <a:gd name="connsiteX7" fmla="*/ 1591674 w 4336364"/>
                    <a:gd name="connsiteY7" fmla="*/ 227536 h 4356988"/>
                    <a:gd name="connsiteX8" fmla="*/ 1461329 w 4336364"/>
                    <a:gd name="connsiteY8" fmla="*/ 101627 h 4356988"/>
                    <a:gd name="connsiteX9" fmla="*/ 852586 w 4336364"/>
                    <a:gd name="connsiteY9" fmla="*/ 673212 h 4356988"/>
                    <a:gd name="connsiteX10" fmla="*/ 661688 w 4336364"/>
                    <a:gd name="connsiteY10" fmla="*/ 608067 h 4356988"/>
                    <a:gd name="connsiteX11" fmla="*/ 326568 w 4336364"/>
                    <a:gd name="connsiteY11" fmla="*/ 1319602 h 4356988"/>
                    <a:gd name="connsiteX12" fmla="*/ 169194 w 4336364"/>
                    <a:gd name="connsiteY12" fmla="*/ 1323034 h 4356988"/>
                    <a:gd name="connsiteX13" fmla="*/ 141641 w 4336364"/>
                    <a:gd name="connsiteY13" fmla="*/ 2103831 h 4356988"/>
                    <a:gd name="connsiteX14" fmla="*/ 0 w 4336364"/>
                    <a:gd name="connsiteY14" fmla="*/ 2170719 h 4356988"/>
                    <a:gd name="connsiteX15" fmla="*/ 225268 w 4336364"/>
                    <a:gd name="connsiteY15" fmla="*/ 2789706 h 4356988"/>
                    <a:gd name="connsiteX16" fmla="*/ 139955 w 4336364"/>
                    <a:gd name="connsiteY16" fmla="*/ 2851843 h 4356988"/>
                    <a:gd name="connsiteX17" fmla="*/ 279064 w 4336364"/>
                    <a:gd name="connsiteY17" fmla="*/ 3047701 h 4356988"/>
                    <a:gd name="connsiteX18" fmla="*/ 194650 w 4336364"/>
                    <a:gd name="connsiteY18" fmla="*/ 3148059 h 4356988"/>
                    <a:gd name="connsiteX19" fmla="*/ 688160 w 4336364"/>
                    <a:gd name="connsiteY19" fmla="*/ 3585285 h 4356988"/>
                    <a:gd name="connsiteX20" fmla="*/ 626493 w 4336364"/>
                    <a:gd name="connsiteY20" fmla="*/ 3769843 h 4356988"/>
                    <a:gd name="connsiteX21" fmla="*/ 1343200 w 4336364"/>
                    <a:gd name="connsiteY21" fmla="*/ 4022026 h 4356988"/>
                    <a:gd name="connsiteX22" fmla="*/ 1346897 w 4336364"/>
                    <a:gd name="connsiteY22" fmla="*/ 4235571 h 4356988"/>
                    <a:gd name="connsiteX23" fmla="*/ 2156993 w 4336364"/>
                    <a:gd name="connsiteY23" fmla="*/ 4196764 h 4356988"/>
                    <a:gd name="connsiteX24" fmla="*/ 2241198 w 4336364"/>
                    <a:gd name="connsiteY24" fmla="*/ 4356988 h 4356988"/>
                    <a:gd name="connsiteX25" fmla="*/ 2691829 w 4336364"/>
                    <a:gd name="connsiteY25" fmla="*/ 4128025 h 4356988"/>
                    <a:gd name="connsiteX26" fmla="*/ 2817529 w 4336364"/>
                    <a:gd name="connsiteY26" fmla="*/ 4258264 h 4356988"/>
                    <a:gd name="connsiteX27" fmla="*/ 3435088 w 4336364"/>
                    <a:gd name="connsiteY27" fmla="*/ 3691483 h 4356988"/>
                    <a:gd name="connsiteX28" fmla="*/ 3614370 w 4336364"/>
                    <a:gd name="connsiteY28" fmla="*/ 3767452 h 4356988"/>
                    <a:gd name="connsiteX29" fmla="*/ 3831713 w 4336364"/>
                    <a:gd name="connsiteY29" fmla="*/ 3274160 h 4356988"/>
                    <a:gd name="connsiteX30" fmla="*/ 3920351 w 4336364"/>
                    <a:gd name="connsiteY30" fmla="*/ 3308738 h 4356988"/>
                    <a:gd name="connsiteX31" fmla="*/ 3992411 w 4336364"/>
                    <a:gd name="connsiteY31" fmla="*/ 2985545 h 4356988"/>
                    <a:gd name="connsiteX32" fmla="*/ 4183044 w 4336364"/>
                    <a:gd name="connsiteY32" fmla="*/ 2994519 h 4356988"/>
                    <a:gd name="connsiteX33" fmla="*/ 4150363 w 4336364"/>
                    <a:gd name="connsiteY33" fmla="*/ 2200057 h 4356988"/>
                    <a:gd name="connsiteX34" fmla="*/ 4336364 w 4336364"/>
                    <a:gd name="connsiteY34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072335 w 4336364"/>
                    <a:gd name="connsiteY4" fmla="*/ 284280 h 4356988"/>
                    <a:gd name="connsiteX5" fmla="*/ 2938294 w 4336364"/>
                    <a:gd name="connsiteY5" fmla="*/ 135776 h 4356988"/>
                    <a:gd name="connsiteX6" fmla="*/ 2164572 w 4336364"/>
                    <a:gd name="connsiteY6" fmla="*/ 162389 h 4356988"/>
                    <a:gd name="connsiteX7" fmla="*/ 2082692 w 4336364"/>
                    <a:gd name="connsiteY7" fmla="*/ 0 h 4356988"/>
                    <a:gd name="connsiteX8" fmla="*/ 1591674 w 4336364"/>
                    <a:gd name="connsiteY8" fmla="*/ 227536 h 4356988"/>
                    <a:gd name="connsiteX9" fmla="*/ 1461329 w 4336364"/>
                    <a:gd name="connsiteY9" fmla="*/ 101627 h 4356988"/>
                    <a:gd name="connsiteX10" fmla="*/ 852586 w 4336364"/>
                    <a:gd name="connsiteY10" fmla="*/ 673212 h 4356988"/>
                    <a:gd name="connsiteX11" fmla="*/ 661688 w 4336364"/>
                    <a:gd name="connsiteY11" fmla="*/ 608067 h 4356988"/>
                    <a:gd name="connsiteX12" fmla="*/ 326568 w 4336364"/>
                    <a:gd name="connsiteY12" fmla="*/ 1319602 h 4356988"/>
                    <a:gd name="connsiteX13" fmla="*/ 169194 w 4336364"/>
                    <a:gd name="connsiteY13" fmla="*/ 1323034 h 4356988"/>
                    <a:gd name="connsiteX14" fmla="*/ 141641 w 4336364"/>
                    <a:gd name="connsiteY14" fmla="*/ 2103831 h 4356988"/>
                    <a:gd name="connsiteX15" fmla="*/ 0 w 4336364"/>
                    <a:gd name="connsiteY15" fmla="*/ 2170719 h 4356988"/>
                    <a:gd name="connsiteX16" fmla="*/ 225268 w 4336364"/>
                    <a:gd name="connsiteY16" fmla="*/ 2789706 h 4356988"/>
                    <a:gd name="connsiteX17" fmla="*/ 139955 w 4336364"/>
                    <a:gd name="connsiteY17" fmla="*/ 2851843 h 4356988"/>
                    <a:gd name="connsiteX18" fmla="*/ 279064 w 4336364"/>
                    <a:gd name="connsiteY18" fmla="*/ 3047701 h 4356988"/>
                    <a:gd name="connsiteX19" fmla="*/ 194650 w 4336364"/>
                    <a:gd name="connsiteY19" fmla="*/ 3148059 h 4356988"/>
                    <a:gd name="connsiteX20" fmla="*/ 688160 w 4336364"/>
                    <a:gd name="connsiteY20" fmla="*/ 3585285 h 4356988"/>
                    <a:gd name="connsiteX21" fmla="*/ 626493 w 4336364"/>
                    <a:gd name="connsiteY21" fmla="*/ 3769843 h 4356988"/>
                    <a:gd name="connsiteX22" fmla="*/ 1343200 w 4336364"/>
                    <a:gd name="connsiteY22" fmla="*/ 4022026 h 4356988"/>
                    <a:gd name="connsiteX23" fmla="*/ 1346897 w 4336364"/>
                    <a:gd name="connsiteY23" fmla="*/ 4235571 h 4356988"/>
                    <a:gd name="connsiteX24" fmla="*/ 2156993 w 4336364"/>
                    <a:gd name="connsiteY24" fmla="*/ 4196764 h 4356988"/>
                    <a:gd name="connsiteX25" fmla="*/ 2241198 w 4336364"/>
                    <a:gd name="connsiteY25" fmla="*/ 4356988 h 4356988"/>
                    <a:gd name="connsiteX26" fmla="*/ 2691829 w 4336364"/>
                    <a:gd name="connsiteY26" fmla="*/ 4128025 h 4356988"/>
                    <a:gd name="connsiteX27" fmla="*/ 2817529 w 4336364"/>
                    <a:gd name="connsiteY27" fmla="*/ 4258264 h 4356988"/>
                    <a:gd name="connsiteX28" fmla="*/ 3435088 w 4336364"/>
                    <a:gd name="connsiteY28" fmla="*/ 3691483 h 4356988"/>
                    <a:gd name="connsiteX29" fmla="*/ 3614370 w 4336364"/>
                    <a:gd name="connsiteY29" fmla="*/ 3767452 h 4356988"/>
                    <a:gd name="connsiteX30" fmla="*/ 3831713 w 4336364"/>
                    <a:gd name="connsiteY30" fmla="*/ 3274160 h 4356988"/>
                    <a:gd name="connsiteX31" fmla="*/ 3920351 w 4336364"/>
                    <a:gd name="connsiteY31" fmla="*/ 3308738 h 4356988"/>
                    <a:gd name="connsiteX32" fmla="*/ 3992411 w 4336364"/>
                    <a:gd name="connsiteY32" fmla="*/ 2985545 h 4356988"/>
                    <a:gd name="connsiteX33" fmla="*/ 4183044 w 4336364"/>
                    <a:gd name="connsiteY33" fmla="*/ 2994519 h 4356988"/>
                    <a:gd name="connsiteX34" fmla="*/ 4150363 w 4336364"/>
                    <a:gd name="connsiteY34" fmla="*/ 2200057 h 4356988"/>
                    <a:gd name="connsiteX35" fmla="*/ 4336364 w 4336364"/>
                    <a:gd name="connsiteY35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2948221 w 4336364"/>
                    <a:gd name="connsiteY4" fmla="*/ 300119 h 4356988"/>
                    <a:gd name="connsiteX5" fmla="*/ 2938294 w 4336364"/>
                    <a:gd name="connsiteY5" fmla="*/ 135776 h 4356988"/>
                    <a:gd name="connsiteX6" fmla="*/ 2164572 w 4336364"/>
                    <a:gd name="connsiteY6" fmla="*/ 162389 h 4356988"/>
                    <a:gd name="connsiteX7" fmla="*/ 2082692 w 4336364"/>
                    <a:gd name="connsiteY7" fmla="*/ 0 h 4356988"/>
                    <a:gd name="connsiteX8" fmla="*/ 1591674 w 4336364"/>
                    <a:gd name="connsiteY8" fmla="*/ 227536 h 4356988"/>
                    <a:gd name="connsiteX9" fmla="*/ 1461329 w 4336364"/>
                    <a:gd name="connsiteY9" fmla="*/ 101627 h 4356988"/>
                    <a:gd name="connsiteX10" fmla="*/ 852586 w 4336364"/>
                    <a:gd name="connsiteY10" fmla="*/ 673212 h 4356988"/>
                    <a:gd name="connsiteX11" fmla="*/ 661688 w 4336364"/>
                    <a:gd name="connsiteY11" fmla="*/ 608067 h 4356988"/>
                    <a:gd name="connsiteX12" fmla="*/ 326568 w 4336364"/>
                    <a:gd name="connsiteY12" fmla="*/ 1319602 h 4356988"/>
                    <a:gd name="connsiteX13" fmla="*/ 169194 w 4336364"/>
                    <a:gd name="connsiteY13" fmla="*/ 1323034 h 4356988"/>
                    <a:gd name="connsiteX14" fmla="*/ 141641 w 4336364"/>
                    <a:gd name="connsiteY14" fmla="*/ 2103831 h 4356988"/>
                    <a:gd name="connsiteX15" fmla="*/ 0 w 4336364"/>
                    <a:gd name="connsiteY15" fmla="*/ 2170719 h 4356988"/>
                    <a:gd name="connsiteX16" fmla="*/ 225268 w 4336364"/>
                    <a:gd name="connsiteY16" fmla="*/ 2789706 h 4356988"/>
                    <a:gd name="connsiteX17" fmla="*/ 139955 w 4336364"/>
                    <a:gd name="connsiteY17" fmla="*/ 2851843 h 4356988"/>
                    <a:gd name="connsiteX18" fmla="*/ 279064 w 4336364"/>
                    <a:gd name="connsiteY18" fmla="*/ 3047701 h 4356988"/>
                    <a:gd name="connsiteX19" fmla="*/ 194650 w 4336364"/>
                    <a:gd name="connsiteY19" fmla="*/ 3148059 h 4356988"/>
                    <a:gd name="connsiteX20" fmla="*/ 688160 w 4336364"/>
                    <a:gd name="connsiteY20" fmla="*/ 3585285 h 4356988"/>
                    <a:gd name="connsiteX21" fmla="*/ 626493 w 4336364"/>
                    <a:gd name="connsiteY21" fmla="*/ 3769843 h 4356988"/>
                    <a:gd name="connsiteX22" fmla="*/ 1343200 w 4336364"/>
                    <a:gd name="connsiteY22" fmla="*/ 4022026 h 4356988"/>
                    <a:gd name="connsiteX23" fmla="*/ 1346897 w 4336364"/>
                    <a:gd name="connsiteY23" fmla="*/ 4235571 h 4356988"/>
                    <a:gd name="connsiteX24" fmla="*/ 2156993 w 4336364"/>
                    <a:gd name="connsiteY24" fmla="*/ 4196764 h 4356988"/>
                    <a:gd name="connsiteX25" fmla="*/ 2241198 w 4336364"/>
                    <a:gd name="connsiteY25" fmla="*/ 4356988 h 4356988"/>
                    <a:gd name="connsiteX26" fmla="*/ 2691829 w 4336364"/>
                    <a:gd name="connsiteY26" fmla="*/ 4128025 h 4356988"/>
                    <a:gd name="connsiteX27" fmla="*/ 2817529 w 4336364"/>
                    <a:gd name="connsiteY27" fmla="*/ 4258264 h 4356988"/>
                    <a:gd name="connsiteX28" fmla="*/ 3435088 w 4336364"/>
                    <a:gd name="connsiteY28" fmla="*/ 3691483 h 4356988"/>
                    <a:gd name="connsiteX29" fmla="*/ 3614370 w 4336364"/>
                    <a:gd name="connsiteY29" fmla="*/ 3767452 h 4356988"/>
                    <a:gd name="connsiteX30" fmla="*/ 3831713 w 4336364"/>
                    <a:gd name="connsiteY30" fmla="*/ 3274160 h 4356988"/>
                    <a:gd name="connsiteX31" fmla="*/ 3920351 w 4336364"/>
                    <a:gd name="connsiteY31" fmla="*/ 3308738 h 4356988"/>
                    <a:gd name="connsiteX32" fmla="*/ 3992411 w 4336364"/>
                    <a:gd name="connsiteY32" fmla="*/ 2985545 h 4356988"/>
                    <a:gd name="connsiteX33" fmla="*/ 4183044 w 4336364"/>
                    <a:gd name="connsiteY33" fmla="*/ 2994519 h 4356988"/>
                    <a:gd name="connsiteX34" fmla="*/ 4150363 w 4336364"/>
                    <a:gd name="connsiteY34" fmla="*/ 2200057 h 4356988"/>
                    <a:gd name="connsiteX35" fmla="*/ 4336364 w 4336364"/>
                    <a:gd name="connsiteY35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231821 w 4336364"/>
                    <a:gd name="connsiteY4" fmla="*/ 539265 h 4356988"/>
                    <a:gd name="connsiteX5" fmla="*/ 2948221 w 4336364"/>
                    <a:gd name="connsiteY5" fmla="*/ 300119 h 4356988"/>
                    <a:gd name="connsiteX6" fmla="*/ 2938294 w 4336364"/>
                    <a:gd name="connsiteY6" fmla="*/ 135776 h 4356988"/>
                    <a:gd name="connsiteX7" fmla="*/ 2164572 w 4336364"/>
                    <a:gd name="connsiteY7" fmla="*/ 162389 h 4356988"/>
                    <a:gd name="connsiteX8" fmla="*/ 2082692 w 4336364"/>
                    <a:gd name="connsiteY8" fmla="*/ 0 h 4356988"/>
                    <a:gd name="connsiteX9" fmla="*/ 1591674 w 4336364"/>
                    <a:gd name="connsiteY9" fmla="*/ 227536 h 4356988"/>
                    <a:gd name="connsiteX10" fmla="*/ 1461329 w 4336364"/>
                    <a:gd name="connsiteY10" fmla="*/ 101627 h 4356988"/>
                    <a:gd name="connsiteX11" fmla="*/ 852586 w 4336364"/>
                    <a:gd name="connsiteY11" fmla="*/ 673212 h 4356988"/>
                    <a:gd name="connsiteX12" fmla="*/ 661688 w 4336364"/>
                    <a:gd name="connsiteY12" fmla="*/ 608067 h 4356988"/>
                    <a:gd name="connsiteX13" fmla="*/ 326568 w 4336364"/>
                    <a:gd name="connsiteY13" fmla="*/ 1319602 h 4356988"/>
                    <a:gd name="connsiteX14" fmla="*/ 169194 w 4336364"/>
                    <a:gd name="connsiteY14" fmla="*/ 1323034 h 4356988"/>
                    <a:gd name="connsiteX15" fmla="*/ 141641 w 4336364"/>
                    <a:gd name="connsiteY15" fmla="*/ 2103831 h 4356988"/>
                    <a:gd name="connsiteX16" fmla="*/ 0 w 4336364"/>
                    <a:gd name="connsiteY16" fmla="*/ 2170719 h 4356988"/>
                    <a:gd name="connsiteX17" fmla="*/ 225268 w 4336364"/>
                    <a:gd name="connsiteY17" fmla="*/ 2789706 h 4356988"/>
                    <a:gd name="connsiteX18" fmla="*/ 139955 w 4336364"/>
                    <a:gd name="connsiteY18" fmla="*/ 2851843 h 4356988"/>
                    <a:gd name="connsiteX19" fmla="*/ 279064 w 4336364"/>
                    <a:gd name="connsiteY19" fmla="*/ 3047701 h 4356988"/>
                    <a:gd name="connsiteX20" fmla="*/ 194650 w 4336364"/>
                    <a:gd name="connsiteY20" fmla="*/ 3148059 h 4356988"/>
                    <a:gd name="connsiteX21" fmla="*/ 688160 w 4336364"/>
                    <a:gd name="connsiteY21" fmla="*/ 3585285 h 4356988"/>
                    <a:gd name="connsiteX22" fmla="*/ 626493 w 4336364"/>
                    <a:gd name="connsiteY22" fmla="*/ 3769843 h 4356988"/>
                    <a:gd name="connsiteX23" fmla="*/ 1343200 w 4336364"/>
                    <a:gd name="connsiteY23" fmla="*/ 4022026 h 4356988"/>
                    <a:gd name="connsiteX24" fmla="*/ 1346897 w 4336364"/>
                    <a:gd name="connsiteY24" fmla="*/ 4235571 h 4356988"/>
                    <a:gd name="connsiteX25" fmla="*/ 2156993 w 4336364"/>
                    <a:gd name="connsiteY25" fmla="*/ 4196764 h 4356988"/>
                    <a:gd name="connsiteX26" fmla="*/ 2241198 w 4336364"/>
                    <a:gd name="connsiteY26" fmla="*/ 4356988 h 4356988"/>
                    <a:gd name="connsiteX27" fmla="*/ 2691829 w 4336364"/>
                    <a:gd name="connsiteY27" fmla="*/ 4128025 h 4356988"/>
                    <a:gd name="connsiteX28" fmla="*/ 2817529 w 4336364"/>
                    <a:gd name="connsiteY28" fmla="*/ 4258264 h 4356988"/>
                    <a:gd name="connsiteX29" fmla="*/ 3435088 w 4336364"/>
                    <a:gd name="connsiteY29" fmla="*/ 3691483 h 4356988"/>
                    <a:gd name="connsiteX30" fmla="*/ 3614370 w 4336364"/>
                    <a:gd name="connsiteY30" fmla="*/ 3767452 h 4356988"/>
                    <a:gd name="connsiteX31" fmla="*/ 3831713 w 4336364"/>
                    <a:gd name="connsiteY31" fmla="*/ 3274160 h 4356988"/>
                    <a:gd name="connsiteX32" fmla="*/ 3920351 w 4336364"/>
                    <a:gd name="connsiteY32" fmla="*/ 3308738 h 4356988"/>
                    <a:gd name="connsiteX33" fmla="*/ 3992411 w 4336364"/>
                    <a:gd name="connsiteY33" fmla="*/ 2985545 h 4356988"/>
                    <a:gd name="connsiteX34" fmla="*/ 4183044 w 4336364"/>
                    <a:gd name="connsiteY34" fmla="*/ 2994519 h 4356988"/>
                    <a:gd name="connsiteX35" fmla="*/ 4150363 w 4336364"/>
                    <a:gd name="connsiteY35" fmla="*/ 2200057 h 4356988"/>
                    <a:gd name="connsiteX36" fmla="*/ 4336364 w 4336364"/>
                    <a:gd name="connsiteY36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263812 w 4336364"/>
                    <a:gd name="connsiteY4" fmla="*/ 396620 h 4356988"/>
                    <a:gd name="connsiteX5" fmla="*/ 2948221 w 4336364"/>
                    <a:gd name="connsiteY5" fmla="*/ 300119 h 4356988"/>
                    <a:gd name="connsiteX6" fmla="*/ 2938294 w 4336364"/>
                    <a:gd name="connsiteY6" fmla="*/ 135776 h 4356988"/>
                    <a:gd name="connsiteX7" fmla="*/ 2164572 w 4336364"/>
                    <a:gd name="connsiteY7" fmla="*/ 162389 h 4356988"/>
                    <a:gd name="connsiteX8" fmla="*/ 2082692 w 4336364"/>
                    <a:gd name="connsiteY8" fmla="*/ 0 h 4356988"/>
                    <a:gd name="connsiteX9" fmla="*/ 1591674 w 4336364"/>
                    <a:gd name="connsiteY9" fmla="*/ 227536 h 4356988"/>
                    <a:gd name="connsiteX10" fmla="*/ 1461329 w 4336364"/>
                    <a:gd name="connsiteY10" fmla="*/ 101627 h 4356988"/>
                    <a:gd name="connsiteX11" fmla="*/ 852586 w 4336364"/>
                    <a:gd name="connsiteY11" fmla="*/ 673212 h 4356988"/>
                    <a:gd name="connsiteX12" fmla="*/ 661688 w 4336364"/>
                    <a:gd name="connsiteY12" fmla="*/ 608067 h 4356988"/>
                    <a:gd name="connsiteX13" fmla="*/ 326568 w 4336364"/>
                    <a:gd name="connsiteY13" fmla="*/ 1319602 h 4356988"/>
                    <a:gd name="connsiteX14" fmla="*/ 169194 w 4336364"/>
                    <a:gd name="connsiteY14" fmla="*/ 1323034 h 4356988"/>
                    <a:gd name="connsiteX15" fmla="*/ 141641 w 4336364"/>
                    <a:gd name="connsiteY15" fmla="*/ 2103831 h 4356988"/>
                    <a:gd name="connsiteX16" fmla="*/ 0 w 4336364"/>
                    <a:gd name="connsiteY16" fmla="*/ 2170719 h 4356988"/>
                    <a:gd name="connsiteX17" fmla="*/ 225268 w 4336364"/>
                    <a:gd name="connsiteY17" fmla="*/ 2789706 h 4356988"/>
                    <a:gd name="connsiteX18" fmla="*/ 139955 w 4336364"/>
                    <a:gd name="connsiteY18" fmla="*/ 2851843 h 4356988"/>
                    <a:gd name="connsiteX19" fmla="*/ 279064 w 4336364"/>
                    <a:gd name="connsiteY19" fmla="*/ 3047701 h 4356988"/>
                    <a:gd name="connsiteX20" fmla="*/ 194650 w 4336364"/>
                    <a:gd name="connsiteY20" fmla="*/ 3148059 h 4356988"/>
                    <a:gd name="connsiteX21" fmla="*/ 688160 w 4336364"/>
                    <a:gd name="connsiteY21" fmla="*/ 3585285 h 4356988"/>
                    <a:gd name="connsiteX22" fmla="*/ 626493 w 4336364"/>
                    <a:gd name="connsiteY22" fmla="*/ 3769843 h 4356988"/>
                    <a:gd name="connsiteX23" fmla="*/ 1343200 w 4336364"/>
                    <a:gd name="connsiteY23" fmla="*/ 4022026 h 4356988"/>
                    <a:gd name="connsiteX24" fmla="*/ 1346897 w 4336364"/>
                    <a:gd name="connsiteY24" fmla="*/ 4235571 h 4356988"/>
                    <a:gd name="connsiteX25" fmla="*/ 2156993 w 4336364"/>
                    <a:gd name="connsiteY25" fmla="*/ 4196764 h 4356988"/>
                    <a:gd name="connsiteX26" fmla="*/ 2241198 w 4336364"/>
                    <a:gd name="connsiteY26" fmla="*/ 4356988 h 4356988"/>
                    <a:gd name="connsiteX27" fmla="*/ 2691829 w 4336364"/>
                    <a:gd name="connsiteY27" fmla="*/ 4128025 h 4356988"/>
                    <a:gd name="connsiteX28" fmla="*/ 2817529 w 4336364"/>
                    <a:gd name="connsiteY28" fmla="*/ 4258264 h 4356988"/>
                    <a:gd name="connsiteX29" fmla="*/ 3435088 w 4336364"/>
                    <a:gd name="connsiteY29" fmla="*/ 3691483 h 4356988"/>
                    <a:gd name="connsiteX30" fmla="*/ 3614370 w 4336364"/>
                    <a:gd name="connsiteY30" fmla="*/ 3767452 h 4356988"/>
                    <a:gd name="connsiteX31" fmla="*/ 3831713 w 4336364"/>
                    <a:gd name="connsiteY31" fmla="*/ 3274160 h 4356988"/>
                    <a:gd name="connsiteX32" fmla="*/ 3920351 w 4336364"/>
                    <a:gd name="connsiteY32" fmla="*/ 3308738 h 4356988"/>
                    <a:gd name="connsiteX33" fmla="*/ 3992411 w 4336364"/>
                    <a:gd name="connsiteY33" fmla="*/ 2985545 h 4356988"/>
                    <a:gd name="connsiteX34" fmla="*/ 4183044 w 4336364"/>
                    <a:gd name="connsiteY34" fmla="*/ 2994519 h 4356988"/>
                    <a:gd name="connsiteX35" fmla="*/ 4150363 w 4336364"/>
                    <a:gd name="connsiteY35" fmla="*/ 2200057 h 4356988"/>
                    <a:gd name="connsiteX36" fmla="*/ 4336364 w 4336364"/>
                    <a:gd name="connsiteY36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334766 w 4336364"/>
                    <a:gd name="connsiteY4" fmla="*/ 486736 h 4356988"/>
                    <a:gd name="connsiteX5" fmla="*/ 3263812 w 4336364"/>
                    <a:gd name="connsiteY5" fmla="*/ 396620 h 4356988"/>
                    <a:gd name="connsiteX6" fmla="*/ 2948221 w 4336364"/>
                    <a:gd name="connsiteY6" fmla="*/ 300119 h 4356988"/>
                    <a:gd name="connsiteX7" fmla="*/ 2938294 w 4336364"/>
                    <a:gd name="connsiteY7" fmla="*/ 135776 h 4356988"/>
                    <a:gd name="connsiteX8" fmla="*/ 2164572 w 4336364"/>
                    <a:gd name="connsiteY8" fmla="*/ 162389 h 4356988"/>
                    <a:gd name="connsiteX9" fmla="*/ 2082692 w 4336364"/>
                    <a:gd name="connsiteY9" fmla="*/ 0 h 4356988"/>
                    <a:gd name="connsiteX10" fmla="*/ 1591674 w 4336364"/>
                    <a:gd name="connsiteY10" fmla="*/ 227536 h 4356988"/>
                    <a:gd name="connsiteX11" fmla="*/ 1461329 w 4336364"/>
                    <a:gd name="connsiteY11" fmla="*/ 101627 h 4356988"/>
                    <a:gd name="connsiteX12" fmla="*/ 852586 w 4336364"/>
                    <a:gd name="connsiteY12" fmla="*/ 673212 h 4356988"/>
                    <a:gd name="connsiteX13" fmla="*/ 661688 w 4336364"/>
                    <a:gd name="connsiteY13" fmla="*/ 608067 h 4356988"/>
                    <a:gd name="connsiteX14" fmla="*/ 326568 w 4336364"/>
                    <a:gd name="connsiteY14" fmla="*/ 1319602 h 4356988"/>
                    <a:gd name="connsiteX15" fmla="*/ 169194 w 4336364"/>
                    <a:gd name="connsiteY15" fmla="*/ 1323034 h 4356988"/>
                    <a:gd name="connsiteX16" fmla="*/ 141641 w 4336364"/>
                    <a:gd name="connsiteY16" fmla="*/ 2103831 h 4356988"/>
                    <a:gd name="connsiteX17" fmla="*/ 0 w 4336364"/>
                    <a:gd name="connsiteY17" fmla="*/ 2170719 h 4356988"/>
                    <a:gd name="connsiteX18" fmla="*/ 225268 w 4336364"/>
                    <a:gd name="connsiteY18" fmla="*/ 2789706 h 4356988"/>
                    <a:gd name="connsiteX19" fmla="*/ 139955 w 4336364"/>
                    <a:gd name="connsiteY19" fmla="*/ 2851843 h 4356988"/>
                    <a:gd name="connsiteX20" fmla="*/ 279064 w 4336364"/>
                    <a:gd name="connsiteY20" fmla="*/ 3047701 h 4356988"/>
                    <a:gd name="connsiteX21" fmla="*/ 194650 w 4336364"/>
                    <a:gd name="connsiteY21" fmla="*/ 3148059 h 4356988"/>
                    <a:gd name="connsiteX22" fmla="*/ 688160 w 4336364"/>
                    <a:gd name="connsiteY22" fmla="*/ 3585285 h 4356988"/>
                    <a:gd name="connsiteX23" fmla="*/ 626493 w 4336364"/>
                    <a:gd name="connsiteY23" fmla="*/ 3769843 h 4356988"/>
                    <a:gd name="connsiteX24" fmla="*/ 1343200 w 4336364"/>
                    <a:gd name="connsiteY24" fmla="*/ 4022026 h 4356988"/>
                    <a:gd name="connsiteX25" fmla="*/ 1346897 w 4336364"/>
                    <a:gd name="connsiteY25" fmla="*/ 4235571 h 4356988"/>
                    <a:gd name="connsiteX26" fmla="*/ 2156993 w 4336364"/>
                    <a:gd name="connsiteY26" fmla="*/ 4196764 h 4356988"/>
                    <a:gd name="connsiteX27" fmla="*/ 2241198 w 4336364"/>
                    <a:gd name="connsiteY27" fmla="*/ 4356988 h 4356988"/>
                    <a:gd name="connsiteX28" fmla="*/ 2691829 w 4336364"/>
                    <a:gd name="connsiteY28" fmla="*/ 4128025 h 4356988"/>
                    <a:gd name="connsiteX29" fmla="*/ 2817529 w 4336364"/>
                    <a:gd name="connsiteY29" fmla="*/ 4258264 h 4356988"/>
                    <a:gd name="connsiteX30" fmla="*/ 3435088 w 4336364"/>
                    <a:gd name="connsiteY30" fmla="*/ 3691483 h 4356988"/>
                    <a:gd name="connsiteX31" fmla="*/ 3614370 w 4336364"/>
                    <a:gd name="connsiteY31" fmla="*/ 3767452 h 4356988"/>
                    <a:gd name="connsiteX32" fmla="*/ 3831713 w 4336364"/>
                    <a:gd name="connsiteY32" fmla="*/ 3274160 h 4356988"/>
                    <a:gd name="connsiteX33" fmla="*/ 3920351 w 4336364"/>
                    <a:gd name="connsiteY33" fmla="*/ 3308738 h 4356988"/>
                    <a:gd name="connsiteX34" fmla="*/ 3992411 w 4336364"/>
                    <a:gd name="connsiteY34" fmla="*/ 2985545 h 4356988"/>
                    <a:gd name="connsiteX35" fmla="*/ 4183044 w 4336364"/>
                    <a:gd name="connsiteY35" fmla="*/ 2994519 h 4356988"/>
                    <a:gd name="connsiteX36" fmla="*/ 4150363 w 4336364"/>
                    <a:gd name="connsiteY36" fmla="*/ 2200057 h 4356988"/>
                    <a:gd name="connsiteX37" fmla="*/ 4336364 w 4336364"/>
                    <a:gd name="connsiteY37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256475 w 4336364"/>
                    <a:gd name="connsiteY4" fmla="*/ 477234 h 4356988"/>
                    <a:gd name="connsiteX5" fmla="*/ 3263812 w 4336364"/>
                    <a:gd name="connsiteY5" fmla="*/ 396620 h 4356988"/>
                    <a:gd name="connsiteX6" fmla="*/ 2948221 w 4336364"/>
                    <a:gd name="connsiteY6" fmla="*/ 300119 h 4356988"/>
                    <a:gd name="connsiteX7" fmla="*/ 2938294 w 4336364"/>
                    <a:gd name="connsiteY7" fmla="*/ 135776 h 4356988"/>
                    <a:gd name="connsiteX8" fmla="*/ 2164572 w 4336364"/>
                    <a:gd name="connsiteY8" fmla="*/ 162389 h 4356988"/>
                    <a:gd name="connsiteX9" fmla="*/ 2082692 w 4336364"/>
                    <a:gd name="connsiteY9" fmla="*/ 0 h 4356988"/>
                    <a:gd name="connsiteX10" fmla="*/ 1591674 w 4336364"/>
                    <a:gd name="connsiteY10" fmla="*/ 227536 h 4356988"/>
                    <a:gd name="connsiteX11" fmla="*/ 1461329 w 4336364"/>
                    <a:gd name="connsiteY11" fmla="*/ 101627 h 4356988"/>
                    <a:gd name="connsiteX12" fmla="*/ 852586 w 4336364"/>
                    <a:gd name="connsiteY12" fmla="*/ 673212 h 4356988"/>
                    <a:gd name="connsiteX13" fmla="*/ 661688 w 4336364"/>
                    <a:gd name="connsiteY13" fmla="*/ 608067 h 4356988"/>
                    <a:gd name="connsiteX14" fmla="*/ 326568 w 4336364"/>
                    <a:gd name="connsiteY14" fmla="*/ 1319602 h 4356988"/>
                    <a:gd name="connsiteX15" fmla="*/ 169194 w 4336364"/>
                    <a:gd name="connsiteY15" fmla="*/ 1323034 h 4356988"/>
                    <a:gd name="connsiteX16" fmla="*/ 141641 w 4336364"/>
                    <a:gd name="connsiteY16" fmla="*/ 2103831 h 4356988"/>
                    <a:gd name="connsiteX17" fmla="*/ 0 w 4336364"/>
                    <a:gd name="connsiteY17" fmla="*/ 2170719 h 4356988"/>
                    <a:gd name="connsiteX18" fmla="*/ 225268 w 4336364"/>
                    <a:gd name="connsiteY18" fmla="*/ 2789706 h 4356988"/>
                    <a:gd name="connsiteX19" fmla="*/ 139955 w 4336364"/>
                    <a:gd name="connsiteY19" fmla="*/ 2851843 h 4356988"/>
                    <a:gd name="connsiteX20" fmla="*/ 279064 w 4336364"/>
                    <a:gd name="connsiteY20" fmla="*/ 3047701 h 4356988"/>
                    <a:gd name="connsiteX21" fmla="*/ 194650 w 4336364"/>
                    <a:gd name="connsiteY21" fmla="*/ 3148059 h 4356988"/>
                    <a:gd name="connsiteX22" fmla="*/ 688160 w 4336364"/>
                    <a:gd name="connsiteY22" fmla="*/ 3585285 h 4356988"/>
                    <a:gd name="connsiteX23" fmla="*/ 626493 w 4336364"/>
                    <a:gd name="connsiteY23" fmla="*/ 3769843 h 4356988"/>
                    <a:gd name="connsiteX24" fmla="*/ 1343200 w 4336364"/>
                    <a:gd name="connsiteY24" fmla="*/ 4022026 h 4356988"/>
                    <a:gd name="connsiteX25" fmla="*/ 1346897 w 4336364"/>
                    <a:gd name="connsiteY25" fmla="*/ 4235571 h 4356988"/>
                    <a:gd name="connsiteX26" fmla="*/ 2156993 w 4336364"/>
                    <a:gd name="connsiteY26" fmla="*/ 4196764 h 4356988"/>
                    <a:gd name="connsiteX27" fmla="*/ 2241198 w 4336364"/>
                    <a:gd name="connsiteY27" fmla="*/ 4356988 h 4356988"/>
                    <a:gd name="connsiteX28" fmla="*/ 2691829 w 4336364"/>
                    <a:gd name="connsiteY28" fmla="*/ 4128025 h 4356988"/>
                    <a:gd name="connsiteX29" fmla="*/ 2817529 w 4336364"/>
                    <a:gd name="connsiteY29" fmla="*/ 4258264 h 4356988"/>
                    <a:gd name="connsiteX30" fmla="*/ 3435088 w 4336364"/>
                    <a:gd name="connsiteY30" fmla="*/ 3691483 h 4356988"/>
                    <a:gd name="connsiteX31" fmla="*/ 3614370 w 4336364"/>
                    <a:gd name="connsiteY31" fmla="*/ 3767452 h 4356988"/>
                    <a:gd name="connsiteX32" fmla="*/ 3831713 w 4336364"/>
                    <a:gd name="connsiteY32" fmla="*/ 3274160 h 4356988"/>
                    <a:gd name="connsiteX33" fmla="*/ 3920351 w 4336364"/>
                    <a:gd name="connsiteY33" fmla="*/ 3308738 h 4356988"/>
                    <a:gd name="connsiteX34" fmla="*/ 3992411 w 4336364"/>
                    <a:gd name="connsiteY34" fmla="*/ 2985545 h 4356988"/>
                    <a:gd name="connsiteX35" fmla="*/ 4183044 w 4336364"/>
                    <a:gd name="connsiteY35" fmla="*/ 2994519 h 4356988"/>
                    <a:gd name="connsiteX36" fmla="*/ 4150363 w 4336364"/>
                    <a:gd name="connsiteY36" fmla="*/ 2200057 h 4356988"/>
                    <a:gd name="connsiteX37" fmla="*/ 4336364 w 4336364"/>
                    <a:gd name="connsiteY37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347700 w 4336364"/>
                    <a:gd name="connsiteY4" fmla="*/ 565819 h 4356988"/>
                    <a:gd name="connsiteX5" fmla="*/ 3256475 w 4336364"/>
                    <a:gd name="connsiteY5" fmla="*/ 477234 h 4356988"/>
                    <a:gd name="connsiteX6" fmla="*/ 3263812 w 4336364"/>
                    <a:gd name="connsiteY6" fmla="*/ 396620 h 4356988"/>
                    <a:gd name="connsiteX7" fmla="*/ 2948221 w 4336364"/>
                    <a:gd name="connsiteY7" fmla="*/ 300119 h 4356988"/>
                    <a:gd name="connsiteX8" fmla="*/ 2938294 w 4336364"/>
                    <a:gd name="connsiteY8" fmla="*/ 135776 h 4356988"/>
                    <a:gd name="connsiteX9" fmla="*/ 2164572 w 4336364"/>
                    <a:gd name="connsiteY9" fmla="*/ 162389 h 4356988"/>
                    <a:gd name="connsiteX10" fmla="*/ 2082692 w 4336364"/>
                    <a:gd name="connsiteY10" fmla="*/ 0 h 4356988"/>
                    <a:gd name="connsiteX11" fmla="*/ 1591674 w 4336364"/>
                    <a:gd name="connsiteY11" fmla="*/ 227536 h 4356988"/>
                    <a:gd name="connsiteX12" fmla="*/ 1461329 w 4336364"/>
                    <a:gd name="connsiteY12" fmla="*/ 101627 h 4356988"/>
                    <a:gd name="connsiteX13" fmla="*/ 852586 w 4336364"/>
                    <a:gd name="connsiteY13" fmla="*/ 673212 h 4356988"/>
                    <a:gd name="connsiteX14" fmla="*/ 661688 w 4336364"/>
                    <a:gd name="connsiteY14" fmla="*/ 608067 h 4356988"/>
                    <a:gd name="connsiteX15" fmla="*/ 326568 w 4336364"/>
                    <a:gd name="connsiteY15" fmla="*/ 1319602 h 4356988"/>
                    <a:gd name="connsiteX16" fmla="*/ 169194 w 4336364"/>
                    <a:gd name="connsiteY16" fmla="*/ 1323034 h 4356988"/>
                    <a:gd name="connsiteX17" fmla="*/ 141641 w 4336364"/>
                    <a:gd name="connsiteY17" fmla="*/ 2103831 h 4356988"/>
                    <a:gd name="connsiteX18" fmla="*/ 0 w 4336364"/>
                    <a:gd name="connsiteY18" fmla="*/ 2170719 h 4356988"/>
                    <a:gd name="connsiteX19" fmla="*/ 225268 w 4336364"/>
                    <a:gd name="connsiteY19" fmla="*/ 2789706 h 4356988"/>
                    <a:gd name="connsiteX20" fmla="*/ 139955 w 4336364"/>
                    <a:gd name="connsiteY20" fmla="*/ 2851843 h 4356988"/>
                    <a:gd name="connsiteX21" fmla="*/ 279064 w 4336364"/>
                    <a:gd name="connsiteY21" fmla="*/ 3047701 h 4356988"/>
                    <a:gd name="connsiteX22" fmla="*/ 194650 w 4336364"/>
                    <a:gd name="connsiteY22" fmla="*/ 3148059 h 4356988"/>
                    <a:gd name="connsiteX23" fmla="*/ 688160 w 4336364"/>
                    <a:gd name="connsiteY23" fmla="*/ 3585285 h 4356988"/>
                    <a:gd name="connsiteX24" fmla="*/ 626493 w 4336364"/>
                    <a:gd name="connsiteY24" fmla="*/ 3769843 h 4356988"/>
                    <a:gd name="connsiteX25" fmla="*/ 1343200 w 4336364"/>
                    <a:gd name="connsiteY25" fmla="*/ 4022026 h 4356988"/>
                    <a:gd name="connsiteX26" fmla="*/ 1346897 w 4336364"/>
                    <a:gd name="connsiteY26" fmla="*/ 4235571 h 4356988"/>
                    <a:gd name="connsiteX27" fmla="*/ 2156993 w 4336364"/>
                    <a:gd name="connsiteY27" fmla="*/ 4196764 h 4356988"/>
                    <a:gd name="connsiteX28" fmla="*/ 2241198 w 4336364"/>
                    <a:gd name="connsiteY28" fmla="*/ 4356988 h 4356988"/>
                    <a:gd name="connsiteX29" fmla="*/ 2691829 w 4336364"/>
                    <a:gd name="connsiteY29" fmla="*/ 4128025 h 4356988"/>
                    <a:gd name="connsiteX30" fmla="*/ 2817529 w 4336364"/>
                    <a:gd name="connsiteY30" fmla="*/ 4258264 h 4356988"/>
                    <a:gd name="connsiteX31" fmla="*/ 3435088 w 4336364"/>
                    <a:gd name="connsiteY31" fmla="*/ 3691483 h 4356988"/>
                    <a:gd name="connsiteX32" fmla="*/ 3614370 w 4336364"/>
                    <a:gd name="connsiteY32" fmla="*/ 3767452 h 4356988"/>
                    <a:gd name="connsiteX33" fmla="*/ 3831713 w 4336364"/>
                    <a:gd name="connsiteY33" fmla="*/ 3274160 h 4356988"/>
                    <a:gd name="connsiteX34" fmla="*/ 3920351 w 4336364"/>
                    <a:gd name="connsiteY34" fmla="*/ 3308738 h 4356988"/>
                    <a:gd name="connsiteX35" fmla="*/ 3992411 w 4336364"/>
                    <a:gd name="connsiteY35" fmla="*/ 2985545 h 4356988"/>
                    <a:gd name="connsiteX36" fmla="*/ 4183044 w 4336364"/>
                    <a:gd name="connsiteY36" fmla="*/ 2994519 h 4356988"/>
                    <a:gd name="connsiteX37" fmla="*/ 4150363 w 4336364"/>
                    <a:gd name="connsiteY37" fmla="*/ 2200057 h 4356988"/>
                    <a:gd name="connsiteX38" fmla="*/ 4336364 w 4336364"/>
                    <a:gd name="connsiteY38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718038 w 4336364"/>
                    <a:gd name="connsiteY4" fmla="*/ 702443 h 4356988"/>
                    <a:gd name="connsiteX5" fmla="*/ 3256475 w 4336364"/>
                    <a:gd name="connsiteY5" fmla="*/ 477234 h 4356988"/>
                    <a:gd name="connsiteX6" fmla="*/ 3263812 w 4336364"/>
                    <a:gd name="connsiteY6" fmla="*/ 396620 h 4356988"/>
                    <a:gd name="connsiteX7" fmla="*/ 2948221 w 4336364"/>
                    <a:gd name="connsiteY7" fmla="*/ 300119 h 4356988"/>
                    <a:gd name="connsiteX8" fmla="*/ 2938294 w 4336364"/>
                    <a:gd name="connsiteY8" fmla="*/ 135776 h 4356988"/>
                    <a:gd name="connsiteX9" fmla="*/ 2164572 w 4336364"/>
                    <a:gd name="connsiteY9" fmla="*/ 162389 h 4356988"/>
                    <a:gd name="connsiteX10" fmla="*/ 2082692 w 4336364"/>
                    <a:gd name="connsiteY10" fmla="*/ 0 h 4356988"/>
                    <a:gd name="connsiteX11" fmla="*/ 1591674 w 4336364"/>
                    <a:gd name="connsiteY11" fmla="*/ 227536 h 4356988"/>
                    <a:gd name="connsiteX12" fmla="*/ 1461329 w 4336364"/>
                    <a:gd name="connsiteY12" fmla="*/ 101627 h 4356988"/>
                    <a:gd name="connsiteX13" fmla="*/ 852586 w 4336364"/>
                    <a:gd name="connsiteY13" fmla="*/ 673212 h 4356988"/>
                    <a:gd name="connsiteX14" fmla="*/ 661688 w 4336364"/>
                    <a:gd name="connsiteY14" fmla="*/ 608067 h 4356988"/>
                    <a:gd name="connsiteX15" fmla="*/ 326568 w 4336364"/>
                    <a:gd name="connsiteY15" fmla="*/ 1319602 h 4356988"/>
                    <a:gd name="connsiteX16" fmla="*/ 169194 w 4336364"/>
                    <a:gd name="connsiteY16" fmla="*/ 1323034 h 4356988"/>
                    <a:gd name="connsiteX17" fmla="*/ 141641 w 4336364"/>
                    <a:gd name="connsiteY17" fmla="*/ 2103831 h 4356988"/>
                    <a:gd name="connsiteX18" fmla="*/ 0 w 4336364"/>
                    <a:gd name="connsiteY18" fmla="*/ 2170719 h 4356988"/>
                    <a:gd name="connsiteX19" fmla="*/ 225268 w 4336364"/>
                    <a:gd name="connsiteY19" fmla="*/ 2789706 h 4356988"/>
                    <a:gd name="connsiteX20" fmla="*/ 139955 w 4336364"/>
                    <a:gd name="connsiteY20" fmla="*/ 2851843 h 4356988"/>
                    <a:gd name="connsiteX21" fmla="*/ 279064 w 4336364"/>
                    <a:gd name="connsiteY21" fmla="*/ 3047701 h 4356988"/>
                    <a:gd name="connsiteX22" fmla="*/ 194650 w 4336364"/>
                    <a:gd name="connsiteY22" fmla="*/ 3148059 h 4356988"/>
                    <a:gd name="connsiteX23" fmla="*/ 688160 w 4336364"/>
                    <a:gd name="connsiteY23" fmla="*/ 3585285 h 4356988"/>
                    <a:gd name="connsiteX24" fmla="*/ 626493 w 4336364"/>
                    <a:gd name="connsiteY24" fmla="*/ 3769843 h 4356988"/>
                    <a:gd name="connsiteX25" fmla="*/ 1343200 w 4336364"/>
                    <a:gd name="connsiteY25" fmla="*/ 4022026 h 4356988"/>
                    <a:gd name="connsiteX26" fmla="*/ 1346897 w 4336364"/>
                    <a:gd name="connsiteY26" fmla="*/ 4235571 h 4356988"/>
                    <a:gd name="connsiteX27" fmla="*/ 2156993 w 4336364"/>
                    <a:gd name="connsiteY27" fmla="*/ 4196764 h 4356988"/>
                    <a:gd name="connsiteX28" fmla="*/ 2241198 w 4336364"/>
                    <a:gd name="connsiteY28" fmla="*/ 4356988 h 4356988"/>
                    <a:gd name="connsiteX29" fmla="*/ 2691829 w 4336364"/>
                    <a:gd name="connsiteY29" fmla="*/ 4128025 h 4356988"/>
                    <a:gd name="connsiteX30" fmla="*/ 2817529 w 4336364"/>
                    <a:gd name="connsiteY30" fmla="*/ 4258264 h 4356988"/>
                    <a:gd name="connsiteX31" fmla="*/ 3435088 w 4336364"/>
                    <a:gd name="connsiteY31" fmla="*/ 3691483 h 4356988"/>
                    <a:gd name="connsiteX32" fmla="*/ 3614370 w 4336364"/>
                    <a:gd name="connsiteY32" fmla="*/ 3767452 h 4356988"/>
                    <a:gd name="connsiteX33" fmla="*/ 3831713 w 4336364"/>
                    <a:gd name="connsiteY33" fmla="*/ 3274160 h 4356988"/>
                    <a:gd name="connsiteX34" fmla="*/ 3920351 w 4336364"/>
                    <a:gd name="connsiteY34" fmla="*/ 3308738 h 4356988"/>
                    <a:gd name="connsiteX35" fmla="*/ 3992411 w 4336364"/>
                    <a:gd name="connsiteY35" fmla="*/ 2985545 h 4356988"/>
                    <a:gd name="connsiteX36" fmla="*/ 4183044 w 4336364"/>
                    <a:gd name="connsiteY36" fmla="*/ 2994519 h 4356988"/>
                    <a:gd name="connsiteX37" fmla="*/ 4150363 w 4336364"/>
                    <a:gd name="connsiteY37" fmla="*/ 2200057 h 4356988"/>
                    <a:gd name="connsiteX38" fmla="*/ 4336364 w 4336364"/>
                    <a:gd name="connsiteY38" fmla="*/ 2109543 h 4356988"/>
                    <a:gd name="connsiteX0" fmla="*/ 4336364 w 4336364"/>
                    <a:gd name="connsiteY0" fmla="*/ 2109543 h 4356988"/>
                    <a:gd name="connsiteX1" fmla="*/ 4094460 w 4336364"/>
                    <a:gd name="connsiteY1" fmla="*/ 1617076 h 4356988"/>
                    <a:gd name="connsiteX2" fmla="*/ 4226799 w 4336364"/>
                    <a:gd name="connsiteY2" fmla="*/ 1499918 h 4356988"/>
                    <a:gd name="connsiteX3" fmla="*/ 3626919 w 4336364"/>
                    <a:gd name="connsiteY3" fmla="*/ 865465 h 4356988"/>
                    <a:gd name="connsiteX4" fmla="*/ 3718038 w 4336364"/>
                    <a:gd name="connsiteY4" fmla="*/ 702443 h 4356988"/>
                    <a:gd name="connsiteX5" fmla="*/ 3244861 w 4336364"/>
                    <a:gd name="connsiteY5" fmla="*/ 488056 h 4356988"/>
                    <a:gd name="connsiteX6" fmla="*/ 3263812 w 4336364"/>
                    <a:gd name="connsiteY6" fmla="*/ 396620 h 4356988"/>
                    <a:gd name="connsiteX7" fmla="*/ 2948221 w 4336364"/>
                    <a:gd name="connsiteY7" fmla="*/ 300119 h 4356988"/>
                    <a:gd name="connsiteX8" fmla="*/ 2938294 w 4336364"/>
                    <a:gd name="connsiteY8" fmla="*/ 135776 h 4356988"/>
                    <a:gd name="connsiteX9" fmla="*/ 2164572 w 4336364"/>
                    <a:gd name="connsiteY9" fmla="*/ 162389 h 4356988"/>
                    <a:gd name="connsiteX10" fmla="*/ 2082692 w 4336364"/>
                    <a:gd name="connsiteY10" fmla="*/ 0 h 4356988"/>
                    <a:gd name="connsiteX11" fmla="*/ 1591674 w 4336364"/>
                    <a:gd name="connsiteY11" fmla="*/ 227536 h 4356988"/>
                    <a:gd name="connsiteX12" fmla="*/ 1461329 w 4336364"/>
                    <a:gd name="connsiteY12" fmla="*/ 101627 h 4356988"/>
                    <a:gd name="connsiteX13" fmla="*/ 852586 w 4336364"/>
                    <a:gd name="connsiteY13" fmla="*/ 673212 h 4356988"/>
                    <a:gd name="connsiteX14" fmla="*/ 661688 w 4336364"/>
                    <a:gd name="connsiteY14" fmla="*/ 608067 h 4356988"/>
                    <a:gd name="connsiteX15" fmla="*/ 326568 w 4336364"/>
                    <a:gd name="connsiteY15" fmla="*/ 1319602 h 4356988"/>
                    <a:gd name="connsiteX16" fmla="*/ 169194 w 4336364"/>
                    <a:gd name="connsiteY16" fmla="*/ 1323034 h 4356988"/>
                    <a:gd name="connsiteX17" fmla="*/ 141641 w 4336364"/>
                    <a:gd name="connsiteY17" fmla="*/ 2103831 h 4356988"/>
                    <a:gd name="connsiteX18" fmla="*/ 0 w 4336364"/>
                    <a:gd name="connsiteY18" fmla="*/ 2170719 h 4356988"/>
                    <a:gd name="connsiteX19" fmla="*/ 225268 w 4336364"/>
                    <a:gd name="connsiteY19" fmla="*/ 2789706 h 4356988"/>
                    <a:gd name="connsiteX20" fmla="*/ 139955 w 4336364"/>
                    <a:gd name="connsiteY20" fmla="*/ 2851843 h 4356988"/>
                    <a:gd name="connsiteX21" fmla="*/ 279064 w 4336364"/>
                    <a:gd name="connsiteY21" fmla="*/ 3047701 h 4356988"/>
                    <a:gd name="connsiteX22" fmla="*/ 194650 w 4336364"/>
                    <a:gd name="connsiteY22" fmla="*/ 3148059 h 4356988"/>
                    <a:gd name="connsiteX23" fmla="*/ 688160 w 4336364"/>
                    <a:gd name="connsiteY23" fmla="*/ 3585285 h 4356988"/>
                    <a:gd name="connsiteX24" fmla="*/ 626493 w 4336364"/>
                    <a:gd name="connsiteY24" fmla="*/ 3769843 h 4356988"/>
                    <a:gd name="connsiteX25" fmla="*/ 1343200 w 4336364"/>
                    <a:gd name="connsiteY25" fmla="*/ 4022026 h 4356988"/>
                    <a:gd name="connsiteX26" fmla="*/ 1346897 w 4336364"/>
                    <a:gd name="connsiteY26" fmla="*/ 4235571 h 4356988"/>
                    <a:gd name="connsiteX27" fmla="*/ 2156993 w 4336364"/>
                    <a:gd name="connsiteY27" fmla="*/ 4196764 h 4356988"/>
                    <a:gd name="connsiteX28" fmla="*/ 2241198 w 4336364"/>
                    <a:gd name="connsiteY28" fmla="*/ 4356988 h 4356988"/>
                    <a:gd name="connsiteX29" fmla="*/ 2691829 w 4336364"/>
                    <a:gd name="connsiteY29" fmla="*/ 4128025 h 4356988"/>
                    <a:gd name="connsiteX30" fmla="*/ 2817529 w 4336364"/>
                    <a:gd name="connsiteY30" fmla="*/ 4258264 h 4356988"/>
                    <a:gd name="connsiteX31" fmla="*/ 3435088 w 4336364"/>
                    <a:gd name="connsiteY31" fmla="*/ 3691483 h 4356988"/>
                    <a:gd name="connsiteX32" fmla="*/ 3614370 w 4336364"/>
                    <a:gd name="connsiteY32" fmla="*/ 3767452 h 4356988"/>
                    <a:gd name="connsiteX33" fmla="*/ 3831713 w 4336364"/>
                    <a:gd name="connsiteY33" fmla="*/ 3274160 h 4356988"/>
                    <a:gd name="connsiteX34" fmla="*/ 3920351 w 4336364"/>
                    <a:gd name="connsiteY34" fmla="*/ 3308738 h 4356988"/>
                    <a:gd name="connsiteX35" fmla="*/ 3992411 w 4336364"/>
                    <a:gd name="connsiteY35" fmla="*/ 2985545 h 4356988"/>
                    <a:gd name="connsiteX36" fmla="*/ 4183044 w 4336364"/>
                    <a:gd name="connsiteY36" fmla="*/ 2994519 h 4356988"/>
                    <a:gd name="connsiteX37" fmla="*/ 4150363 w 4336364"/>
                    <a:gd name="connsiteY37" fmla="*/ 2200057 h 4356988"/>
                    <a:gd name="connsiteX38" fmla="*/ 4336364 w 4336364"/>
                    <a:gd name="connsiteY38" fmla="*/ 2109543 h 43569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</a:cxnLst>
                  <a:rect l="l" t="t" r="r" b="b"/>
                  <a:pathLst>
                    <a:path w="4336364" h="4356988">
                      <a:moveTo>
                        <a:pt x="4336364" y="2109543"/>
                      </a:moveTo>
                      <a:lnTo>
                        <a:pt x="4094460" y="1617076"/>
                      </a:lnTo>
                      <a:lnTo>
                        <a:pt x="4226799" y="1499918"/>
                      </a:lnTo>
                      <a:lnTo>
                        <a:pt x="3626919" y="865465"/>
                      </a:lnTo>
                      <a:lnTo>
                        <a:pt x="3718038" y="702443"/>
                      </a:lnTo>
                      <a:lnTo>
                        <a:pt x="3244861" y="488056"/>
                      </a:lnTo>
                      <a:lnTo>
                        <a:pt x="3263812" y="396620"/>
                      </a:lnTo>
                      <a:lnTo>
                        <a:pt x="2948221" y="300119"/>
                      </a:lnTo>
                      <a:lnTo>
                        <a:pt x="2938294" y="135776"/>
                      </a:lnTo>
                      <a:lnTo>
                        <a:pt x="2164572" y="162389"/>
                      </a:lnTo>
                      <a:lnTo>
                        <a:pt x="2082692" y="0"/>
                      </a:lnTo>
                      <a:lnTo>
                        <a:pt x="1591674" y="227536"/>
                      </a:lnTo>
                      <a:lnTo>
                        <a:pt x="1461329" y="101627"/>
                      </a:lnTo>
                      <a:lnTo>
                        <a:pt x="852586" y="673212"/>
                      </a:lnTo>
                      <a:lnTo>
                        <a:pt x="661688" y="608067"/>
                      </a:lnTo>
                      <a:lnTo>
                        <a:pt x="326568" y="1319602"/>
                      </a:lnTo>
                      <a:lnTo>
                        <a:pt x="169194" y="1323034"/>
                      </a:lnTo>
                      <a:lnTo>
                        <a:pt x="141641" y="2103831"/>
                      </a:lnTo>
                      <a:lnTo>
                        <a:pt x="0" y="2170719"/>
                      </a:lnTo>
                      <a:lnTo>
                        <a:pt x="225268" y="2789706"/>
                      </a:lnTo>
                      <a:lnTo>
                        <a:pt x="139955" y="2851843"/>
                      </a:lnTo>
                      <a:lnTo>
                        <a:pt x="279064" y="3047701"/>
                      </a:lnTo>
                      <a:lnTo>
                        <a:pt x="194650" y="3148059"/>
                      </a:lnTo>
                      <a:lnTo>
                        <a:pt x="688160" y="3585285"/>
                      </a:lnTo>
                      <a:lnTo>
                        <a:pt x="626493" y="3769843"/>
                      </a:lnTo>
                      <a:lnTo>
                        <a:pt x="1343200" y="4022026"/>
                      </a:lnTo>
                      <a:cubicBezTo>
                        <a:pt x="1344432" y="4093208"/>
                        <a:pt x="1345665" y="4164389"/>
                        <a:pt x="1346897" y="4235571"/>
                      </a:cubicBezTo>
                      <a:lnTo>
                        <a:pt x="2156993" y="4196764"/>
                      </a:lnTo>
                      <a:lnTo>
                        <a:pt x="2241198" y="4356988"/>
                      </a:lnTo>
                      <a:lnTo>
                        <a:pt x="2691829" y="4128025"/>
                      </a:lnTo>
                      <a:lnTo>
                        <a:pt x="2817529" y="4258264"/>
                      </a:lnTo>
                      <a:lnTo>
                        <a:pt x="3435088" y="3691483"/>
                      </a:lnTo>
                      <a:lnTo>
                        <a:pt x="3614370" y="3767452"/>
                      </a:lnTo>
                      <a:lnTo>
                        <a:pt x="3831713" y="3274160"/>
                      </a:lnTo>
                      <a:lnTo>
                        <a:pt x="3920351" y="3308738"/>
                      </a:lnTo>
                      <a:lnTo>
                        <a:pt x="3992411" y="2985545"/>
                      </a:lnTo>
                      <a:lnTo>
                        <a:pt x="4183044" y="2994519"/>
                      </a:lnTo>
                      <a:lnTo>
                        <a:pt x="4150363" y="2200057"/>
                      </a:lnTo>
                      <a:lnTo>
                        <a:pt x="4336364" y="2109543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1270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srgbClr val="122D4F"/>
                    </a:solidFill>
                  </a:endParaRPr>
                </a:p>
              </p:txBody>
            </p:sp>
          </p:grp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30CF037B-79DC-774E-B156-7DF81C610E1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12730" y="3029416"/>
                <a:ext cx="7254405" cy="6948546"/>
              </a:xfrm>
              <a:prstGeom prst="line">
                <a:avLst/>
              </a:prstGeom>
              <a:ln w="6350">
                <a:solidFill>
                  <a:srgbClr val="0432FF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6" name="Freeform 95">
                <a:extLst>
                  <a:ext uri="{FF2B5EF4-FFF2-40B4-BE49-F238E27FC236}">
                    <a16:creationId xmlns:a16="http://schemas.microsoft.com/office/drawing/2014/main" id="{83AA6A83-AE0E-2A27-D9F1-E42A717FF67E}"/>
                  </a:ext>
                </a:extLst>
              </p:cNvPr>
              <p:cNvSpPr/>
              <p:nvPr/>
            </p:nvSpPr>
            <p:spPr>
              <a:xfrm rot="20599022">
                <a:off x="3757891" y="5915760"/>
                <a:ext cx="1127463" cy="314905"/>
              </a:xfrm>
              <a:custGeom>
                <a:avLst/>
                <a:gdLst>
                  <a:gd name="connsiteX0" fmla="*/ 1583940 w 1583940"/>
                  <a:gd name="connsiteY0" fmla="*/ 0 h 1316123"/>
                  <a:gd name="connsiteX1" fmla="*/ 1086567 w 1583940"/>
                  <a:gd name="connsiteY1" fmla="*/ 600672 h 1316123"/>
                  <a:gd name="connsiteX2" fmla="*/ 967963 w 1583940"/>
                  <a:gd name="connsiteY2" fmla="*/ 485894 h 1316123"/>
                  <a:gd name="connsiteX3" fmla="*/ 661888 w 1583940"/>
                  <a:gd name="connsiteY3" fmla="*/ 665713 h 1316123"/>
                  <a:gd name="connsiteX4" fmla="*/ 505024 w 1583940"/>
                  <a:gd name="connsiteY4" fmla="*/ 799621 h 1316123"/>
                  <a:gd name="connsiteX5" fmla="*/ 0 w 1583940"/>
                  <a:gd name="connsiteY5" fmla="*/ 1308472 h 1316123"/>
                  <a:gd name="connsiteX6" fmla="*/ 179819 w 1583940"/>
                  <a:gd name="connsiteY6" fmla="*/ 1316123 h 1316123"/>
                  <a:gd name="connsiteX7" fmla="*/ 459113 w 1583940"/>
                  <a:gd name="connsiteY7" fmla="*/ 1296994 h 1316123"/>
                  <a:gd name="connsiteX8" fmla="*/ 746058 w 1583940"/>
                  <a:gd name="connsiteY8" fmla="*/ 1243431 h 1316123"/>
                  <a:gd name="connsiteX9" fmla="*/ 1017700 w 1583940"/>
                  <a:gd name="connsiteY9" fmla="*/ 1170738 h 1316123"/>
                  <a:gd name="connsiteX10" fmla="*/ 738407 w 1583940"/>
                  <a:gd name="connsiteY10" fmla="*/ 849359 h 1316123"/>
                  <a:gd name="connsiteX11" fmla="*/ 1033004 w 1583940"/>
                  <a:gd name="connsiteY11" fmla="*/ 547109 h 1316123"/>
                  <a:gd name="connsiteX0" fmla="*/ 1086567 w 1086567"/>
                  <a:gd name="connsiteY0" fmla="*/ 114778 h 830229"/>
                  <a:gd name="connsiteX1" fmla="*/ 967963 w 1086567"/>
                  <a:gd name="connsiteY1" fmla="*/ 0 h 830229"/>
                  <a:gd name="connsiteX2" fmla="*/ 661888 w 1086567"/>
                  <a:gd name="connsiteY2" fmla="*/ 179819 h 830229"/>
                  <a:gd name="connsiteX3" fmla="*/ 505024 w 1086567"/>
                  <a:gd name="connsiteY3" fmla="*/ 313727 h 830229"/>
                  <a:gd name="connsiteX4" fmla="*/ 0 w 1086567"/>
                  <a:gd name="connsiteY4" fmla="*/ 822578 h 830229"/>
                  <a:gd name="connsiteX5" fmla="*/ 179819 w 1086567"/>
                  <a:gd name="connsiteY5" fmla="*/ 830229 h 830229"/>
                  <a:gd name="connsiteX6" fmla="*/ 459113 w 1086567"/>
                  <a:gd name="connsiteY6" fmla="*/ 811100 h 830229"/>
                  <a:gd name="connsiteX7" fmla="*/ 746058 w 1086567"/>
                  <a:gd name="connsiteY7" fmla="*/ 757537 h 830229"/>
                  <a:gd name="connsiteX8" fmla="*/ 1017700 w 1086567"/>
                  <a:gd name="connsiteY8" fmla="*/ 684844 h 830229"/>
                  <a:gd name="connsiteX9" fmla="*/ 738407 w 1086567"/>
                  <a:gd name="connsiteY9" fmla="*/ 363465 h 830229"/>
                  <a:gd name="connsiteX10" fmla="*/ 1033004 w 1086567"/>
                  <a:gd name="connsiteY10" fmla="*/ 61215 h 830229"/>
                  <a:gd name="connsiteX0" fmla="*/ 967963 w 1033004"/>
                  <a:gd name="connsiteY0" fmla="*/ 0 h 830229"/>
                  <a:gd name="connsiteX1" fmla="*/ 661888 w 1033004"/>
                  <a:gd name="connsiteY1" fmla="*/ 179819 h 830229"/>
                  <a:gd name="connsiteX2" fmla="*/ 505024 w 1033004"/>
                  <a:gd name="connsiteY2" fmla="*/ 313727 h 830229"/>
                  <a:gd name="connsiteX3" fmla="*/ 0 w 1033004"/>
                  <a:gd name="connsiteY3" fmla="*/ 822578 h 830229"/>
                  <a:gd name="connsiteX4" fmla="*/ 179819 w 1033004"/>
                  <a:gd name="connsiteY4" fmla="*/ 830229 h 830229"/>
                  <a:gd name="connsiteX5" fmla="*/ 459113 w 1033004"/>
                  <a:gd name="connsiteY5" fmla="*/ 811100 h 830229"/>
                  <a:gd name="connsiteX6" fmla="*/ 746058 w 1033004"/>
                  <a:gd name="connsiteY6" fmla="*/ 757537 h 830229"/>
                  <a:gd name="connsiteX7" fmla="*/ 1017700 w 1033004"/>
                  <a:gd name="connsiteY7" fmla="*/ 684844 h 830229"/>
                  <a:gd name="connsiteX8" fmla="*/ 738407 w 1033004"/>
                  <a:gd name="connsiteY8" fmla="*/ 363465 h 830229"/>
                  <a:gd name="connsiteX9" fmla="*/ 1033004 w 1033004"/>
                  <a:gd name="connsiteY9" fmla="*/ 61215 h 830229"/>
                  <a:gd name="connsiteX0" fmla="*/ 967963 w 1033004"/>
                  <a:gd name="connsiteY0" fmla="*/ 0 h 830229"/>
                  <a:gd name="connsiteX1" fmla="*/ 661888 w 1033004"/>
                  <a:gd name="connsiteY1" fmla="*/ 179819 h 830229"/>
                  <a:gd name="connsiteX2" fmla="*/ 505024 w 1033004"/>
                  <a:gd name="connsiteY2" fmla="*/ 313727 h 830229"/>
                  <a:gd name="connsiteX3" fmla="*/ 0 w 1033004"/>
                  <a:gd name="connsiteY3" fmla="*/ 822578 h 830229"/>
                  <a:gd name="connsiteX4" fmla="*/ 179819 w 1033004"/>
                  <a:gd name="connsiteY4" fmla="*/ 830229 h 830229"/>
                  <a:gd name="connsiteX5" fmla="*/ 459113 w 1033004"/>
                  <a:gd name="connsiteY5" fmla="*/ 811100 h 830229"/>
                  <a:gd name="connsiteX6" fmla="*/ 746058 w 1033004"/>
                  <a:gd name="connsiteY6" fmla="*/ 757537 h 830229"/>
                  <a:gd name="connsiteX7" fmla="*/ 1017700 w 1033004"/>
                  <a:gd name="connsiteY7" fmla="*/ 684844 h 830229"/>
                  <a:gd name="connsiteX8" fmla="*/ 738407 w 1033004"/>
                  <a:gd name="connsiteY8" fmla="*/ 363465 h 830229"/>
                  <a:gd name="connsiteX9" fmla="*/ 1033004 w 1033004"/>
                  <a:gd name="connsiteY9" fmla="*/ 61215 h 830229"/>
                  <a:gd name="connsiteX10" fmla="*/ 967963 w 1033004"/>
                  <a:gd name="connsiteY10" fmla="*/ 0 h 830229"/>
                  <a:gd name="connsiteX0" fmla="*/ 967963 w 1033004"/>
                  <a:gd name="connsiteY0" fmla="*/ 0 h 830229"/>
                  <a:gd name="connsiteX1" fmla="*/ 661888 w 1033004"/>
                  <a:gd name="connsiteY1" fmla="*/ 179819 h 830229"/>
                  <a:gd name="connsiteX2" fmla="*/ 505024 w 1033004"/>
                  <a:gd name="connsiteY2" fmla="*/ 313727 h 830229"/>
                  <a:gd name="connsiteX3" fmla="*/ 0 w 1033004"/>
                  <a:gd name="connsiteY3" fmla="*/ 822578 h 830229"/>
                  <a:gd name="connsiteX4" fmla="*/ 179819 w 1033004"/>
                  <a:gd name="connsiteY4" fmla="*/ 830229 h 830229"/>
                  <a:gd name="connsiteX5" fmla="*/ 459113 w 1033004"/>
                  <a:gd name="connsiteY5" fmla="*/ 811100 h 830229"/>
                  <a:gd name="connsiteX6" fmla="*/ 746058 w 1033004"/>
                  <a:gd name="connsiteY6" fmla="*/ 757537 h 830229"/>
                  <a:gd name="connsiteX7" fmla="*/ 1017700 w 1033004"/>
                  <a:gd name="connsiteY7" fmla="*/ 684844 h 830229"/>
                  <a:gd name="connsiteX8" fmla="*/ 742233 w 1033004"/>
                  <a:gd name="connsiteY8" fmla="*/ 374943 h 830229"/>
                  <a:gd name="connsiteX9" fmla="*/ 1033004 w 1033004"/>
                  <a:gd name="connsiteY9" fmla="*/ 61215 h 830229"/>
                  <a:gd name="connsiteX10" fmla="*/ 967963 w 1033004"/>
                  <a:gd name="connsiteY10" fmla="*/ 0 h 830229"/>
                  <a:gd name="connsiteX0" fmla="*/ 619802 w 1033004"/>
                  <a:gd name="connsiteY0" fmla="*/ 0 h 1140130"/>
                  <a:gd name="connsiteX1" fmla="*/ 661888 w 1033004"/>
                  <a:gd name="connsiteY1" fmla="*/ 489720 h 1140130"/>
                  <a:gd name="connsiteX2" fmla="*/ 505024 w 1033004"/>
                  <a:gd name="connsiteY2" fmla="*/ 623628 h 1140130"/>
                  <a:gd name="connsiteX3" fmla="*/ 0 w 1033004"/>
                  <a:gd name="connsiteY3" fmla="*/ 1132479 h 1140130"/>
                  <a:gd name="connsiteX4" fmla="*/ 179819 w 1033004"/>
                  <a:gd name="connsiteY4" fmla="*/ 1140130 h 1140130"/>
                  <a:gd name="connsiteX5" fmla="*/ 459113 w 1033004"/>
                  <a:gd name="connsiteY5" fmla="*/ 1121001 h 1140130"/>
                  <a:gd name="connsiteX6" fmla="*/ 746058 w 1033004"/>
                  <a:gd name="connsiteY6" fmla="*/ 1067438 h 1140130"/>
                  <a:gd name="connsiteX7" fmla="*/ 1017700 w 1033004"/>
                  <a:gd name="connsiteY7" fmla="*/ 994745 h 1140130"/>
                  <a:gd name="connsiteX8" fmla="*/ 742233 w 1033004"/>
                  <a:gd name="connsiteY8" fmla="*/ 684844 h 1140130"/>
                  <a:gd name="connsiteX9" fmla="*/ 1033004 w 1033004"/>
                  <a:gd name="connsiteY9" fmla="*/ 371116 h 1140130"/>
                  <a:gd name="connsiteX10" fmla="*/ 619802 w 1033004"/>
                  <a:gd name="connsiteY10" fmla="*/ 0 h 1140130"/>
                  <a:gd name="connsiteX0" fmla="*/ 619802 w 1033004"/>
                  <a:gd name="connsiteY0" fmla="*/ 0 h 1140130"/>
                  <a:gd name="connsiteX1" fmla="*/ 348160 w 1033004"/>
                  <a:gd name="connsiteY1" fmla="*/ 309901 h 1140130"/>
                  <a:gd name="connsiteX2" fmla="*/ 505024 w 1033004"/>
                  <a:gd name="connsiteY2" fmla="*/ 623628 h 1140130"/>
                  <a:gd name="connsiteX3" fmla="*/ 0 w 1033004"/>
                  <a:gd name="connsiteY3" fmla="*/ 1132479 h 1140130"/>
                  <a:gd name="connsiteX4" fmla="*/ 179819 w 1033004"/>
                  <a:gd name="connsiteY4" fmla="*/ 1140130 h 1140130"/>
                  <a:gd name="connsiteX5" fmla="*/ 459113 w 1033004"/>
                  <a:gd name="connsiteY5" fmla="*/ 1121001 h 1140130"/>
                  <a:gd name="connsiteX6" fmla="*/ 746058 w 1033004"/>
                  <a:gd name="connsiteY6" fmla="*/ 1067438 h 1140130"/>
                  <a:gd name="connsiteX7" fmla="*/ 1017700 w 1033004"/>
                  <a:gd name="connsiteY7" fmla="*/ 994745 h 1140130"/>
                  <a:gd name="connsiteX8" fmla="*/ 742233 w 1033004"/>
                  <a:gd name="connsiteY8" fmla="*/ 684844 h 1140130"/>
                  <a:gd name="connsiteX9" fmla="*/ 1033004 w 1033004"/>
                  <a:gd name="connsiteY9" fmla="*/ 371116 h 1140130"/>
                  <a:gd name="connsiteX10" fmla="*/ 619802 w 1033004"/>
                  <a:gd name="connsiteY10" fmla="*/ 0 h 1140130"/>
                  <a:gd name="connsiteX0" fmla="*/ 608325 w 1033004"/>
                  <a:gd name="connsiteY0" fmla="*/ 0 h 1143956"/>
                  <a:gd name="connsiteX1" fmla="*/ 348160 w 1033004"/>
                  <a:gd name="connsiteY1" fmla="*/ 313727 h 1143956"/>
                  <a:gd name="connsiteX2" fmla="*/ 505024 w 1033004"/>
                  <a:gd name="connsiteY2" fmla="*/ 627454 h 1143956"/>
                  <a:gd name="connsiteX3" fmla="*/ 0 w 1033004"/>
                  <a:gd name="connsiteY3" fmla="*/ 1136305 h 1143956"/>
                  <a:gd name="connsiteX4" fmla="*/ 179819 w 1033004"/>
                  <a:gd name="connsiteY4" fmla="*/ 1143956 h 1143956"/>
                  <a:gd name="connsiteX5" fmla="*/ 459113 w 1033004"/>
                  <a:gd name="connsiteY5" fmla="*/ 1124827 h 1143956"/>
                  <a:gd name="connsiteX6" fmla="*/ 746058 w 1033004"/>
                  <a:gd name="connsiteY6" fmla="*/ 1071264 h 1143956"/>
                  <a:gd name="connsiteX7" fmla="*/ 1017700 w 1033004"/>
                  <a:gd name="connsiteY7" fmla="*/ 998571 h 1143956"/>
                  <a:gd name="connsiteX8" fmla="*/ 742233 w 1033004"/>
                  <a:gd name="connsiteY8" fmla="*/ 688670 h 1143956"/>
                  <a:gd name="connsiteX9" fmla="*/ 1033004 w 1033004"/>
                  <a:gd name="connsiteY9" fmla="*/ 374942 h 1143956"/>
                  <a:gd name="connsiteX10" fmla="*/ 608325 w 1033004"/>
                  <a:gd name="connsiteY10" fmla="*/ 0 h 1143956"/>
                  <a:gd name="connsiteX0" fmla="*/ 608325 w 1033004"/>
                  <a:gd name="connsiteY0" fmla="*/ 0 h 1155434"/>
                  <a:gd name="connsiteX1" fmla="*/ 348160 w 1033004"/>
                  <a:gd name="connsiteY1" fmla="*/ 313727 h 1155434"/>
                  <a:gd name="connsiteX2" fmla="*/ 45911 w 1033004"/>
                  <a:gd name="connsiteY2" fmla="*/ 1155434 h 1155434"/>
                  <a:gd name="connsiteX3" fmla="*/ 0 w 1033004"/>
                  <a:gd name="connsiteY3" fmla="*/ 1136305 h 1155434"/>
                  <a:gd name="connsiteX4" fmla="*/ 179819 w 1033004"/>
                  <a:gd name="connsiteY4" fmla="*/ 1143956 h 1155434"/>
                  <a:gd name="connsiteX5" fmla="*/ 459113 w 1033004"/>
                  <a:gd name="connsiteY5" fmla="*/ 1124827 h 1155434"/>
                  <a:gd name="connsiteX6" fmla="*/ 746058 w 1033004"/>
                  <a:gd name="connsiteY6" fmla="*/ 1071264 h 1155434"/>
                  <a:gd name="connsiteX7" fmla="*/ 1017700 w 1033004"/>
                  <a:gd name="connsiteY7" fmla="*/ 998571 h 1155434"/>
                  <a:gd name="connsiteX8" fmla="*/ 742233 w 1033004"/>
                  <a:gd name="connsiteY8" fmla="*/ 688670 h 1155434"/>
                  <a:gd name="connsiteX9" fmla="*/ 1033004 w 1033004"/>
                  <a:gd name="connsiteY9" fmla="*/ 374942 h 1155434"/>
                  <a:gd name="connsiteX10" fmla="*/ 608325 w 1033004"/>
                  <a:gd name="connsiteY10" fmla="*/ 0 h 1155434"/>
                  <a:gd name="connsiteX0" fmla="*/ 608325 w 1033004"/>
                  <a:gd name="connsiteY0" fmla="*/ 0 h 1155434"/>
                  <a:gd name="connsiteX1" fmla="*/ 348160 w 1033004"/>
                  <a:gd name="connsiteY1" fmla="*/ 313727 h 1155434"/>
                  <a:gd name="connsiteX2" fmla="*/ 45911 w 1033004"/>
                  <a:gd name="connsiteY2" fmla="*/ 1155434 h 1155434"/>
                  <a:gd name="connsiteX3" fmla="*/ 0 w 1033004"/>
                  <a:gd name="connsiteY3" fmla="*/ 1136305 h 1155434"/>
                  <a:gd name="connsiteX4" fmla="*/ 179819 w 1033004"/>
                  <a:gd name="connsiteY4" fmla="*/ 1143956 h 1155434"/>
                  <a:gd name="connsiteX5" fmla="*/ 336683 w 1033004"/>
                  <a:gd name="connsiteY5" fmla="*/ 1002397 h 1155434"/>
                  <a:gd name="connsiteX6" fmla="*/ 746058 w 1033004"/>
                  <a:gd name="connsiteY6" fmla="*/ 1071264 h 1155434"/>
                  <a:gd name="connsiteX7" fmla="*/ 1017700 w 1033004"/>
                  <a:gd name="connsiteY7" fmla="*/ 998571 h 1155434"/>
                  <a:gd name="connsiteX8" fmla="*/ 742233 w 1033004"/>
                  <a:gd name="connsiteY8" fmla="*/ 688670 h 1155434"/>
                  <a:gd name="connsiteX9" fmla="*/ 1033004 w 1033004"/>
                  <a:gd name="connsiteY9" fmla="*/ 374942 h 1155434"/>
                  <a:gd name="connsiteX10" fmla="*/ 608325 w 1033004"/>
                  <a:gd name="connsiteY10" fmla="*/ 0 h 1155434"/>
                  <a:gd name="connsiteX0" fmla="*/ 608325 w 1033004"/>
                  <a:gd name="connsiteY0" fmla="*/ 0 h 1155434"/>
                  <a:gd name="connsiteX1" fmla="*/ 348160 w 1033004"/>
                  <a:gd name="connsiteY1" fmla="*/ 313727 h 1155434"/>
                  <a:gd name="connsiteX2" fmla="*/ 45911 w 1033004"/>
                  <a:gd name="connsiteY2" fmla="*/ 1155434 h 1155434"/>
                  <a:gd name="connsiteX3" fmla="*/ 0 w 1033004"/>
                  <a:gd name="connsiteY3" fmla="*/ 1136305 h 1155434"/>
                  <a:gd name="connsiteX4" fmla="*/ 244860 w 1033004"/>
                  <a:gd name="connsiteY4" fmla="*/ 1059785 h 1155434"/>
                  <a:gd name="connsiteX5" fmla="*/ 336683 w 1033004"/>
                  <a:gd name="connsiteY5" fmla="*/ 1002397 h 1155434"/>
                  <a:gd name="connsiteX6" fmla="*/ 746058 w 1033004"/>
                  <a:gd name="connsiteY6" fmla="*/ 1071264 h 1155434"/>
                  <a:gd name="connsiteX7" fmla="*/ 1017700 w 1033004"/>
                  <a:gd name="connsiteY7" fmla="*/ 998571 h 1155434"/>
                  <a:gd name="connsiteX8" fmla="*/ 742233 w 1033004"/>
                  <a:gd name="connsiteY8" fmla="*/ 688670 h 1155434"/>
                  <a:gd name="connsiteX9" fmla="*/ 1033004 w 1033004"/>
                  <a:gd name="connsiteY9" fmla="*/ 374942 h 1155434"/>
                  <a:gd name="connsiteX10" fmla="*/ 608325 w 1033004"/>
                  <a:gd name="connsiteY10" fmla="*/ 0 h 1155434"/>
                  <a:gd name="connsiteX0" fmla="*/ 562414 w 987093"/>
                  <a:gd name="connsiteY0" fmla="*/ 0 h 1155434"/>
                  <a:gd name="connsiteX1" fmla="*/ 302249 w 987093"/>
                  <a:gd name="connsiteY1" fmla="*/ 313727 h 1155434"/>
                  <a:gd name="connsiteX2" fmla="*/ 0 w 987093"/>
                  <a:gd name="connsiteY2" fmla="*/ 1155434 h 1155434"/>
                  <a:gd name="connsiteX3" fmla="*/ 198949 w 987093"/>
                  <a:gd name="connsiteY3" fmla="*/ 1059785 h 1155434"/>
                  <a:gd name="connsiteX4" fmla="*/ 290772 w 987093"/>
                  <a:gd name="connsiteY4" fmla="*/ 1002397 h 1155434"/>
                  <a:gd name="connsiteX5" fmla="*/ 700147 w 987093"/>
                  <a:gd name="connsiteY5" fmla="*/ 1071264 h 1155434"/>
                  <a:gd name="connsiteX6" fmla="*/ 971789 w 987093"/>
                  <a:gd name="connsiteY6" fmla="*/ 998571 h 1155434"/>
                  <a:gd name="connsiteX7" fmla="*/ 696322 w 987093"/>
                  <a:gd name="connsiteY7" fmla="*/ 688670 h 1155434"/>
                  <a:gd name="connsiteX8" fmla="*/ 987093 w 987093"/>
                  <a:gd name="connsiteY8" fmla="*/ 374942 h 1155434"/>
                  <a:gd name="connsiteX9" fmla="*/ 562414 w 987093"/>
                  <a:gd name="connsiteY9" fmla="*/ 0 h 1155434"/>
                  <a:gd name="connsiteX0" fmla="*/ 562414 w 971789"/>
                  <a:gd name="connsiteY0" fmla="*/ 0 h 1155434"/>
                  <a:gd name="connsiteX1" fmla="*/ 302249 w 971789"/>
                  <a:gd name="connsiteY1" fmla="*/ 313727 h 1155434"/>
                  <a:gd name="connsiteX2" fmla="*/ 0 w 971789"/>
                  <a:gd name="connsiteY2" fmla="*/ 1155434 h 1155434"/>
                  <a:gd name="connsiteX3" fmla="*/ 198949 w 971789"/>
                  <a:gd name="connsiteY3" fmla="*/ 1059785 h 1155434"/>
                  <a:gd name="connsiteX4" fmla="*/ 290772 w 971789"/>
                  <a:gd name="connsiteY4" fmla="*/ 1002397 h 1155434"/>
                  <a:gd name="connsiteX5" fmla="*/ 700147 w 971789"/>
                  <a:gd name="connsiteY5" fmla="*/ 1071264 h 1155434"/>
                  <a:gd name="connsiteX6" fmla="*/ 971789 w 971789"/>
                  <a:gd name="connsiteY6" fmla="*/ 998571 h 1155434"/>
                  <a:gd name="connsiteX7" fmla="*/ 696322 w 971789"/>
                  <a:gd name="connsiteY7" fmla="*/ 688670 h 1155434"/>
                  <a:gd name="connsiteX8" fmla="*/ 765189 w 971789"/>
                  <a:gd name="connsiteY8" fmla="*/ 61214 h 1155434"/>
                  <a:gd name="connsiteX9" fmla="*/ 562414 w 971789"/>
                  <a:gd name="connsiteY9" fmla="*/ 0 h 1155434"/>
                  <a:gd name="connsiteX0" fmla="*/ 562414 w 971789"/>
                  <a:gd name="connsiteY0" fmla="*/ 0 h 1155434"/>
                  <a:gd name="connsiteX1" fmla="*/ 302249 w 971789"/>
                  <a:gd name="connsiteY1" fmla="*/ 313727 h 1155434"/>
                  <a:gd name="connsiteX2" fmla="*/ 0 w 971789"/>
                  <a:gd name="connsiteY2" fmla="*/ 1155434 h 1155434"/>
                  <a:gd name="connsiteX3" fmla="*/ 198949 w 971789"/>
                  <a:gd name="connsiteY3" fmla="*/ 1059785 h 1155434"/>
                  <a:gd name="connsiteX4" fmla="*/ 290772 w 971789"/>
                  <a:gd name="connsiteY4" fmla="*/ 1002397 h 1155434"/>
                  <a:gd name="connsiteX5" fmla="*/ 700147 w 971789"/>
                  <a:gd name="connsiteY5" fmla="*/ 1071264 h 1155434"/>
                  <a:gd name="connsiteX6" fmla="*/ 971789 w 971789"/>
                  <a:gd name="connsiteY6" fmla="*/ 998571 h 1155434"/>
                  <a:gd name="connsiteX7" fmla="*/ 696322 w 971789"/>
                  <a:gd name="connsiteY7" fmla="*/ 688670 h 1155434"/>
                  <a:gd name="connsiteX8" fmla="*/ 757537 w 971789"/>
                  <a:gd name="connsiteY8" fmla="*/ 68865 h 1155434"/>
                  <a:gd name="connsiteX9" fmla="*/ 562414 w 971789"/>
                  <a:gd name="connsiteY9" fmla="*/ 0 h 1155434"/>
                  <a:gd name="connsiteX0" fmla="*/ 562414 w 757537"/>
                  <a:gd name="connsiteY0" fmla="*/ 0 h 1155434"/>
                  <a:gd name="connsiteX1" fmla="*/ 302249 w 757537"/>
                  <a:gd name="connsiteY1" fmla="*/ 313727 h 1155434"/>
                  <a:gd name="connsiteX2" fmla="*/ 0 w 757537"/>
                  <a:gd name="connsiteY2" fmla="*/ 1155434 h 1155434"/>
                  <a:gd name="connsiteX3" fmla="*/ 198949 w 757537"/>
                  <a:gd name="connsiteY3" fmla="*/ 1059785 h 1155434"/>
                  <a:gd name="connsiteX4" fmla="*/ 290772 w 757537"/>
                  <a:gd name="connsiteY4" fmla="*/ 1002397 h 1155434"/>
                  <a:gd name="connsiteX5" fmla="*/ 700147 w 757537"/>
                  <a:gd name="connsiteY5" fmla="*/ 1071264 h 1155434"/>
                  <a:gd name="connsiteX6" fmla="*/ 700148 w 757537"/>
                  <a:gd name="connsiteY6" fmla="*/ 795796 h 1155434"/>
                  <a:gd name="connsiteX7" fmla="*/ 696322 w 757537"/>
                  <a:gd name="connsiteY7" fmla="*/ 688670 h 1155434"/>
                  <a:gd name="connsiteX8" fmla="*/ 757537 w 757537"/>
                  <a:gd name="connsiteY8" fmla="*/ 68865 h 1155434"/>
                  <a:gd name="connsiteX9" fmla="*/ 562414 w 757537"/>
                  <a:gd name="connsiteY9" fmla="*/ 0 h 1155434"/>
                  <a:gd name="connsiteX0" fmla="*/ 562414 w 757537"/>
                  <a:gd name="connsiteY0" fmla="*/ 0 h 1155434"/>
                  <a:gd name="connsiteX1" fmla="*/ 302249 w 757537"/>
                  <a:gd name="connsiteY1" fmla="*/ 313727 h 1155434"/>
                  <a:gd name="connsiteX2" fmla="*/ 0 w 757537"/>
                  <a:gd name="connsiteY2" fmla="*/ 1155434 h 1155434"/>
                  <a:gd name="connsiteX3" fmla="*/ 198949 w 757537"/>
                  <a:gd name="connsiteY3" fmla="*/ 1059785 h 1155434"/>
                  <a:gd name="connsiteX4" fmla="*/ 290772 w 757537"/>
                  <a:gd name="connsiteY4" fmla="*/ 1002397 h 1155434"/>
                  <a:gd name="connsiteX5" fmla="*/ 700147 w 757537"/>
                  <a:gd name="connsiteY5" fmla="*/ 1071264 h 1155434"/>
                  <a:gd name="connsiteX6" fmla="*/ 696322 w 757537"/>
                  <a:gd name="connsiteY6" fmla="*/ 688670 h 1155434"/>
                  <a:gd name="connsiteX7" fmla="*/ 757537 w 757537"/>
                  <a:gd name="connsiteY7" fmla="*/ 68865 h 1155434"/>
                  <a:gd name="connsiteX8" fmla="*/ 562414 w 757537"/>
                  <a:gd name="connsiteY8" fmla="*/ 0 h 1155434"/>
                  <a:gd name="connsiteX0" fmla="*/ 562414 w 757537"/>
                  <a:gd name="connsiteY0" fmla="*/ 0 h 1155434"/>
                  <a:gd name="connsiteX1" fmla="*/ 302249 w 757537"/>
                  <a:gd name="connsiteY1" fmla="*/ 313727 h 1155434"/>
                  <a:gd name="connsiteX2" fmla="*/ 0 w 757537"/>
                  <a:gd name="connsiteY2" fmla="*/ 1155434 h 1155434"/>
                  <a:gd name="connsiteX3" fmla="*/ 198949 w 757537"/>
                  <a:gd name="connsiteY3" fmla="*/ 1059785 h 1155434"/>
                  <a:gd name="connsiteX4" fmla="*/ 290772 w 757537"/>
                  <a:gd name="connsiteY4" fmla="*/ 1002397 h 1155434"/>
                  <a:gd name="connsiteX5" fmla="*/ 700147 w 757537"/>
                  <a:gd name="connsiteY5" fmla="*/ 1071264 h 1155434"/>
                  <a:gd name="connsiteX6" fmla="*/ 684845 w 757537"/>
                  <a:gd name="connsiteY6" fmla="*/ 784319 h 1155434"/>
                  <a:gd name="connsiteX7" fmla="*/ 757537 w 757537"/>
                  <a:gd name="connsiteY7" fmla="*/ 68865 h 1155434"/>
                  <a:gd name="connsiteX8" fmla="*/ 562414 w 757537"/>
                  <a:gd name="connsiteY8" fmla="*/ 0 h 1155434"/>
                  <a:gd name="connsiteX0" fmla="*/ 562414 w 757537"/>
                  <a:gd name="connsiteY0" fmla="*/ 0 h 1155434"/>
                  <a:gd name="connsiteX1" fmla="*/ 302249 w 757537"/>
                  <a:gd name="connsiteY1" fmla="*/ 313727 h 1155434"/>
                  <a:gd name="connsiteX2" fmla="*/ 0 w 757537"/>
                  <a:gd name="connsiteY2" fmla="*/ 1155434 h 1155434"/>
                  <a:gd name="connsiteX3" fmla="*/ 198949 w 757537"/>
                  <a:gd name="connsiteY3" fmla="*/ 1059785 h 1155434"/>
                  <a:gd name="connsiteX4" fmla="*/ 290772 w 757537"/>
                  <a:gd name="connsiteY4" fmla="*/ 1002397 h 1155434"/>
                  <a:gd name="connsiteX5" fmla="*/ 700147 w 757537"/>
                  <a:gd name="connsiteY5" fmla="*/ 1071264 h 1155434"/>
                  <a:gd name="connsiteX6" fmla="*/ 684845 w 757537"/>
                  <a:gd name="connsiteY6" fmla="*/ 784319 h 1155434"/>
                  <a:gd name="connsiteX7" fmla="*/ 757537 w 757537"/>
                  <a:gd name="connsiteY7" fmla="*/ 68865 h 1155434"/>
                  <a:gd name="connsiteX8" fmla="*/ 562414 w 757537"/>
                  <a:gd name="connsiteY8" fmla="*/ 0 h 1155434"/>
                  <a:gd name="connsiteX0" fmla="*/ 562414 w 757537"/>
                  <a:gd name="connsiteY0" fmla="*/ 0 h 1155434"/>
                  <a:gd name="connsiteX1" fmla="*/ 302249 w 757537"/>
                  <a:gd name="connsiteY1" fmla="*/ 313727 h 1155434"/>
                  <a:gd name="connsiteX2" fmla="*/ 0 w 757537"/>
                  <a:gd name="connsiteY2" fmla="*/ 1155434 h 1155434"/>
                  <a:gd name="connsiteX3" fmla="*/ 198949 w 757537"/>
                  <a:gd name="connsiteY3" fmla="*/ 1059785 h 1155434"/>
                  <a:gd name="connsiteX4" fmla="*/ 290772 w 757537"/>
                  <a:gd name="connsiteY4" fmla="*/ 1002397 h 1155434"/>
                  <a:gd name="connsiteX5" fmla="*/ 539457 w 757537"/>
                  <a:gd name="connsiteY5" fmla="*/ 887619 h 1155434"/>
                  <a:gd name="connsiteX6" fmla="*/ 684845 w 757537"/>
                  <a:gd name="connsiteY6" fmla="*/ 784319 h 1155434"/>
                  <a:gd name="connsiteX7" fmla="*/ 757537 w 757537"/>
                  <a:gd name="connsiteY7" fmla="*/ 68865 h 1155434"/>
                  <a:gd name="connsiteX8" fmla="*/ 562414 w 757537"/>
                  <a:gd name="connsiteY8" fmla="*/ 0 h 1155434"/>
                  <a:gd name="connsiteX0" fmla="*/ 562414 w 757537"/>
                  <a:gd name="connsiteY0" fmla="*/ 0 h 1155434"/>
                  <a:gd name="connsiteX1" fmla="*/ 302249 w 757537"/>
                  <a:gd name="connsiteY1" fmla="*/ 313727 h 1155434"/>
                  <a:gd name="connsiteX2" fmla="*/ 0 w 757537"/>
                  <a:gd name="connsiteY2" fmla="*/ 1155434 h 1155434"/>
                  <a:gd name="connsiteX3" fmla="*/ 198949 w 757537"/>
                  <a:gd name="connsiteY3" fmla="*/ 1059785 h 1155434"/>
                  <a:gd name="connsiteX4" fmla="*/ 298424 w 757537"/>
                  <a:gd name="connsiteY4" fmla="*/ 1021527 h 1155434"/>
                  <a:gd name="connsiteX5" fmla="*/ 539457 w 757537"/>
                  <a:gd name="connsiteY5" fmla="*/ 887619 h 1155434"/>
                  <a:gd name="connsiteX6" fmla="*/ 684845 w 757537"/>
                  <a:gd name="connsiteY6" fmla="*/ 784319 h 1155434"/>
                  <a:gd name="connsiteX7" fmla="*/ 757537 w 757537"/>
                  <a:gd name="connsiteY7" fmla="*/ 68865 h 1155434"/>
                  <a:gd name="connsiteX8" fmla="*/ 562414 w 757537"/>
                  <a:gd name="connsiteY8" fmla="*/ 0 h 1155434"/>
                  <a:gd name="connsiteX0" fmla="*/ 566240 w 761363"/>
                  <a:gd name="connsiteY0" fmla="*/ 0 h 1163086"/>
                  <a:gd name="connsiteX1" fmla="*/ 306075 w 761363"/>
                  <a:gd name="connsiteY1" fmla="*/ 313727 h 1163086"/>
                  <a:gd name="connsiteX2" fmla="*/ 0 w 761363"/>
                  <a:gd name="connsiteY2" fmla="*/ 1163086 h 1163086"/>
                  <a:gd name="connsiteX3" fmla="*/ 202775 w 761363"/>
                  <a:gd name="connsiteY3" fmla="*/ 1059785 h 1163086"/>
                  <a:gd name="connsiteX4" fmla="*/ 302250 w 761363"/>
                  <a:gd name="connsiteY4" fmla="*/ 1021527 h 1163086"/>
                  <a:gd name="connsiteX5" fmla="*/ 543283 w 761363"/>
                  <a:gd name="connsiteY5" fmla="*/ 887619 h 1163086"/>
                  <a:gd name="connsiteX6" fmla="*/ 688671 w 761363"/>
                  <a:gd name="connsiteY6" fmla="*/ 784319 h 1163086"/>
                  <a:gd name="connsiteX7" fmla="*/ 761363 w 761363"/>
                  <a:gd name="connsiteY7" fmla="*/ 68865 h 1163086"/>
                  <a:gd name="connsiteX8" fmla="*/ 566240 w 761363"/>
                  <a:gd name="connsiteY8" fmla="*/ 0 h 1163086"/>
                  <a:gd name="connsiteX0" fmla="*/ 566240 w 749885"/>
                  <a:gd name="connsiteY0" fmla="*/ 0 h 1163086"/>
                  <a:gd name="connsiteX1" fmla="*/ 306075 w 749885"/>
                  <a:gd name="connsiteY1" fmla="*/ 313727 h 1163086"/>
                  <a:gd name="connsiteX2" fmla="*/ 0 w 749885"/>
                  <a:gd name="connsiteY2" fmla="*/ 1163086 h 1163086"/>
                  <a:gd name="connsiteX3" fmla="*/ 202775 w 749885"/>
                  <a:gd name="connsiteY3" fmla="*/ 1059785 h 1163086"/>
                  <a:gd name="connsiteX4" fmla="*/ 302250 w 749885"/>
                  <a:gd name="connsiteY4" fmla="*/ 1021527 h 1163086"/>
                  <a:gd name="connsiteX5" fmla="*/ 543283 w 749885"/>
                  <a:gd name="connsiteY5" fmla="*/ 887619 h 1163086"/>
                  <a:gd name="connsiteX6" fmla="*/ 688671 w 749885"/>
                  <a:gd name="connsiteY6" fmla="*/ 784319 h 1163086"/>
                  <a:gd name="connsiteX7" fmla="*/ 749885 w 749885"/>
                  <a:gd name="connsiteY7" fmla="*/ 68865 h 1163086"/>
                  <a:gd name="connsiteX8" fmla="*/ 566240 w 749885"/>
                  <a:gd name="connsiteY8" fmla="*/ 0 h 1163086"/>
                  <a:gd name="connsiteX0" fmla="*/ 566240 w 753711"/>
                  <a:gd name="connsiteY0" fmla="*/ 0 h 1163086"/>
                  <a:gd name="connsiteX1" fmla="*/ 306075 w 753711"/>
                  <a:gd name="connsiteY1" fmla="*/ 313727 h 1163086"/>
                  <a:gd name="connsiteX2" fmla="*/ 0 w 753711"/>
                  <a:gd name="connsiteY2" fmla="*/ 1163086 h 1163086"/>
                  <a:gd name="connsiteX3" fmla="*/ 202775 w 753711"/>
                  <a:gd name="connsiteY3" fmla="*/ 1059785 h 1163086"/>
                  <a:gd name="connsiteX4" fmla="*/ 302250 w 753711"/>
                  <a:gd name="connsiteY4" fmla="*/ 1021527 h 1163086"/>
                  <a:gd name="connsiteX5" fmla="*/ 543283 w 753711"/>
                  <a:gd name="connsiteY5" fmla="*/ 887619 h 1163086"/>
                  <a:gd name="connsiteX6" fmla="*/ 688671 w 753711"/>
                  <a:gd name="connsiteY6" fmla="*/ 784319 h 1163086"/>
                  <a:gd name="connsiteX7" fmla="*/ 753711 w 753711"/>
                  <a:gd name="connsiteY7" fmla="*/ 53562 h 1163086"/>
                  <a:gd name="connsiteX8" fmla="*/ 566240 w 753711"/>
                  <a:gd name="connsiteY8" fmla="*/ 0 h 1163086"/>
                  <a:gd name="connsiteX0" fmla="*/ 566240 w 753711"/>
                  <a:gd name="connsiteY0" fmla="*/ 0 h 1163086"/>
                  <a:gd name="connsiteX1" fmla="*/ 306075 w 753711"/>
                  <a:gd name="connsiteY1" fmla="*/ 313727 h 1163086"/>
                  <a:gd name="connsiteX2" fmla="*/ 0 w 753711"/>
                  <a:gd name="connsiteY2" fmla="*/ 1163086 h 1163086"/>
                  <a:gd name="connsiteX3" fmla="*/ 202775 w 753711"/>
                  <a:gd name="connsiteY3" fmla="*/ 1059785 h 1163086"/>
                  <a:gd name="connsiteX4" fmla="*/ 302250 w 753711"/>
                  <a:gd name="connsiteY4" fmla="*/ 1021527 h 1163086"/>
                  <a:gd name="connsiteX5" fmla="*/ 543283 w 753711"/>
                  <a:gd name="connsiteY5" fmla="*/ 887619 h 1163086"/>
                  <a:gd name="connsiteX6" fmla="*/ 540753 w 753711"/>
                  <a:gd name="connsiteY6" fmla="*/ 887413 h 1163086"/>
                  <a:gd name="connsiteX7" fmla="*/ 753711 w 753711"/>
                  <a:gd name="connsiteY7" fmla="*/ 53562 h 1163086"/>
                  <a:gd name="connsiteX8" fmla="*/ 566240 w 753711"/>
                  <a:gd name="connsiteY8" fmla="*/ 0 h 1163086"/>
                  <a:gd name="connsiteX0" fmla="*/ 566240 w 753711"/>
                  <a:gd name="connsiteY0" fmla="*/ 0 h 1163086"/>
                  <a:gd name="connsiteX1" fmla="*/ 306075 w 753711"/>
                  <a:gd name="connsiteY1" fmla="*/ 313727 h 1163086"/>
                  <a:gd name="connsiteX2" fmla="*/ 0 w 753711"/>
                  <a:gd name="connsiteY2" fmla="*/ 1163086 h 1163086"/>
                  <a:gd name="connsiteX3" fmla="*/ 202775 w 753711"/>
                  <a:gd name="connsiteY3" fmla="*/ 1059785 h 1163086"/>
                  <a:gd name="connsiteX4" fmla="*/ 302250 w 753711"/>
                  <a:gd name="connsiteY4" fmla="*/ 1021527 h 1163086"/>
                  <a:gd name="connsiteX5" fmla="*/ 543283 w 753711"/>
                  <a:gd name="connsiteY5" fmla="*/ 887619 h 1163086"/>
                  <a:gd name="connsiteX6" fmla="*/ 688671 w 753711"/>
                  <a:gd name="connsiteY6" fmla="*/ 757425 h 1163086"/>
                  <a:gd name="connsiteX7" fmla="*/ 753711 w 753711"/>
                  <a:gd name="connsiteY7" fmla="*/ 53562 h 1163086"/>
                  <a:gd name="connsiteX8" fmla="*/ 566240 w 753711"/>
                  <a:gd name="connsiteY8" fmla="*/ 0 h 1163086"/>
                  <a:gd name="connsiteX0" fmla="*/ 566240 w 1533640"/>
                  <a:gd name="connsiteY0" fmla="*/ 0 h 1163086"/>
                  <a:gd name="connsiteX1" fmla="*/ 306075 w 1533640"/>
                  <a:gd name="connsiteY1" fmla="*/ 313727 h 1163086"/>
                  <a:gd name="connsiteX2" fmla="*/ 0 w 1533640"/>
                  <a:gd name="connsiteY2" fmla="*/ 1163086 h 1163086"/>
                  <a:gd name="connsiteX3" fmla="*/ 202775 w 1533640"/>
                  <a:gd name="connsiteY3" fmla="*/ 1059785 h 1163086"/>
                  <a:gd name="connsiteX4" fmla="*/ 302250 w 1533640"/>
                  <a:gd name="connsiteY4" fmla="*/ 1021527 h 1163086"/>
                  <a:gd name="connsiteX5" fmla="*/ 543283 w 1533640"/>
                  <a:gd name="connsiteY5" fmla="*/ 887619 h 1163086"/>
                  <a:gd name="connsiteX6" fmla="*/ 688671 w 1533640"/>
                  <a:gd name="connsiteY6" fmla="*/ 757425 h 1163086"/>
                  <a:gd name="connsiteX7" fmla="*/ 1533640 w 1533640"/>
                  <a:gd name="connsiteY7" fmla="*/ 627304 h 1163086"/>
                  <a:gd name="connsiteX8" fmla="*/ 566240 w 1533640"/>
                  <a:gd name="connsiteY8" fmla="*/ 0 h 1163086"/>
                  <a:gd name="connsiteX0" fmla="*/ 1516499 w 1533640"/>
                  <a:gd name="connsiteY0" fmla="*/ 246567 h 849359"/>
                  <a:gd name="connsiteX1" fmla="*/ 306075 w 1533640"/>
                  <a:gd name="connsiteY1" fmla="*/ 0 h 849359"/>
                  <a:gd name="connsiteX2" fmla="*/ 0 w 1533640"/>
                  <a:gd name="connsiteY2" fmla="*/ 849359 h 849359"/>
                  <a:gd name="connsiteX3" fmla="*/ 202775 w 1533640"/>
                  <a:gd name="connsiteY3" fmla="*/ 746058 h 849359"/>
                  <a:gd name="connsiteX4" fmla="*/ 302250 w 1533640"/>
                  <a:gd name="connsiteY4" fmla="*/ 707800 h 849359"/>
                  <a:gd name="connsiteX5" fmla="*/ 543283 w 1533640"/>
                  <a:gd name="connsiteY5" fmla="*/ 573892 h 849359"/>
                  <a:gd name="connsiteX6" fmla="*/ 688671 w 1533640"/>
                  <a:gd name="connsiteY6" fmla="*/ 443698 h 849359"/>
                  <a:gd name="connsiteX7" fmla="*/ 1533640 w 1533640"/>
                  <a:gd name="connsiteY7" fmla="*/ 313577 h 849359"/>
                  <a:gd name="connsiteX8" fmla="*/ 1516499 w 1533640"/>
                  <a:gd name="connsiteY8" fmla="*/ 246567 h 849359"/>
                  <a:gd name="connsiteX0" fmla="*/ 1516499 w 1533640"/>
                  <a:gd name="connsiteY0" fmla="*/ 246567 h 849359"/>
                  <a:gd name="connsiteX1" fmla="*/ 306075 w 1533640"/>
                  <a:gd name="connsiteY1" fmla="*/ 0 h 849359"/>
                  <a:gd name="connsiteX2" fmla="*/ 0 w 1533640"/>
                  <a:gd name="connsiteY2" fmla="*/ 849359 h 849359"/>
                  <a:gd name="connsiteX3" fmla="*/ 202775 w 1533640"/>
                  <a:gd name="connsiteY3" fmla="*/ 746058 h 849359"/>
                  <a:gd name="connsiteX4" fmla="*/ 302250 w 1533640"/>
                  <a:gd name="connsiteY4" fmla="*/ 707800 h 849359"/>
                  <a:gd name="connsiteX5" fmla="*/ 543283 w 1533640"/>
                  <a:gd name="connsiteY5" fmla="*/ 573892 h 849359"/>
                  <a:gd name="connsiteX6" fmla="*/ 513860 w 1533640"/>
                  <a:gd name="connsiteY6" fmla="*/ 658850 h 849359"/>
                  <a:gd name="connsiteX7" fmla="*/ 1533640 w 1533640"/>
                  <a:gd name="connsiteY7" fmla="*/ 313577 h 849359"/>
                  <a:gd name="connsiteX8" fmla="*/ 1516499 w 1533640"/>
                  <a:gd name="connsiteY8" fmla="*/ 246567 h 849359"/>
                  <a:gd name="connsiteX0" fmla="*/ 1516499 w 1533640"/>
                  <a:gd name="connsiteY0" fmla="*/ 246567 h 849359"/>
                  <a:gd name="connsiteX1" fmla="*/ 306075 w 1533640"/>
                  <a:gd name="connsiteY1" fmla="*/ 0 h 849359"/>
                  <a:gd name="connsiteX2" fmla="*/ 0 w 1533640"/>
                  <a:gd name="connsiteY2" fmla="*/ 849359 h 849359"/>
                  <a:gd name="connsiteX3" fmla="*/ 202775 w 1533640"/>
                  <a:gd name="connsiteY3" fmla="*/ 746058 h 849359"/>
                  <a:gd name="connsiteX4" fmla="*/ 302250 w 1533640"/>
                  <a:gd name="connsiteY4" fmla="*/ 707800 h 849359"/>
                  <a:gd name="connsiteX5" fmla="*/ 513860 w 1533640"/>
                  <a:gd name="connsiteY5" fmla="*/ 658850 h 849359"/>
                  <a:gd name="connsiteX6" fmla="*/ 1533640 w 1533640"/>
                  <a:gd name="connsiteY6" fmla="*/ 313577 h 849359"/>
                  <a:gd name="connsiteX7" fmla="*/ 1516499 w 1533640"/>
                  <a:gd name="connsiteY7" fmla="*/ 246567 h 849359"/>
                  <a:gd name="connsiteX0" fmla="*/ 1516499 w 1533640"/>
                  <a:gd name="connsiteY0" fmla="*/ 246567 h 849359"/>
                  <a:gd name="connsiteX1" fmla="*/ 306075 w 1533640"/>
                  <a:gd name="connsiteY1" fmla="*/ 0 h 849359"/>
                  <a:gd name="connsiteX2" fmla="*/ 0 w 1533640"/>
                  <a:gd name="connsiteY2" fmla="*/ 849359 h 849359"/>
                  <a:gd name="connsiteX3" fmla="*/ 202775 w 1533640"/>
                  <a:gd name="connsiteY3" fmla="*/ 746058 h 849359"/>
                  <a:gd name="connsiteX4" fmla="*/ 418791 w 1533640"/>
                  <a:gd name="connsiteY4" fmla="*/ 689871 h 849359"/>
                  <a:gd name="connsiteX5" fmla="*/ 513860 w 1533640"/>
                  <a:gd name="connsiteY5" fmla="*/ 658850 h 849359"/>
                  <a:gd name="connsiteX6" fmla="*/ 1533640 w 1533640"/>
                  <a:gd name="connsiteY6" fmla="*/ 313577 h 849359"/>
                  <a:gd name="connsiteX7" fmla="*/ 1516499 w 1533640"/>
                  <a:gd name="connsiteY7" fmla="*/ 246567 h 849359"/>
                  <a:gd name="connsiteX0" fmla="*/ 1516499 w 1533640"/>
                  <a:gd name="connsiteY0" fmla="*/ 38 h 602830"/>
                  <a:gd name="connsiteX1" fmla="*/ 642252 w 1533640"/>
                  <a:gd name="connsiteY1" fmla="*/ 0 h 602830"/>
                  <a:gd name="connsiteX2" fmla="*/ 0 w 1533640"/>
                  <a:gd name="connsiteY2" fmla="*/ 602830 h 602830"/>
                  <a:gd name="connsiteX3" fmla="*/ 202775 w 1533640"/>
                  <a:gd name="connsiteY3" fmla="*/ 499529 h 602830"/>
                  <a:gd name="connsiteX4" fmla="*/ 418791 w 1533640"/>
                  <a:gd name="connsiteY4" fmla="*/ 443342 h 602830"/>
                  <a:gd name="connsiteX5" fmla="*/ 513860 w 1533640"/>
                  <a:gd name="connsiteY5" fmla="*/ 412321 h 602830"/>
                  <a:gd name="connsiteX6" fmla="*/ 1533640 w 1533640"/>
                  <a:gd name="connsiteY6" fmla="*/ 67048 h 602830"/>
                  <a:gd name="connsiteX7" fmla="*/ 1516499 w 1533640"/>
                  <a:gd name="connsiteY7" fmla="*/ 38 h 602830"/>
                  <a:gd name="connsiteX0" fmla="*/ 1516499 w 1533640"/>
                  <a:gd name="connsiteY0" fmla="*/ 38 h 602830"/>
                  <a:gd name="connsiteX1" fmla="*/ 642252 w 1533640"/>
                  <a:gd name="connsiteY1" fmla="*/ 0 h 602830"/>
                  <a:gd name="connsiteX2" fmla="*/ 0 w 1533640"/>
                  <a:gd name="connsiteY2" fmla="*/ 602830 h 602830"/>
                  <a:gd name="connsiteX3" fmla="*/ 202775 w 1533640"/>
                  <a:gd name="connsiteY3" fmla="*/ 499529 h 602830"/>
                  <a:gd name="connsiteX4" fmla="*/ 418791 w 1533640"/>
                  <a:gd name="connsiteY4" fmla="*/ 443342 h 602830"/>
                  <a:gd name="connsiteX5" fmla="*/ 513860 w 1533640"/>
                  <a:gd name="connsiteY5" fmla="*/ 412321 h 602830"/>
                  <a:gd name="connsiteX6" fmla="*/ 1533640 w 1533640"/>
                  <a:gd name="connsiteY6" fmla="*/ 67048 h 602830"/>
                  <a:gd name="connsiteX7" fmla="*/ 1516499 w 1533640"/>
                  <a:gd name="connsiteY7" fmla="*/ 38 h 602830"/>
                  <a:gd name="connsiteX0" fmla="*/ 1313724 w 1330865"/>
                  <a:gd name="connsiteY0" fmla="*/ 28863 h 528354"/>
                  <a:gd name="connsiteX1" fmla="*/ 439477 w 1330865"/>
                  <a:gd name="connsiteY1" fmla="*/ 28825 h 528354"/>
                  <a:gd name="connsiteX2" fmla="*/ 133401 w 1330865"/>
                  <a:gd name="connsiteY2" fmla="*/ 93773 h 528354"/>
                  <a:gd name="connsiteX3" fmla="*/ 0 w 1330865"/>
                  <a:gd name="connsiteY3" fmla="*/ 528354 h 528354"/>
                  <a:gd name="connsiteX4" fmla="*/ 216016 w 1330865"/>
                  <a:gd name="connsiteY4" fmla="*/ 472167 h 528354"/>
                  <a:gd name="connsiteX5" fmla="*/ 311085 w 1330865"/>
                  <a:gd name="connsiteY5" fmla="*/ 441146 h 528354"/>
                  <a:gd name="connsiteX6" fmla="*/ 1330865 w 1330865"/>
                  <a:gd name="connsiteY6" fmla="*/ 95873 h 528354"/>
                  <a:gd name="connsiteX7" fmla="*/ 1313724 w 1330865"/>
                  <a:gd name="connsiteY7" fmla="*/ 28863 h 528354"/>
                  <a:gd name="connsiteX0" fmla="*/ 1313724 w 1330865"/>
                  <a:gd name="connsiteY0" fmla="*/ 38 h 499529"/>
                  <a:gd name="connsiteX1" fmla="*/ 439477 w 1330865"/>
                  <a:gd name="connsiteY1" fmla="*/ 0 h 499529"/>
                  <a:gd name="connsiteX2" fmla="*/ 133401 w 1330865"/>
                  <a:gd name="connsiteY2" fmla="*/ 64948 h 499529"/>
                  <a:gd name="connsiteX3" fmla="*/ 0 w 1330865"/>
                  <a:gd name="connsiteY3" fmla="*/ 499529 h 499529"/>
                  <a:gd name="connsiteX4" fmla="*/ 216016 w 1330865"/>
                  <a:gd name="connsiteY4" fmla="*/ 443342 h 499529"/>
                  <a:gd name="connsiteX5" fmla="*/ 311085 w 1330865"/>
                  <a:gd name="connsiteY5" fmla="*/ 412321 h 499529"/>
                  <a:gd name="connsiteX6" fmla="*/ 1330865 w 1330865"/>
                  <a:gd name="connsiteY6" fmla="*/ 67048 h 499529"/>
                  <a:gd name="connsiteX7" fmla="*/ 1313724 w 1330865"/>
                  <a:gd name="connsiteY7" fmla="*/ 38 h 499529"/>
                  <a:gd name="connsiteX0" fmla="*/ 1313724 w 1330865"/>
                  <a:gd name="connsiteY0" fmla="*/ 38 h 499529"/>
                  <a:gd name="connsiteX1" fmla="*/ 439477 w 1330865"/>
                  <a:gd name="connsiteY1" fmla="*/ 0 h 499529"/>
                  <a:gd name="connsiteX2" fmla="*/ 424754 w 1330865"/>
                  <a:gd name="connsiteY2" fmla="*/ 73912 h 499529"/>
                  <a:gd name="connsiteX3" fmla="*/ 0 w 1330865"/>
                  <a:gd name="connsiteY3" fmla="*/ 499529 h 499529"/>
                  <a:gd name="connsiteX4" fmla="*/ 216016 w 1330865"/>
                  <a:gd name="connsiteY4" fmla="*/ 443342 h 499529"/>
                  <a:gd name="connsiteX5" fmla="*/ 311085 w 1330865"/>
                  <a:gd name="connsiteY5" fmla="*/ 412321 h 499529"/>
                  <a:gd name="connsiteX6" fmla="*/ 1330865 w 1330865"/>
                  <a:gd name="connsiteY6" fmla="*/ 67048 h 499529"/>
                  <a:gd name="connsiteX7" fmla="*/ 1313724 w 1330865"/>
                  <a:gd name="connsiteY7" fmla="*/ 38 h 499529"/>
                  <a:gd name="connsiteX0" fmla="*/ 1313724 w 1330865"/>
                  <a:gd name="connsiteY0" fmla="*/ 38 h 499529"/>
                  <a:gd name="connsiteX1" fmla="*/ 439477 w 1330865"/>
                  <a:gd name="connsiteY1" fmla="*/ 0 h 499529"/>
                  <a:gd name="connsiteX2" fmla="*/ 424754 w 1330865"/>
                  <a:gd name="connsiteY2" fmla="*/ 73912 h 499529"/>
                  <a:gd name="connsiteX3" fmla="*/ 70686 w 1330865"/>
                  <a:gd name="connsiteY3" fmla="*/ 75553 h 499529"/>
                  <a:gd name="connsiteX4" fmla="*/ 0 w 1330865"/>
                  <a:gd name="connsiteY4" fmla="*/ 499529 h 499529"/>
                  <a:gd name="connsiteX5" fmla="*/ 216016 w 1330865"/>
                  <a:gd name="connsiteY5" fmla="*/ 443342 h 499529"/>
                  <a:gd name="connsiteX6" fmla="*/ 311085 w 1330865"/>
                  <a:gd name="connsiteY6" fmla="*/ 412321 h 499529"/>
                  <a:gd name="connsiteX7" fmla="*/ 1330865 w 1330865"/>
                  <a:gd name="connsiteY7" fmla="*/ 67048 h 499529"/>
                  <a:gd name="connsiteX8" fmla="*/ 1313724 w 1330865"/>
                  <a:gd name="connsiteY8" fmla="*/ 38 h 499529"/>
                  <a:gd name="connsiteX0" fmla="*/ 1430266 w 1447407"/>
                  <a:gd name="connsiteY0" fmla="*/ 38 h 443342"/>
                  <a:gd name="connsiteX1" fmla="*/ 556019 w 1447407"/>
                  <a:gd name="connsiteY1" fmla="*/ 0 h 443342"/>
                  <a:gd name="connsiteX2" fmla="*/ 541296 w 1447407"/>
                  <a:gd name="connsiteY2" fmla="*/ 73912 h 443342"/>
                  <a:gd name="connsiteX3" fmla="*/ 187228 w 1447407"/>
                  <a:gd name="connsiteY3" fmla="*/ 75553 h 443342"/>
                  <a:gd name="connsiteX4" fmla="*/ 0 w 1447407"/>
                  <a:gd name="connsiteY4" fmla="*/ 253000 h 443342"/>
                  <a:gd name="connsiteX5" fmla="*/ 332558 w 1447407"/>
                  <a:gd name="connsiteY5" fmla="*/ 443342 h 443342"/>
                  <a:gd name="connsiteX6" fmla="*/ 427627 w 1447407"/>
                  <a:gd name="connsiteY6" fmla="*/ 412321 h 443342"/>
                  <a:gd name="connsiteX7" fmla="*/ 1447407 w 1447407"/>
                  <a:gd name="connsiteY7" fmla="*/ 67048 h 443342"/>
                  <a:gd name="connsiteX8" fmla="*/ 1430266 w 1447407"/>
                  <a:gd name="connsiteY8" fmla="*/ 38 h 443342"/>
                  <a:gd name="connsiteX0" fmla="*/ 1430266 w 1447407"/>
                  <a:gd name="connsiteY0" fmla="*/ 38 h 443342"/>
                  <a:gd name="connsiteX1" fmla="*/ 556019 w 1447407"/>
                  <a:gd name="connsiteY1" fmla="*/ 0 h 443342"/>
                  <a:gd name="connsiteX2" fmla="*/ 541296 w 1447407"/>
                  <a:gd name="connsiteY2" fmla="*/ 73912 h 443342"/>
                  <a:gd name="connsiteX3" fmla="*/ 187228 w 1447407"/>
                  <a:gd name="connsiteY3" fmla="*/ 75553 h 443342"/>
                  <a:gd name="connsiteX4" fmla="*/ 0 w 1447407"/>
                  <a:gd name="connsiteY4" fmla="*/ 253000 h 443342"/>
                  <a:gd name="connsiteX5" fmla="*/ 332558 w 1447407"/>
                  <a:gd name="connsiteY5" fmla="*/ 443342 h 443342"/>
                  <a:gd name="connsiteX6" fmla="*/ 427627 w 1447407"/>
                  <a:gd name="connsiteY6" fmla="*/ 412321 h 443342"/>
                  <a:gd name="connsiteX7" fmla="*/ 1447407 w 1447407"/>
                  <a:gd name="connsiteY7" fmla="*/ 67048 h 443342"/>
                  <a:gd name="connsiteX8" fmla="*/ 1430266 w 1447407"/>
                  <a:gd name="connsiteY8" fmla="*/ 38 h 443342"/>
                  <a:gd name="connsiteX0" fmla="*/ 1430266 w 1447407"/>
                  <a:gd name="connsiteY0" fmla="*/ 38 h 443342"/>
                  <a:gd name="connsiteX1" fmla="*/ 556019 w 1447407"/>
                  <a:gd name="connsiteY1" fmla="*/ 0 h 443342"/>
                  <a:gd name="connsiteX2" fmla="*/ 559225 w 1447407"/>
                  <a:gd name="connsiteY2" fmla="*/ 78395 h 443342"/>
                  <a:gd name="connsiteX3" fmla="*/ 187228 w 1447407"/>
                  <a:gd name="connsiteY3" fmla="*/ 75553 h 443342"/>
                  <a:gd name="connsiteX4" fmla="*/ 0 w 1447407"/>
                  <a:gd name="connsiteY4" fmla="*/ 253000 h 443342"/>
                  <a:gd name="connsiteX5" fmla="*/ 332558 w 1447407"/>
                  <a:gd name="connsiteY5" fmla="*/ 443342 h 443342"/>
                  <a:gd name="connsiteX6" fmla="*/ 427627 w 1447407"/>
                  <a:gd name="connsiteY6" fmla="*/ 412321 h 443342"/>
                  <a:gd name="connsiteX7" fmla="*/ 1447407 w 1447407"/>
                  <a:gd name="connsiteY7" fmla="*/ 67048 h 443342"/>
                  <a:gd name="connsiteX8" fmla="*/ 1430266 w 1447407"/>
                  <a:gd name="connsiteY8" fmla="*/ 38 h 443342"/>
                  <a:gd name="connsiteX0" fmla="*/ 1345101 w 1362242"/>
                  <a:gd name="connsiteY0" fmla="*/ 38 h 443342"/>
                  <a:gd name="connsiteX1" fmla="*/ 470854 w 1362242"/>
                  <a:gd name="connsiteY1" fmla="*/ 0 h 443342"/>
                  <a:gd name="connsiteX2" fmla="*/ 474060 w 1362242"/>
                  <a:gd name="connsiteY2" fmla="*/ 78395 h 443342"/>
                  <a:gd name="connsiteX3" fmla="*/ 102063 w 1362242"/>
                  <a:gd name="connsiteY3" fmla="*/ 75553 h 443342"/>
                  <a:gd name="connsiteX4" fmla="*/ 0 w 1362242"/>
                  <a:gd name="connsiteY4" fmla="*/ 297823 h 443342"/>
                  <a:gd name="connsiteX5" fmla="*/ 247393 w 1362242"/>
                  <a:gd name="connsiteY5" fmla="*/ 443342 h 443342"/>
                  <a:gd name="connsiteX6" fmla="*/ 342462 w 1362242"/>
                  <a:gd name="connsiteY6" fmla="*/ 412321 h 443342"/>
                  <a:gd name="connsiteX7" fmla="*/ 1362242 w 1362242"/>
                  <a:gd name="connsiteY7" fmla="*/ 67048 h 443342"/>
                  <a:gd name="connsiteX8" fmla="*/ 1345101 w 1362242"/>
                  <a:gd name="connsiteY8" fmla="*/ 38 h 443342"/>
                  <a:gd name="connsiteX0" fmla="*/ 1345101 w 1362242"/>
                  <a:gd name="connsiteY0" fmla="*/ 38 h 443342"/>
                  <a:gd name="connsiteX1" fmla="*/ 470854 w 1362242"/>
                  <a:gd name="connsiteY1" fmla="*/ 0 h 443342"/>
                  <a:gd name="connsiteX2" fmla="*/ 469577 w 1362242"/>
                  <a:gd name="connsiteY2" fmla="*/ 42536 h 443342"/>
                  <a:gd name="connsiteX3" fmla="*/ 102063 w 1362242"/>
                  <a:gd name="connsiteY3" fmla="*/ 75553 h 443342"/>
                  <a:gd name="connsiteX4" fmla="*/ 0 w 1362242"/>
                  <a:gd name="connsiteY4" fmla="*/ 297823 h 443342"/>
                  <a:gd name="connsiteX5" fmla="*/ 247393 w 1362242"/>
                  <a:gd name="connsiteY5" fmla="*/ 443342 h 443342"/>
                  <a:gd name="connsiteX6" fmla="*/ 342462 w 1362242"/>
                  <a:gd name="connsiteY6" fmla="*/ 412321 h 443342"/>
                  <a:gd name="connsiteX7" fmla="*/ 1362242 w 1362242"/>
                  <a:gd name="connsiteY7" fmla="*/ 67048 h 443342"/>
                  <a:gd name="connsiteX8" fmla="*/ 1345101 w 1362242"/>
                  <a:gd name="connsiteY8" fmla="*/ 38 h 443342"/>
                  <a:gd name="connsiteX0" fmla="*/ 1345101 w 1362242"/>
                  <a:gd name="connsiteY0" fmla="*/ 38 h 443342"/>
                  <a:gd name="connsiteX1" fmla="*/ 470854 w 1362242"/>
                  <a:gd name="connsiteY1" fmla="*/ 0 h 443342"/>
                  <a:gd name="connsiteX2" fmla="*/ 469577 w 1362242"/>
                  <a:gd name="connsiteY2" fmla="*/ 42536 h 443342"/>
                  <a:gd name="connsiteX3" fmla="*/ 115510 w 1362242"/>
                  <a:gd name="connsiteY3" fmla="*/ 48659 h 443342"/>
                  <a:gd name="connsiteX4" fmla="*/ 0 w 1362242"/>
                  <a:gd name="connsiteY4" fmla="*/ 297823 h 443342"/>
                  <a:gd name="connsiteX5" fmla="*/ 247393 w 1362242"/>
                  <a:gd name="connsiteY5" fmla="*/ 443342 h 443342"/>
                  <a:gd name="connsiteX6" fmla="*/ 342462 w 1362242"/>
                  <a:gd name="connsiteY6" fmla="*/ 412321 h 443342"/>
                  <a:gd name="connsiteX7" fmla="*/ 1362242 w 1362242"/>
                  <a:gd name="connsiteY7" fmla="*/ 67048 h 443342"/>
                  <a:gd name="connsiteX8" fmla="*/ 1345101 w 1362242"/>
                  <a:gd name="connsiteY8" fmla="*/ 38 h 443342"/>
                  <a:gd name="connsiteX0" fmla="*/ 922254 w 1362242"/>
                  <a:gd name="connsiteY0" fmla="*/ 232336 h 443342"/>
                  <a:gd name="connsiteX1" fmla="*/ 470854 w 1362242"/>
                  <a:gd name="connsiteY1" fmla="*/ 0 h 443342"/>
                  <a:gd name="connsiteX2" fmla="*/ 469577 w 1362242"/>
                  <a:gd name="connsiteY2" fmla="*/ 42536 h 443342"/>
                  <a:gd name="connsiteX3" fmla="*/ 115510 w 1362242"/>
                  <a:gd name="connsiteY3" fmla="*/ 48659 h 443342"/>
                  <a:gd name="connsiteX4" fmla="*/ 0 w 1362242"/>
                  <a:gd name="connsiteY4" fmla="*/ 297823 h 443342"/>
                  <a:gd name="connsiteX5" fmla="*/ 247393 w 1362242"/>
                  <a:gd name="connsiteY5" fmla="*/ 443342 h 443342"/>
                  <a:gd name="connsiteX6" fmla="*/ 342462 w 1362242"/>
                  <a:gd name="connsiteY6" fmla="*/ 412321 h 443342"/>
                  <a:gd name="connsiteX7" fmla="*/ 1362242 w 1362242"/>
                  <a:gd name="connsiteY7" fmla="*/ 67048 h 443342"/>
                  <a:gd name="connsiteX8" fmla="*/ 922254 w 1362242"/>
                  <a:gd name="connsiteY8" fmla="*/ 232336 h 443342"/>
                  <a:gd name="connsiteX0" fmla="*/ 922254 w 1244305"/>
                  <a:gd name="connsiteY0" fmla="*/ 232336 h 443342"/>
                  <a:gd name="connsiteX1" fmla="*/ 470854 w 1244305"/>
                  <a:gd name="connsiteY1" fmla="*/ 0 h 443342"/>
                  <a:gd name="connsiteX2" fmla="*/ 469577 w 1244305"/>
                  <a:gd name="connsiteY2" fmla="*/ 42536 h 443342"/>
                  <a:gd name="connsiteX3" fmla="*/ 115510 w 1244305"/>
                  <a:gd name="connsiteY3" fmla="*/ 48659 h 443342"/>
                  <a:gd name="connsiteX4" fmla="*/ 0 w 1244305"/>
                  <a:gd name="connsiteY4" fmla="*/ 297823 h 443342"/>
                  <a:gd name="connsiteX5" fmla="*/ 247393 w 1244305"/>
                  <a:gd name="connsiteY5" fmla="*/ 443342 h 443342"/>
                  <a:gd name="connsiteX6" fmla="*/ 342462 w 1244305"/>
                  <a:gd name="connsiteY6" fmla="*/ 412321 h 443342"/>
                  <a:gd name="connsiteX7" fmla="*/ 1244305 w 1244305"/>
                  <a:gd name="connsiteY7" fmla="*/ 112773 h 443342"/>
                  <a:gd name="connsiteX8" fmla="*/ 922254 w 1244305"/>
                  <a:gd name="connsiteY8" fmla="*/ 232336 h 443342"/>
                  <a:gd name="connsiteX0" fmla="*/ 1212284 w 1244305"/>
                  <a:gd name="connsiteY0" fmla="*/ 18139 h 443342"/>
                  <a:gd name="connsiteX1" fmla="*/ 470854 w 1244305"/>
                  <a:gd name="connsiteY1" fmla="*/ 0 h 443342"/>
                  <a:gd name="connsiteX2" fmla="*/ 469577 w 1244305"/>
                  <a:gd name="connsiteY2" fmla="*/ 42536 h 443342"/>
                  <a:gd name="connsiteX3" fmla="*/ 115510 w 1244305"/>
                  <a:gd name="connsiteY3" fmla="*/ 48659 h 443342"/>
                  <a:gd name="connsiteX4" fmla="*/ 0 w 1244305"/>
                  <a:gd name="connsiteY4" fmla="*/ 297823 h 443342"/>
                  <a:gd name="connsiteX5" fmla="*/ 247393 w 1244305"/>
                  <a:gd name="connsiteY5" fmla="*/ 443342 h 443342"/>
                  <a:gd name="connsiteX6" fmla="*/ 342462 w 1244305"/>
                  <a:gd name="connsiteY6" fmla="*/ 412321 h 443342"/>
                  <a:gd name="connsiteX7" fmla="*/ 1244305 w 1244305"/>
                  <a:gd name="connsiteY7" fmla="*/ 112773 h 443342"/>
                  <a:gd name="connsiteX8" fmla="*/ 1212284 w 1244305"/>
                  <a:gd name="connsiteY8" fmla="*/ 18139 h 443342"/>
                  <a:gd name="connsiteX0" fmla="*/ 1212284 w 1244305"/>
                  <a:gd name="connsiteY0" fmla="*/ 2621 h 427824"/>
                  <a:gd name="connsiteX1" fmla="*/ 469577 w 1244305"/>
                  <a:gd name="connsiteY1" fmla="*/ 27018 h 427824"/>
                  <a:gd name="connsiteX2" fmla="*/ 115510 w 1244305"/>
                  <a:gd name="connsiteY2" fmla="*/ 33141 h 427824"/>
                  <a:gd name="connsiteX3" fmla="*/ 0 w 1244305"/>
                  <a:gd name="connsiteY3" fmla="*/ 282305 h 427824"/>
                  <a:gd name="connsiteX4" fmla="*/ 247393 w 1244305"/>
                  <a:gd name="connsiteY4" fmla="*/ 427824 h 427824"/>
                  <a:gd name="connsiteX5" fmla="*/ 342462 w 1244305"/>
                  <a:gd name="connsiteY5" fmla="*/ 396803 h 427824"/>
                  <a:gd name="connsiteX6" fmla="*/ 1244305 w 1244305"/>
                  <a:gd name="connsiteY6" fmla="*/ 97255 h 427824"/>
                  <a:gd name="connsiteX7" fmla="*/ 1212284 w 1244305"/>
                  <a:gd name="connsiteY7" fmla="*/ 2621 h 427824"/>
                  <a:gd name="connsiteX0" fmla="*/ 1212284 w 1244305"/>
                  <a:gd name="connsiteY0" fmla="*/ 7330 h 432533"/>
                  <a:gd name="connsiteX1" fmla="*/ 115510 w 1244305"/>
                  <a:gd name="connsiteY1" fmla="*/ 37850 h 432533"/>
                  <a:gd name="connsiteX2" fmla="*/ 0 w 1244305"/>
                  <a:gd name="connsiteY2" fmla="*/ 287014 h 432533"/>
                  <a:gd name="connsiteX3" fmla="*/ 247393 w 1244305"/>
                  <a:gd name="connsiteY3" fmla="*/ 432533 h 432533"/>
                  <a:gd name="connsiteX4" fmla="*/ 342462 w 1244305"/>
                  <a:gd name="connsiteY4" fmla="*/ 401512 h 432533"/>
                  <a:gd name="connsiteX5" fmla="*/ 1244305 w 1244305"/>
                  <a:gd name="connsiteY5" fmla="*/ 101964 h 432533"/>
                  <a:gd name="connsiteX6" fmla="*/ 1212284 w 1244305"/>
                  <a:gd name="connsiteY6" fmla="*/ 7330 h 432533"/>
                  <a:gd name="connsiteX0" fmla="*/ 1212284 w 1244305"/>
                  <a:gd name="connsiteY0" fmla="*/ 4775 h 429978"/>
                  <a:gd name="connsiteX1" fmla="*/ 71949 w 1244305"/>
                  <a:gd name="connsiteY1" fmla="*/ 45401 h 429978"/>
                  <a:gd name="connsiteX2" fmla="*/ 0 w 1244305"/>
                  <a:gd name="connsiteY2" fmla="*/ 284459 h 429978"/>
                  <a:gd name="connsiteX3" fmla="*/ 247393 w 1244305"/>
                  <a:gd name="connsiteY3" fmla="*/ 429978 h 429978"/>
                  <a:gd name="connsiteX4" fmla="*/ 342462 w 1244305"/>
                  <a:gd name="connsiteY4" fmla="*/ 398957 h 429978"/>
                  <a:gd name="connsiteX5" fmla="*/ 1244305 w 1244305"/>
                  <a:gd name="connsiteY5" fmla="*/ 99409 h 429978"/>
                  <a:gd name="connsiteX6" fmla="*/ 1212284 w 1244305"/>
                  <a:gd name="connsiteY6" fmla="*/ 4775 h 429978"/>
                  <a:gd name="connsiteX0" fmla="*/ 1212284 w 1244305"/>
                  <a:gd name="connsiteY0" fmla="*/ 1 h 425204"/>
                  <a:gd name="connsiteX1" fmla="*/ 71949 w 1244305"/>
                  <a:gd name="connsiteY1" fmla="*/ 40627 h 425204"/>
                  <a:gd name="connsiteX2" fmla="*/ 0 w 1244305"/>
                  <a:gd name="connsiteY2" fmla="*/ 279685 h 425204"/>
                  <a:gd name="connsiteX3" fmla="*/ 247393 w 1244305"/>
                  <a:gd name="connsiteY3" fmla="*/ 425204 h 425204"/>
                  <a:gd name="connsiteX4" fmla="*/ 342462 w 1244305"/>
                  <a:gd name="connsiteY4" fmla="*/ 394183 h 425204"/>
                  <a:gd name="connsiteX5" fmla="*/ 1244305 w 1244305"/>
                  <a:gd name="connsiteY5" fmla="*/ 94635 h 425204"/>
                  <a:gd name="connsiteX6" fmla="*/ 1212284 w 1244305"/>
                  <a:gd name="connsiteY6" fmla="*/ 1 h 425204"/>
                  <a:gd name="connsiteX0" fmla="*/ 1217062 w 1244305"/>
                  <a:gd name="connsiteY0" fmla="*/ 1 h 441142"/>
                  <a:gd name="connsiteX1" fmla="*/ 71949 w 1244305"/>
                  <a:gd name="connsiteY1" fmla="*/ 56565 h 441142"/>
                  <a:gd name="connsiteX2" fmla="*/ 0 w 1244305"/>
                  <a:gd name="connsiteY2" fmla="*/ 295623 h 441142"/>
                  <a:gd name="connsiteX3" fmla="*/ 247393 w 1244305"/>
                  <a:gd name="connsiteY3" fmla="*/ 441142 h 441142"/>
                  <a:gd name="connsiteX4" fmla="*/ 342462 w 1244305"/>
                  <a:gd name="connsiteY4" fmla="*/ 410121 h 441142"/>
                  <a:gd name="connsiteX5" fmla="*/ 1244305 w 1244305"/>
                  <a:gd name="connsiteY5" fmla="*/ 110573 h 441142"/>
                  <a:gd name="connsiteX6" fmla="*/ 1217062 w 1244305"/>
                  <a:gd name="connsiteY6" fmla="*/ 1 h 441142"/>
                  <a:gd name="connsiteX0" fmla="*/ 1145113 w 1172356"/>
                  <a:gd name="connsiteY0" fmla="*/ 0 h 441141"/>
                  <a:gd name="connsiteX1" fmla="*/ 0 w 1172356"/>
                  <a:gd name="connsiteY1" fmla="*/ 56564 h 441141"/>
                  <a:gd name="connsiteX2" fmla="*/ 175444 w 1172356"/>
                  <a:gd name="connsiteY2" fmla="*/ 441141 h 441141"/>
                  <a:gd name="connsiteX3" fmla="*/ 270513 w 1172356"/>
                  <a:gd name="connsiteY3" fmla="*/ 410120 h 441141"/>
                  <a:gd name="connsiteX4" fmla="*/ 1172356 w 1172356"/>
                  <a:gd name="connsiteY4" fmla="*/ 110572 h 441141"/>
                  <a:gd name="connsiteX5" fmla="*/ 1145113 w 1172356"/>
                  <a:gd name="connsiteY5" fmla="*/ 0 h 441141"/>
                  <a:gd name="connsiteX0" fmla="*/ 1145113 w 1172356"/>
                  <a:gd name="connsiteY0" fmla="*/ 0 h 441141"/>
                  <a:gd name="connsiteX1" fmla="*/ 0 w 1172356"/>
                  <a:gd name="connsiteY1" fmla="*/ 56564 h 441141"/>
                  <a:gd name="connsiteX2" fmla="*/ 175444 w 1172356"/>
                  <a:gd name="connsiteY2" fmla="*/ 441141 h 441141"/>
                  <a:gd name="connsiteX3" fmla="*/ 990897 w 1172356"/>
                  <a:gd name="connsiteY3" fmla="*/ 209083 h 441141"/>
                  <a:gd name="connsiteX4" fmla="*/ 1172356 w 1172356"/>
                  <a:gd name="connsiteY4" fmla="*/ 110572 h 441141"/>
                  <a:gd name="connsiteX5" fmla="*/ 1145113 w 1172356"/>
                  <a:gd name="connsiteY5" fmla="*/ 0 h 441141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990897 w 1172356"/>
                  <a:gd name="connsiteY3" fmla="*/ 209083 h 337488"/>
                  <a:gd name="connsiteX4" fmla="*/ 1172356 w 1172356"/>
                  <a:gd name="connsiteY4" fmla="*/ 110572 h 337488"/>
                  <a:gd name="connsiteX5" fmla="*/ 1145113 w 1172356"/>
                  <a:gd name="connsiteY5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829365 w 1172356"/>
                  <a:gd name="connsiteY3" fmla="*/ 149093 h 337488"/>
                  <a:gd name="connsiteX4" fmla="*/ 1172356 w 1172356"/>
                  <a:gd name="connsiteY4" fmla="*/ 110572 h 337488"/>
                  <a:gd name="connsiteX5" fmla="*/ 1145113 w 1172356"/>
                  <a:gd name="connsiteY5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728792 w 1172356"/>
                  <a:gd name="connsiteY3" fmla="*/ 248464 h 337488"/>
                  <a:gd name="connsiteX4" fmla="*/ 829365 w 1172356"/>
                  <a:gd name="connsiteY4" fmla="*/ 149093 h 337488"/>
                  <a:gd name="connsiteX5" fmla="*/ 1172356 w 1172356"/>
                  <a:gd name="connsiteY5" fmla="*/ 110572 h 337488"/>
                  <a:gd name="connsiteX6" fmla="*/ 1145113 w 1172356"/>
                  <a:gd name="connsiteY6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728792 w 1172356"/>
                  <a:gd name="connsiteY3" fmla="*/ 248464 h 337488"/>
                  <a:gd name="connsiteX4" fmla="*/ 716207 w 1172356"/>
                  <a:gd name="connsiteY4" fmla="*/ 178879 h 337488"/>
                  <a:gd name="connsiteX5" fmla="*/ 1172356 w 1172356"/>
                  <a:gd name="connsiteY5" fmla="*/ 110572 h 337488"/>
                  <a:gd name="connsiteX6" fmla="*/ 1145113 w 1172356"/>
                  <a:gd name="connsiteY6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728792 w 1172356"/>
                  <a:gd name="connsiteY3" fmla="*/ 248464 h 337488"/>
                  <a:gd name="connsiteX4" fmla="*/ 716207 w 1172356"/>
                  <a:gd name="connsiteY4" fmla="*/ 178879 h 337488"/>
                  <a:gd name="connsiteX5" fmla="*/ 1172356 w 1172356"/>
                  <a:gd name="connsiteY5" fmla="*/ 110572 h 337488"/>
                  <a:gd name="connsiteX6" fmla="*/ 1145113 w 1172356"/>
                  <a:gd name="connsiteY6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441379 w 1172356"/>
                  <a:gd name="connsiteY3" fmla="*/ 318676 h 337488"/>
                  <a:gd name="connsiteX4" fmla="*/ 716207 w 1172356"/>
                  <a:gd name="connsiteY4" fmla="*/ 178879 h 337488"/>
                  <a:gd name="connsiteX5" fmla="*/ 1172356 w 1172356"/>
                  <a:gd name="connsiteY5" fmla="*/ 110572 h 337488"/>
                  <a:gd name="connsiteX6" fmla="*/ 1145113 w 1172356"/>
                  <a:gd name="connsiteY6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441379 w 1172356"/>
                  <a:gd name="connsiteY3" fmla="*/ 318676 h 337488"/>
                  <a:gd name="connsiteX4" fmla="*/ 530789 w 1172356"/>
                  <a:gd name="connsiteY4" fmla="*/ 198589 h 337488"/>
                  <a:gd name="connsiteX5" fmla="*/ 1172356 w 1172356"/>
                  <a:gd name="connsiteY5" fmla="*/ 110572 h 337488"/>
                  <a:gd name="connsiteX6" fmla="*/ 1145113 w 1172356"/>
                  <a:gd name="connsiteY6" fmla="*/ 0 h 337488"/>
                  <a:gd name="connsiteX0" fmla="*/ 1145113 w 1172356"/>
                  <a:gd name="connsiteY0" fmla="*/ 0 h 337488"/>
                  <a:gd name="connsiteX1" fmla="*/ 0 w 1172356"/>
                  <a:gd name="connsiteY1" fmla="*/ 56564 h 337488"/>
                  <a:gd name="connsiteX2" fmla="*/ 351275 w 1172356"/>
                  <a:gd name="connsiteY2" fmla="*/ 337488 h 337488"/>
                  <a:gd name="connsiteX3" fmla="*/ 441379 w 1172356"/>
                  <a:gd name="connsiteY3" fmla="*/ 318676 h 337488"/>
                  <a:gd name="connsiteX4" fmla="*/ 557374 w 1172356"/>
                  <a:gd name="connsiteY4" fmla="*/ 264463 h 337488"/>
                  <a:gd name="connsiteX5" fmla="*/ 1172356 w 1172356"/>
                  <a:gd name="connsiteY5" fmla="*/ 110572 h 337488"/>
                  <a:gd name="connsiteX6" fmla="*/ 1145113 w 1172356"/>
                  <a:gd name="connsiteY6" fmla="*/ 0 h 337488"/>
                  <a:gd name="connsiteX0" fmla="*/ 1145113 w 1179797"/>
                  <a:gd name="connsiteY0" fmla="*/ 0 h 337488"/>
                  <a:gd name="connsiteX1" fmla="*/ 0 w 1179797"/>
                  <a:gd name="connsiteY1" fmla="*/ 56564 h 337488"/>
                  <a:gd name="connsiteX2" fmla="*/ 351275 w 1179797"/>
                  <a:gd name="connsiteY2" fmla="*/ 337488 h 337488"/>
                  <a:gd name="connsiteX3" fmla="*/ 441379 w 1179797"/>
                  <a:gd name="connsiteY3" fmla="*/ 318676 h 337488"/>
                  <a:gd name="connsiteX4" fmla="*/ 557374 w 1179797"/>
                  <a:gd name="connsiteY4" fmla="*/ 264463 h 337488"/>
                  <a:gd name="connsiteX5" fmla="*/ 1179797 w 1179797"/>
                  <a:gd name="connsiteY5" fmla="*/ 124385 h 337488"/>
                  <a:gd name="connsiteX6" fmla="*/ 1145113 w 1179797"/>
                  <a:gd name="connsiteY6" fmla="*/ 0 h 337488"/>
                  <a:gd name="connsiteX0" fmla="*/ 1171679 w 1179797"/>
                  <a:gd name="connsiteY0" fmla="*/ 0 h 329523"/>
                  <a:gd name="connsiteX1" fmla="*/ 0 w 1179797"/>
                  <a:gd name="connsiteY1" fmla="*/ 48599 h 329523"/>
                  <a:gd name="connsiteX2" fmla="*/ 351275 w 1179797"/>
                  <a:gd name="connsiteY2" fmla="*/ 329523 h 329523"/>
                  <a:gd name="connsiteX3" fmla="*/ 441379 w 1179797"/>
                  <a:gd name="connsiteY3" fmla="*/ 310711 h 329523"/>
                  <a:gd name="connsiteX4" fmla="*/ 557374 w 1179797"/>
                  <a:gd name="connsiteY4" fmla="*/ 256498 h 329523"/>
                  <a:gd name="connsiteX5" fmla="*/ 1179797 w 1179797"/>
                  <a:gd name="connsiteY5" fmla="*/ 116420 h 329523"/>
                  <a:gd name="connsiteX6" fmla="*/ 1171679 w 1179797"/>
                  <a:gd name="connsiteY6" fmla="*/ 0 h 3295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79797" h="329523">
                    <a:moveTo>
                      <a:pt x="1171679" y="0"/>
                    </a:moveTo>
                    <a:lnTo>
                      <a:pt x="0" y="48599"/>
                    </a:lnTo>
                    <a:lnTo>
                      <a:pt x="351275" y="329523"/>
                    </a:lnTo>
                    <a:lnTo>
                      <a:pt x="441379" y="310711"/>
                    </a:lnTo>
                    <a:lnTo>
                      <a:pt x="557374" y="256498"/>
                    </a:lnTo>
                    <a:lnTo>
                      <a:pt x="1179797" y="116420"/>
                    </a:lnTo>
                    <a:lnTo>
                      <a:pt x="1171679" y="0"/>
                    </a:lnTo>
                    <a:close/>
                  </a:path>
                </a:pathLst>
              </a:custGeom>
              <a:solidFill>
                <a:srgbClr val="84C6BF"/>
              </a:solidFill>
              <a:ln w="635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788">
                  <a:solidFill>
                    <a:srgbClr val="122D4F"/>
                  </a:solidFill>
                </a:endParaRPr>
              </a:p>
            </p:txBody>
          </p:sp>
        </p:grpSp>
      </p:grpSp>
      <p:sp>
        <p:nvSpPr>
          <p:cNvPr id="123" name="TextBox 122">
            <a:extLst>
              <a:ext uri="{FF2B5EF4-FFF2-40B4-BE49-F238E27FC236}">
                <a16:creationId xmlns:a16="http://schemas.microsoft.com/office/drawing/2014/main" id="{156E8D33-87B5-8EE6-EE05-3C7DFA21E283}"/>
              </a:ext>
            </a:extLst>
          </p:cNvPr>
          <p:cNvSpPr txBox="1"/>
          <p:nvPr/>
        </p:nvSpPr>
        <p:spPr>
          <a:xfrm>
            <a:off x="5197152" y="2740703"/>
            <a:ext cx="1119912" cy="24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b="1" dirty="0"/>
              <a:t>CODI</a:t>
            </a:r>
            <a:endParaRPr lang="en-US" sz="1013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F957A3B0-2F51-527A-4D84-B3D8B583E6D4}"/>
              </a:ext>
            </a:extLst>
          </p:cNvPr>
          <p:cNvSpPr txBox="1"/>
          <p:nvPr/>
        </p:nvSpPr>
        <p:spPr>
          <a:xfrm>
            <a:off x="4441721" y="3791754"/>
            <a:ext cx="770170" cy="24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b="1" dirty="0"/>
              <a:t>CORUS</a:t>
            </a:r>
            <a:endParaRPr lang="en-US" sz="1013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89708C12-48A1-7B02-5467-5B49DD017008}"/>
              </a:ext>
            </a:extLst>
          </p:cNvPr>
          <p:cNvSpPr txBox="1"/>
          <p:nvPr/>
        </p:nvSpPr>
        <p:spPr>
          <a:xfrm>
            <a:off x="1744297" y="719972"/>
            <a:ext cx="879675" cy="40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i="1" dirty="0"/>
              <a:t>Main building</a:t>
            </a: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FF427CBB-1404-270F-944E-27F86B6853E2}"/>
              </a:ext>
            </a:extLst>
          </p:cNvPr>
          <p:cNvSpPr txBox="1"/>
          <p:nvPr/>
        </p:nvSpPr>
        <p:spPr>
          <a:xfrm>
            <a:off x="4342710" y="1952212"/>
            <a:ext cx="1427410" cy="24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i="1" dirty="0"/>
              <a:t>Far Experimental Hall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7A6E3D3E-B4B0-5B35-DF0E-BDCEA0899CC5}"/>
              </a:ext>
            </a:extLst>
          </p:cNvPr>
          <p:cNvSpPr txBox="1"/>
          <p:nvPr/>
        </p:nvSpPr>
        <p:spPr>
          <a:xfrm>
            <a:off x="2437225" y="3571152"/>
            <a:ext cx="1427410" cy="24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i="1" dirty="0"/>
              <a:t>Stream course</a:t>
            </a:r>
          </a:p>
        </p:txBody>
      </p:sp>
      <p:sp>
        <p:nvSpPr>
          <p:cNvPr id="135" name="Right Brace 134">
            <a:extLst>
              <a:ext uri="{FF2B5EF4-FFF2-40B4-BE49-F238E27FC236}">
                <a16:creationId xmlns:a16="http://schemas.microsoft.com/office/drawing/2014/main" id="{17A6524E-7B75-19FD-680A-6B88FEE488A7}"/>
              </a:ext>
            </a:extLst>
          </p:cNvPr>
          <p:cNvSpPr/>
          <p:nvPr/>
        </p:nvSpPr>
        <p:spPr>
          <a:xfrm rot="17557993">
            <a:off x="2236794" y="1020191"/>
            <a:ext cx="131426" cy="687680"/>
          </a:xfrm>
          <a:prstGeom prst="rightBrace">
            <a:avLst>
              <a:gd name="adj1" fmla="val 20018"/>
              <a:gd name="adj2" fmla="val 50000"/>
            </a:avLst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37" name="Right Brace 136">
            <a:extLst>
              <a:ext uri="{FF2B5EF4-FFF2-40B4-BE49-F238E27FC236}">
                <a16:creationId xmlns:a16="http://schemas.microsoft.com/office/drawing/2014/main" id="{2F2E2E9A-03D3-0864-E69B-B6EFDDACBDC3}"/>
              </a:ext>
            </a:extLst>
          </p:cNvPr>
          <p:cNvSpPr/>
          <p:nvPr/>
        </p:nvSpPr>
        <p:spPr>
          <a:xfrm rot="17557993">
            <a:off x="3116167" y="1164677"/>
            <a:ext cx="131426" cy="1133384"/>
          </a:xfrm>
          <a:prstGeom prst="rightBrace">
            <a:avLst>
              <a:gd name="adj1" fmla="val 20018"/>
              <a:gd name="adj2" fmla="val 50000"/>
            </a:avLst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38" name="Right Brace 137">
            <a:extLst>
              <a:ext uri="{FF2B5EF4-FFF2-40B4-BE49-F238E27FC236}">
                <a16:creationId xmlns:a16="http://schemas.microsoft.com/office/drawing/2014/main" id="{91055C31-CC60-4F59-C57A-369A644799A3}"/>
              </a:ext>
            </a:extLst>
          </p:cNvPr>
          <p:cNvSpPr/>
          <p:nvPr/>
        </p:nvSpPr>
        <p:spPr>
          <a:xfrm rot="17557993">
            <a:off x="4504563" y="1415269"/>
            <a:ext cx="131426" cy="1789880"/>
          </a:xfrm>
          <a:prstGeom prst="rightBrace">
            <a:avLst>
              <a:gd name="adj1" fmla="val 20018"/>
              <a:gd name="adj2" fmla="val 50000"/>
            </a:avLst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F1F124-8FBC-C8FE-785E-A9E16AD522A4}"/>
              </a:ext>
            </a:extLst>
          </p:cNvPr>
          <p:cNvSpPr/>
          <p:nvPr/>
        </p:nvSpPr>
        <p:spPr>
          <a:xfrm rot="1313881">
            <a:off x="3992573" y="2397632"/>
            <a:ext cx="427282" cy="9797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9231E9-4499-0E19-5520-6E200BD3D10C}"/>
              </a:ext>
            </a:extLst>
          </p:cNvPr>
          <p:cNvSpPr/>
          <p:nvPr/>
        </p:nvSpPr>
        <p:spPr>
          <a:xfrm rot="1313881">
            <a:off x="4779900" y="2734435"/>
            <a:ext cx="427282" cy="10791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EA716644-ED68-5DD8-E923-5BA6D2292DDC}"/>
              </a:ext>
            </a:extLst>
          </p:cNvPr>
          <p:cNvSpPr/>
          <p:nvPr/>
        </p:nvSpPr>
        <p:spPr>
          <a:xfrm rot="11431090">
            <a:off x="1862239" y="1504576"/>
            <a:ext cx="594266" cy="181099"/>
          </a:xfrm>
          <a:custGeom>
            <a:avLst/>
            <a:gdLst>
              <a:gd name="connsiteX0" fmla="*/ 1583940 w 1583940"/>
              <a:gd name="connsiteY0" fmla="*/ 0 h 1316123"/>
              <a:gd name="connsiteX1" fmla="*/ 1086567 w 1583940"/>
              <a:gd name="connsiteY1" fmla="*/ 600672 h 1316123"/>
              <a:gd name="connsiteX2" fmla="*/ 967963 w 1583940"/>
              <a:gd name="connsiteY2" fmla="*/ 485894 h 1316123"/>
              <a:gd name="connsiteX3" fmla="*/ 661888 w 1583940"/>
              <a:gd name="connsiteY3" fmla="*/ 665713 h 1316123"/>
              <a:gd name="connsiteX4" fmla="*/ 505024 w 1583940"/>
              <a:gd name="connsiteY4" fmla="*/ 799621 h 1316123"/>
              <a:gd name="connsiteX5" fmla="*/ 0 w 1583940"/>
              <a:gd name="connsiteY5" fmla="*/ 1308472 h 1316123"/>
              <a:gd name="connsiteX6" fmla="*/ 179819 w 1583940"/>
              <a:gd name="connsiteY6" fmla="*/ 1316123 h 1316123"/>
              <a:gd name="connsiteX7" fmla="*/ 459113 w 1583940"/>
              <a:gd name="connsiteY7" fmla="*/ 1296994 h 1316123"/>
              <a:gd name="connsiteX8" fmla="*/ 746058 w 1583940"/>
              <a:gd name="connsiteY8" fmla="*/ 1243431 h 1316123"/>
              <a:gd name="connsiteX9" fmla="*/ 1017700 w 1583940"/>
              <a:gd name="connsiteY9" fmla="*/ 1170738 h 1316123"/>
              <a:gd name="connsiteX10" fmla="*/ 738407 w 1583940"/>
              <a:gd name="connsiteY10" fmla="*/ 849359 h 1316123"/>
              <a:gd name="connsiteX11" fmla="*/ 1033004 w 1583940"/>
              <a:gd name="connsiteY11" fmla="*/ 547109 h 1316123"/>
              <a:gd name="connsiteX0" fmla="*/ 1086567 w 1086567"/>
              <a:gd name="connsiteY0" fmla="*/ 114778 h 830229"/>
              <a:gd name="connsiteX1" fmla="*/ 967963 w 1086567"/>
              <a:gd name="connsiteY1" fmla="*/ 0 h 830229"/>
              <a:gd name="connsiteX2" fmla="*/ 661888 w 1086567"/>
              <a:gd name="connsiteY2" fmla="*/ 179819 h 830229"/>
              <a:gd name="connsiteX3" fmla="*/ 505024 w 1086567"/>
              <a:gd name="connsiteY3" fmla="*/ 313727 h 830229"/>
              <a:gd name="connsiteX4" fmla="*/ 0 w 1086567"/>
              <a:gd name="connsiteY4" fmla="*/ 822578 h 830229"/>
              <a:gd name="connsiteX5" fmla="*/ 179819 w 1086567"/>
              <a:gd name="connsiteY5" fmla="*/ 830229 h 830229"/>
              <a:gd name="connsiteX6" fmla="*/ 459113 w 1086567"/>
              <a:gd name="connsiteY6" fmla="*/ 811100 h 830229"/>
              <a:gd name="connsiteX7" fmla="*/ 746058 w 1086567"/>
              <a:gd name="connsiteY7" fmla="*/ 757537 h 830229"/>
              <a:gd name="connsiteX8" fmla="*/ 1017700 w 1086567"/>
              <a:gd name="connsiteY8" fmla="*/ 684844 h 830229"/>
              <a:gd name="connsiteX9" fmla="*/ 738407 w 1086567"/>
              <a:gd name="connsiteY9" fmla="*/ 363465 h 830229"/>
              <a:gd name="connsiteX10" fmla="*/ 1033004 w 1086567"/>
              <a:gd name="connsiteY10" fmla="*/ 61215 h 830229"/>
              <a:gd name="connsiteX0" fmla="*/ 967963 w 1033004"/>
              <a:gd name="connsiteY0" fmla="*/ 0 h 830229"/>
              <a:gd name="connsiteX1" fmla="*/ 661888 w 1033004"/>
              <a:gd name="connsiteY1" fmla="*/ 179819 h 830229"/>
              <a:gd name="connsiteX2" fmla="*/ 505024 w 1033004"/>
              <a:gd name="connsiteY2" fmla="*/ 313727 h 830229"/>
              <a:gd name="connsiteX3" fmla="*/ 0 w 1033004"/>
              <a:gd name="connsiteY3" fmla="*/ 822578 h 830229"/>
              <a:gd name="connsiteX4" fmla="*/ 179819 w 1033004"/>
              <a:gd name="connsiteY4" fmla="*/ 830229 h 830229"/>
              <a:gd name="connsiteX5" fmla="*/ 459113 w 1033004"/>
              <a:gd name="connsiteY5" fmla="*/ 811100 h 830229"/>
              <a:gd name="connsiteX6" fmla="*/ 746058 w 1033004"/>
              <a:gd name="connsiteY6" fmla="*/ 757537 h 830229"/>
              <a:gd name="connsiteX7" fmla="*/ 1017700 w 1033004"/>
              <a:gd name="connsiteY7" fmla="*/ 684844 h 830229"/>
              <a:gd name="connsiteX8" fmla="*/ 738407 w 1033004"/>
              <a:gd name="connsiteY8" fmla="*/ 363465 h 830229"/>
              <a:gd name="connsiteX9" fmla="*/ 1033004 w 1033004"/>
              <a:gd name="connsiteY9" fmla="*/ 61215 h 830229"/>
              <a:gd name="connsiteX0" fmla="*/ 967963 w 1033004"/>
              <a:gd name="connsiteY0" fmla="*/ 0 h 830229"/>
              <a:gd name="connsiteX1" fmla="*/ 661888 w 1033004"/>
              <a:gd name="connsiteY1" fmla="*/ 179819 h 830229"/>
              <a:gd name="connsiteX2" fmla="*/ 505024 w 1033004"/>
              <a:gd name="connsiteY2" fmla="*/ 313727 h 830229"/>
              <a:gd name="connsiteX3" fmla="*/ 0 w 1033004"/>
              <a:gd name="connsiteY3" fmla="*/ 822578 h 830229"/>
              <a:gd name="connsiteX4" fmla="*/ 179819 w 1033004"/>
              <a:gd name="connsiteY4" fmla="*/ 830229 h 830229"/>
              <a:gd name="connsiteX5" fmla="*/ 459113 w 1033004"/>
              <a:gd name="connsiteY5" fmla="*/ 811100 h 830229"/>
              <a:gd name="connsiteX6" fmla="*/ 746058 w 1033004"/>
              <a:gd name="connsiteY6" fmla="*/ 757537 h 830229"/>
              <a:gd name="connsiteX7" fmla="*/ 1017700 w 1033004"/>
              <a:gd name="connsiteY7" fmla="*/ 684844 h 830229"/>
              <a:gd name="connsiteX8" fmla="*/ 738407 w 1033004"/>
              <a:gd name="connsiteY8" fmla="*/ 363465 h 830229"/>
              <a:gd name="connsiteX9" fmla="*/ 1033004 w 1033004"/>
              <a:gd name="connsiteY9" fmla="*/ 61215 h 830229"/>
              <a:gd name="connsiteX10" fmla="*/ 967963 w 1033004"/>
              <a:gd name="connsiteY10" fmla="*/ 0 h 830229"/>
              <a:gd name="connsiteX0" fmla="*/ 967963 w 1033004"/>
              <a:gd name="connsiteY0" fmla="*/ 0 h 830229"/>
              <a:gd name="connsiteX1" fmla="*/ 661888 w 1033004"/>
              <a:gd name="connsiteY1" fmla="*/ 179819 h 830229"/>
              <a:gd name="connsiteX2" fmla="*/ 505024 w 1033004"/>
              <a:gd name="connsiteY2" fmla="*/ 313727 h 830229"/>
              <a:gd name="connsiteX3" fmla="*/ 0 w 1033004"/>
              <a:gd name="connsiteY3" fmla="*/ 822578 h 830229"/>
              <a:gd name="connsiteX4" fmla="*/ 179819 w 1033004"/>
              <a:gd name="connsiteY4" fmla="*/ 830229 h 830229"/>
              <a:gd name="connsiteX5" fmla="*/ 459113 w 1033004"/>
              <a:gd name="connsiteY5" fmla="*/ 811100 h 830229"/>
              <a:gd name="connsiteX6" fmla="*/ 746058 w 1033004"/>
              <a:gd name="connsiteY6" fmla="*/ 757537 h 830229"/>
              <a:gd name="connsiteX7" fmla="*/ 1017700 w 1033004"/>
              <a:gd name="connsiteY7" fmla="*/ 684844 h 830229"/>
              <a:gd name="connsiteX8" fmla="*/ 742233 w 1033004"/>
              <a:gd name="connsiteY8" fmla="*/ 374943 h 830229"/>
              <a:gd name="connsiteX9" fmla="*/ 1033004 w 1033004"/>
              <a:gd name="connsiteY9" fmla="*/ 61215 h 830229"/>
              <a:gd name="connsiteX10" fmla="*/ 967963 w 1033004"/>
              <a:gd name="connsiteY10" fmla="*/ 0 h 830229"/>
              <a:gd name="connsiteX0" fmla="*/ 619802 w 1033004"/>
              <a:gd name="connsiteY0" fmla="*/ 0 h 1140130"/>
              <a:gd name="connsiteX1" fmla="*/ 661888 w 1033004"/>
              <a:gd name="connsiteY1" fmla="*/ 489720 h 1140130"/>
              <a:gd name="connsiteX2" fmla="*/ 505024 w 1033004"/>
              <a:gd name="connsiteY2" fmla="*/ 623628 h 1140130"/>
              <a:gd name="connsiteX3" fmla="*/ 0 w 1033004"/>
              <a:gd name="connsiteY3" fmla="*/ 1132479 h 1140130"/>
              <a:gd name="connsiteX4" fmla="*/ 179819 w 1033004"/>
              <a:gd name="connsiteY4" fmla="*/ 1140130 h 1140130"/>
              <a:gd name="connsiteX5" fmla="*/ 459113 w 1033004"/>
              <a:gd name="connsiteY5" fmla="*/ 1121001 h 1140130"/>
              <a:gd name="connsiteX6" fmla="*/ 746058 w 1033004"/>
              <a:gd name="connsiteY6" fmla="*/ 1067438 h 1140130"/>
              <a:gd name="connsiteX7" fmla="*/ 1017700 w 1033004"/>
              <a:gd name="connsiteY7" fmla="*/ 994745 h 1140130"/>
              <a:gd name="connsiteX8" fmla="*/ 742233 w 1033004"/>
              <a:gd name="connsiteY8" fmla="*/ 684844 h 1140130"/>
              <a:gd name="connsiteX9" fmla="*/ 1033004 w 1033004"/>
              <a:gd name="connsiteY9" fmla="*/ 371116 h 1140130"/>
              <a:gd name="connsiteX10" fmla="*/ 619802 w 1033004"/>
              <a:gd name="connsiteY10" fmla="*/ 0 h 1140130"/>
              <a:gd name="connsiteX0" fmla="*/ 619802 w 1033004"/>
              <a:gd name="connsiteY0" fmla="*/ 0 h 1140130"/>
              <a:gd name="connsiteX1" fmla="*/ 348160 w 1033004"/>
              <a:gd name="connsiteY1" fmla="*/ 309901 h 1140130"/>
              <a:gd name="connsiteX2" fmla="*/ 505024 w 1033004"/>
              <a:gd name="connsiteY2" fmla="*/ 623628 h 1140130"/>
              <a:gd name="connsiteX3" fmla="*/ 0 w 1033004"/>
              <a:gd name="connsiteY3" fmla="*/ 1132479 h 1140130"/>
              <a:gd name="connsiteX4" fmla="*/ 179819 w 1033004"/>
              <a:gd name="connsiteY4" fmla="*/ 1140130 h 1140130"/>
              <a:gd name="connsiteX5" fmla="*/ 459113 w 1033004"/>
              <a:gd name="connsiteY5" fmla="*/ 1121001 h 1140130"/>
              <a:gd name="connsiteX6" fmla="*/ 746058 w 1033004"/>
              <a:gd name="connsiteY6" fmla="*/ 1067438 h 1140130"/>
              <a:gd name="connsiteX7" fmla="*/ 1017700 w 1033004"/>
              <a:gd name="connsiteY7" fmla="*/ 994745 h 1140130"/>
              <a:gd name="connsiteX8" fmla="*/ 742233 w 1033004"/>
              <a:gd name="connsiteY8" fmla="*/ 684844 h 1140130"/>
              <a:gd name="connsiteX9" fmla="*/ 1033004 w 1033004"/>
              <a:gd name="connsiteY9" fmla="*/ 371116 h 1140130"/>
              <a:gd name="connsiteX10" fmla="*/ 619802 w 1033004"/>
              <a:gd name="connsiteY10" fmla="*/ 0 h 1140130"/>
              <a:gd name="connsiteX0" fmla="*/ 608325 w 1033004"/>
              <a:gd name="connsiteY0" fmla="*/ 0 h 1143956"/>
              <a:gd name="connsiteX1" fmla="*/ 348160 w 1033004"/>
              <a:gd name="connsiteY1" fmla="*/ 313727 h 1143956"/>
              <a:gd name="connsiteX2" fmla="*/ 505024 w 1033004"/>
              <a:gd name="connsiteY2" fmla="*/ 627454 h 1143956"/>
              <a:gd name="connsiteX3" fmla="*/ 0 w 1033004"/>
              <a:gd name="connsiteY3" fmla="*/ 1136305 h 1143956"/>
              <a:gd name="connsiteX4" fmla="*/ 179819 w 1033004"/>
              <a:gd name="connsiteY4" fmla="*/ 1143956 h 1143956"/>
              <a:gd name="connsiteX5" fmla="*/ 459113 w 1033004"/>
              <a:gd name="connsiteY5" fmla="*/ 1124827 h 1143956"/>
              <a:gd name="connsiteX6" fmla="*/ 746058 w 1033004"/>
              <a:gd name="connsiteY6" fmla="*/ 1071264 h 1143956"/>
              <a:gd name="connsiteX7" fmla="*/ 1017700 w 1033004"/>
              <a:gd name="connsiteY7" fmla="*/ 998571 h 1143956"/>
              <a:gd name="connsiteX8" fmla="*/ 742233 w 1033004"/>
              <a:gd name="connsiteY8" fmla="*/ 688670 h 1143956"/>
              <a:gd name="connsiteX9" fmla="*/ 1033004 w 1033004"/>
              <a:gd name="connsiteY9" fmla="*/ 374942 h 1143956"/>
              <a:gd name="connsiteX10" fmla="*/ 608325 w 1033004"/>
              <a:gd name="connsiteY10" fmla="*/ 0 h 1143956"/>
              <a:gd name="connsiteX0" fmla="*/ 608325 w 1033004"/>
              <a:gd name="connsiteY0" fmla="*/ 0 h 1155434"/>
              <a:gd name="connsiteX1" fmla="*/ 348160 w 1033004"/>
              <a:gd name="connsiteY1" fmla="*/ 313727 h 1155434"/>
              <a:gd name="connsiteX2" fmla="*/ 45911 w 1033004"/>
              <a:gd name="connsiteY2" fmla="*/ 1155434 h 1155434"/>
              <a:gd name="connsiteX3" fmla="*/ 0 w 1033004"/>
              <a:gd name="connsiteY3" fmla="*/ 1136305 h 1155434"/>
              <a:gd name="connsiteX4" fmla="*/ 179819 w 1033004"/>
              <a:gd name="connsiteY4" fmla="*/ 1143956 h 1155434"/>
              <a:gd name="connsiteX5" fmla="*/ 459113 w 1033004"/>
              <a:gd name="connsiteY5" fmla="*/ 1124827 h 1155434"/>
              <a:gd name="connsiteX6" fmla="*/ 746058 w 1033004"/>
              <a:gd name="connsiteY6" fmla="*/ 1071264 h 1155434"/>
              <a:gd name="connsiteX7" fmla="*/ 1017700 w 1033004"/>
              <a:gd name="connsiteY7" fmla="*/ 998571 h 1155434"/>
              <a:gd name="connsiteX8" fmla="*/ 742233 w 1033004"/>
              <a:gd name="connsiteY8" fmla="*/ 688670 h 1155434"/>
              <a:gd name="connsiteX9" fmla="*/ 1033004 w 1033004"/>
              <a:gd name="connsiteY9" fmla="*/ 374942 h 1155434"/>
              <a:gd name="connsiteX10" fmla="*/ 608325 w 1033004"/>
              <a:gd name="connsiteY10" fmla="*/ 0 h 1155434"/>
              <a:gd name="connsiteX0" fmla="*/ 608325 w 1033004"/>
              <a:gd name="connsiteY0" fmla="*/ 0 h 1155434"/>
              <a:gd name="connsiteX1" fmla="*/ 348160 w 1033004"/>
              <a:gd name="connsiteY1" fmla="*/ 313727 h 1155434"/>
              <a:gd name="connsiteX2" fmla="*/ 45911 w 1033004"/>
              <a:gd name="connsiteY2" fmla="*/ 1155434 h 1155434"/>
              <a:gd name="connsiteX3" fmla="*/ 0 w 1033004"/>
              <a:gd name="connsiteY3" fmla="*/ 1136305 h 1155434"/>
              <a:gd name="connsiteX4" fmla="*/ 179819 w 1033004"/>
              <a:gd name="connsiteY4" fmla="*/ 1143956 h 1155434"/>
              <a:gd name="connsiteX5" fmla="*/ 336683 w 1033004"/>
              <a:gd name="connsiteY5" fmla="*/ 1002397 h 1155434"/>
              <a:gd name="connsiteX6" fmla="*/ 746058 w 1033004"/>
              <a:gd name="connsiteY6" fmla="*/ 1071264 h 1155434"/>
              <a:gd name="connsiteX7" fmla="*/ 1017700 w 1033004"/>
              <a:gd name="connsiteY7" fmla="*/ 998571 h 1155434"/>
              <a:gd name="connsiteX8" fmla="*/ 742233 w 1033004"/>
              <a:gd name="connsiteY8" fmla="*/ 688670 h 1155434"/>
              <a:gd name="connsiteX9" fmla="*/ 1033004 w 1033004"/>
              <a:gd name="connsiteY9" fmla="*/ 374942 h 1155434"/>
              <a:gd name="connsiteX10" fmla="*/ 608325 w 1033004"/>
              <a:gd name="connsiteY10" fmla="*/ 0 h 1155434"/>
              <a:gd name="connsiteX0" fmla="*/ 608325 w 1033004"/>
              <a:gd name="connsiteY0" fmla="*/ 0 h 1155434"/>
              <a:gd name="connsiteX1" fmla="*/ 348160 w 1033004"/>
              <a:gd name="connsiteY1" fmla="*/ 313727 h 1155434"/>
              <a:gd name="connsiteX2" fmla="*/ 45911 w 1033004"/>
              <a:gd name="connsiteY2" fmla="*/ 1155434 h 1155434"/>
              <a:gd name="connsiteX3" fmla="*/ 0 w 1033004"/>
              <a:gd name="connsiteY3" fmla="*/ 1136305 h 1155434"/>
              <a:gd name="connsiteX4" fmla="*/ 244860 w 1033004"/>
              <a:gd name="connsiteY4" fmla="*/ 1059785 h 1155434"/>
              <a:gd name="connsiteX5" fmla="*/ 336683 w 1033004"/>
              <a:gd name="connsiteY5" fmla="*/ 1002397 h 1155434"/>
              <a:gd name="connsiteX6" fmla="*/ 746058 w 1033004"/>
              <a:gd name="connsiteY6" fmla="*/ 1071264 h 1155434"/>
              <a:gd name="connsiteX7" fmla="*/ 1017700 w 1033004"/>
              <a:gd name="connsiteY7" fmla="*/ 998571 h 1155434"/>
              <a:gd name="connsiteX8" fmla="*/ 742233 w 1033004"/>
              <a:gd name="connsiteY8" fmla="*/ 688670 h 1155434"/>
              <a:gd name="connsiteX9" fmla="*/ 1033004 w 1033004"/>
              <a:gd name="connsiteY9" fmla="*/ 374942 h 1155434"/>
              <a:gd name="connsiteX10" fmla="*/ 608325 w 1033004"/>
              <a:gd name="connsiteY10" fmla="*/ 0 h 1155434"/>
              <a:gd name="connsiteX0" fmla="*/ 562414 w 987093"/>
              <a:gd name="connsiteY0" fmla="*/ 0 h 1155434"/>
              <a:gd name="connsiteX1" fmla="*/ 302249 w 987093"/>
              <a:gd name="connsiteY1" fmla="*/ 313727 h 1155434"/>
              <a:gd name="connsiteX2" fmla="*/ 0 w 987093"/>
              <a:gd name="connsiteY2" fmla="*/ 1155434 h 1155434"/>
              <a:gd name="connsiteX3" fmla="*/ 198949 w 987093"/>
              <a:gd name="connsiteY3" fmla="*/ 1059785 h 1155434"/>
              <a:gd name="connsiteX4" fmla="*/ 290772 w 987093"/>
              <a:gd name="connsiteY4" fmla="*/ 1002397 h 1155434"/>
              <a:gd name="connsiteX5" fmla="*/ 700147 w 987093"/>
              <a:gd name="connsiteY5" fmla="*/ 1071264 h 1155434"/>
              <a:gd name="connsiteX6" fmla="*/ 971789 w 987093"/>
              <a:gd name="connsiteY6" fmla="*/ 998571 h 1155434"/>
              <a:gd name="connsiteX7" fmla="*/ 696322 w 987093"/>
              <a:gd name="connsiteY7" fmla="*/ 688670 h 1155434"/>
              <a:gd name="connsiteX8" fmla="*/ 987093 w 987093"/>
              <a:gd name="connsiteY8" fmla="*/ 374942 h 1155434"/>
              <a:gd name="connsiteX9" fmla="*/ 562414 w 987093"/>
              <a:gd name="connsiteY9" fmla="*/ 0 h 1155434"/>
              <a:gd name="connsiteX0" fmla="*/ 562414 w 971789"/>
              <a:gd name="connsiteY0" fmla="*/ 0 h 1155434"/>
              <a:gd name="connsiteX1" fmla="*/ 302249 w 971789"/>
              <a:gd name="connsiteY1" fmla="*/ 313727 h 1155434"/>
              <a:gd name="connsiteX2" fmla="*/ 0 w 971789"/>
              <a:gd name="connsiteY2" fmla="*/ 1155434 h 1155434"/>
              <a:gd name="connsiteX3" fmla="*/ 198949 w 971789"/>
              <a:gd name="connsiteY3" fmla="*/ 1059785 h 1155434"/>
              <a:gd name="connsiteX4" fmla="*/ 290772 w 971789"/>
              <a:gd name="connsiteY4" fmla="*/ 1002397 h 1155434"/>
              <a:gd name="connsiteX5" fmla="*/ 700147 w 971789"/>
              <a:gd name="connsiteY5" fmla="*/ 1071264 h 1155434"/>
              <a:gd name="connsiteX6" fmla="*/ 971789 w 971789"/>
              <a:gd name="connsiteY6" fmla="*/ 998571 h 1155434"/>
              <a:gd name="connsiteX7" fmla="*/ 696322 w 971789"/>
              <a:gd name="connsiteY7" fmla="*/ 688670 h 1155434"/>
              <a:gd name="connsiteX8" fmla="*/ 765189 w 971789"/>
              <a:gd name="connsiteY8" fmla="*/ 61214 h 1155434"/>
              <a:gd name="connsiteX9" fmla="*/ 562414 w 971789"/>
              <a:gd name="connsiteY9" fmla="*/ 0 h 1155434"/>
              <a:gd name="connsiteX0" fmla="*/ 562414 w 971789"/>
              <a:gd name="connsiteY0" fmla="*/ 0 h 1155434"/>
              <a:gd name="connsiteX1" fmla="*/ 302249 w 971789"/>
              <a:gd name="connsiteY1" fmla="*/ 313727 h 1155434"/>
              <a:gd name="connsiteX2" fmla="*/ 0 w 971789"/>
              <a:gd name="connsiteY2" fmla="*/ 1155434 h 1155434"/>
              <a:gd name="connsiteX3" fmla="*/ 198949 w 971789"/>
              <a:gd name="connsiteY3" fmla="*/ 1059785 h 1155434"/>
              <a:gd name="connsiteX4" fmla="*/ 290772 w 971789"/>
              <a:gd name="connsiteY4" fmla="*/ 1002397 h 1155434"/>
              <a:gd name="connsiteX5" fmla="*/ 700147 w 971789"/>
              <a:gd name="connsiteY5" fmla="*/ 1071264 h 1155434"/>
              <a:gd name="connsiteX6" fmla="*/ 971789 w 971789"/>
              <a:gd name="connsiteY6" fmla="*/ 998571 h 1155434"/>
              <a:gd name="connsiteX7" fmla="*/ 696322 w 971789"/>
              <a:gd name="connsiteY7" fmla="*/ 688670 h 1155434"/>
              <a:gd name="connsiteX8" fmla="*/ 757537 w 971789"/>
              <a:gd name="connsiteY8" fmla="*/ 68865 h 1155434"/>
              <a:gd name="connsiteX9" fmla="*/ 562414 w 971789"/>
              <a:gd name="connsiteY9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700148 w 757537"/>
              <a:gd name="connsiteY6" fmla="*/ 795796 h 1155434"/>
              <a:gd name="connsiteX7" fmla="*/ 696322 w 757537"/>
              <a:gd name="connsiteY7" fmla="*/ 688670 h 1155434"/>
              <a:gd name="connsiteX8" fmla="*/ 757537 w 757537"/>
              <a:gd name="connsiteY8" fmla="*/ 68865 h 1155434"/>
              <a:gd name="connsiteX9" fmla="*/ 562414 w 757537"/>
              <a:gd name="connsiteY9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696322 w 757537"/>
              <a:gd name="connsiteY6" fmla="*/ 688670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539457 w 757537"/>
              <a:gd name="connsiteY5" fmla="*/ 887619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8424 w 757537"/>
              <a:gd name="connsiteY4" fmla="*/ 1021527 h 1155434"/>
              <a:gd name="connsiteX5" fmla="*/ 539457 w 757537"/>
              <a:gd name="connsiteY5" fmla="*/ 887619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6240 w 761363"/>
              <a:gd name="connsiteY0" fmla="*/ 0 h 1163086"/>
              <a:gd name="connsiteX1" fmla="*/ 306075 w 761363"/>
              <a:gd name="connsiteY1" fmla="*/ 313727 h 1163086"/>
              <a:gd name="connsiteX2" fmla="*/ 0 w 761363"/>
              <a:gd name="connsiteY2" fmla="*/ 1163086 h 1163086"/>
              <a:gd name="connsiteX3" fmla="*/ 202775 w 761363"/>
              <a:gd name="connsiteY3" fmla="*/ 1059785 h 1163086"/>
              <a:gd name="connsiteX4" fmla="*/ 302250 w 761363"/>
              <a:gd name="connsiteY4" fmla="*/ 1021527 h 1163086"/>
              <a:gd name="connsiteX5" fmla="*/ 543283 w 761363"/>
              <a:gd name="connsiteY5" fmla="*/ 887619 h 1163086"/>
              <a:gd name="connsiteX6" fmla="*/ 688671 w 761363"/>
              <a:gd name="connsiteY6" fmla="*/ 784319 h 1163086"/>
              <a:gd name="connsiteX7" fmla="*/ 761363 w 761363"/>
              <a:gd name="connsiteY7" fmla="*/ 68865 h 1163086"/>
              <a:gd name="connsiteX8" fmla="*/ 566240 w 761363"/>
              <a:gd name="connsiteY8" fmla="*/ 0 h 1163086"/>
              <a:gd name="connsiteX0" fmla="*/ 566240 w 749885"/>
              <a:gd name="connsiteY0" fmla="*/ 0 h 1163086"/>
              <a:gd name="connsiteX1" fmla="*/ 306075 w 749885"/>
              <a:gd name="connsiteY1" fmla="*/ 313727 h 1163086"/>
              <a:gd name="connsiteX2" fmla="*/ 0 w 749885"/>
              <a:gd name="connsiteY2" fmla="*/ 1163086 h 1163086"/>
              <a:gd name="connsiteX3" fmla="*/ 202775 w 749885"/>
              <a:gd name="connsiteY3" fmla="*/ 1059785 h 1163086"/>
              <a:gd name="connsiteX4" fmla="*/ 302250 w 749885"/>
              <a:gd name="connsiteY4" fmla="*/ 1021527 h 1163086"/>
              <a:gd name="connsiteX5" fmla="*/ 543283 w 749885"/>
              <a:gd name="connsiteY5" fmla="*/ 887619 h 1163086"/>
              <a:gd name="connsiteX6" fmla="*/ 688671 w 749885"/>
              <a:gd name="connsiteY6" fmla="*/ 784319 h 1163086"/>
              <a:gd name="connsiteX7" fmla="*/ 749885 w 749885"/>
              <a:gd name="connsiteY7" fmla="*/ 68865 h 1163086"/>
              <a:gd name="connsiteX8" fmla="*/ 566240 w 749885"/>
              <a:gd name="connsiteY8" fmla="*/ 0 h 1163086"/>
              <a:gd name="connsiteX0" fmla="*/ 566240 w 753711"/>
              <a:gd name="connsiteY0" fmla="*/ 0 h 1163086"/>
              <a:gd name="connsiteX1" fmla="*/ 306075 w 753711"/>
              <a:gd name="connsiteY1" fmla="*/ 313727 h 1163086"/>
              <a:gd name="connsiteX2" fmla="*/ 0 w 753711"/>
              <a:gd name="connsiteY2" fmla="*/ 1163086 h 1163086"/>
              <a:gd name="connsiteX3" fmla="*/ 202775 w 753711"/>
              <a:gd name="connsiteY3" fmla="*/ 1059785 h 1163086"/>
              <a:gd name="connsiteX4" fmla="*/ 302250 w 753711"/>
              <a:gd name="connsiteY4" fmla="*/ 1021527 h 1163086"/>
              <a:gd name="connsiteX5" fmla="*/ 543283 w 753711"/>
              <a:gd name="connsiteY5" fmla="*/ 887619 h 1163086"/>
              <a:gd name="connsiteX6" fmla="*/ 688671 w 753711"/>
              <a:gd name="connsiteY6" fmla="*/ 784319 h 1163086"/>
              <a:gd name="connsiteX7" fmla="*/ 753711 w 753711"/>
              <a:gd name="connsiteY7" fmla="*/ 53562 h 1163086"/>
              <a:gd name="connsiteX8" fmla="*/ 566240 w 753711"/>
              <a:gd name="connsiteY8" fmla="*/ 0 h 1163086"/>
              <a:gd name="connsiteX0" fmla="*/ 566240 w 753711"/>
              <a:gd name="connsiteY0" fmla="*/ 0 h 1163086"/>
              <a:gd name="connsiteX1" fmla="*/ 306075 w 753711"/>
              <a:gd name="connsiteY1" fmla="*/ 313727 h 1163086"/>
              <a:gd name="connsiteX2" fmla="*/ 0 w 753711"/>
              <a:gd name="connsiteY2" fmla="*/ 1163086 h 1163086"/>
              <a:gd name="connsiteX3" fmla="*/ 202775 w 753711"/>
              <a:gd name="connsiteY3" fmla="*/ 1059785 h 1163086"/>
              <a:gd name="connsiteX4" fmla="*/ 302250 w 753711"/>
              <a:gd name="connsiteY4" fmla="*/ 1021527 h 1163086"/>
              <a:gd name="connsiteX5" fmla="*/ 543283 w 753711"/>
              <a:gd name="connsiteY5" fmla="*/ 887619 h 1163086"/>
              <a:gd name="connsiteX6" fmla="*/ 540753 w 753711"/>
              <a:gd name="connsiteY6" fmla="*/ 887413 h 1163086"/>
              <a:gd name="connsiteX7" fmla="*/ 753711 w 753711"/>
              <a:gd name="connsiteY7" fmla="*/ 53562 h 1163086"/>
              <a:gd name="connsiteX8" fmla="*/ 566240 w 753711"/>
              <a:gd name="connsiteY8" fmla="*/ 0 h 1163086"/>
              <a:gd name="connsiteX0" fmla="*/ 566240 w 753711"/>
              <a:gd name="connsiteY0" fmla="*/ 0 h 1163086"/>
              <a:gd name="connsiteX1" fmla="*/ 306075 w 753711"/>
              <a:gd name="connsiteY1" fmla="*/ 313727 h 1163086"/>
              <a:gd name="connsiteX2" fmla="*/ 0 w 753711"/>
              <a:gd name="connsiteY2" fmla="*/ 1163086 h 1163086"/>
              <a:gd name="connsiteX3" fmla="*/ 202775 w 753711"/>
              <a:gd name="connsiteY3" fmla="*/ 1059785 h 1163086"/>
              <a:gd name="connsiteX4" fmla="*/ 302250 w 753711"/>
              <a:gd name="connsiteY4" fmla="*/ 1021527 h 1163086"/>
              <a:gd name="connsiteX5" fmla="*/ 543283 w 753711"/>
              <a:gd name="connsiteY5" fmla="*/ 887619 h 1163086"/>
              <a:gd name="connsiteX6" fmla="*/ 688671 w 753711"/>
              <a:gd name="connsiteY6" fmla="*/ 757425 h 1163086"/>
              <a:gd name="connsiteX7" fmla="*/ 753711 w 753711"/>
              <a:gd name="connsiteY7" fmla="*/ 53562 h 1163086"/>
              <a:gd name="connsiteX8" fmla="*/ 566240 w 753711"/>
              <a:gd name="connsiteY8" fmla="*/ 0 h 1163086"/>
              <a:gd name="connsiteX0" fmla="*/ 566240 w 1533640"/>
              <a:gd name="connsiteY0" fmla="*/ 0 h 1163086"/>
              <a:gd name="connsiteX1" fmla="*/ 306075 w 1533640"/>
              <a:gd name="connsiteY1" fmla="*/ 313727 h 1163086"/>
              <a:gd name="connsiteX2" fmla="*/ 0 w 1533640"/>
              <a:gd name="connsiteY2" fmla="*/ 1163086 h 1163086"/>
              <a:gd name="connsiteX3" fmla="*/ 202775 w 1533640"/>
              <a:gd name="connsiteY3" fmla="*/ 1059785 h 1163086"/>
              <a:gd name="connsiteX4" fmla="*/ 302250 w 1533640"/>
              <a:gd name="connsiteY4" fmla="*/ 1021527 h 1163086"/>
              <a:gd name="connsiteX5" fmla="*/ 543283 w 1533640"/>
              <a:gd name="connsiteY5" fmla="*/ 887619 h 1163086"/>
              <a:gd name="connsiteX6" fmla="*/ 688671 w 1533640"/>
              <a:gd name="connsiteY6" fmla="*/ 757425 h 1163086"/>
              <a:gd name="connsiteX7" fmla="*/ 1533640 w 1533640"/>
              <a:gd name="connsiteY7" fmla="*/ 627304 h 1163086"/>
              <a:gd name="connsiteX8" fmla="*/ 566240 w 1533640"/>
              <a:gd name="connsiteY8" fmla="*/ 0 h 1163086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302250 w 1533640"/>
              <a:gd name="connsiteY4" fmla="*/ 707800 h 849359"/>
              <a:gd name="connsiteX5" fmla="*/ 543283 w 1533640"/>
              <a:gd name="connsiteY5" fmla="*/ 573892 h 849359"/>
              <a:gd name="connsiteX6" fmla="*/ 688671 w 1533640"/>
              <a:gd name="connsiteY6" fmla="*/ 443698 h 849359"/>
              <a:gd name="connsiteX7" fmla="*/ 1533640 w 1533640"/>
              <a:gd name="connsiteY7" fmla="*/ 313577 h 849359"/>
              <a:gd name="connsiteX8" fmla="*/ 1516499 w 1533640"/>
              <a:gd name="connsiteY8" fmla="*/ 246567 h 849359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302250 w 1533640"/>
              <a:gd name="connsiteY4" fmla="*/ 707800 h 849359"/>
              <a:gd name="connsiteX5" fmla="*/ 543283 w 1533640"/>
              <a:gd name="connsiteY5" fmla="*/ 573892 h 849359"/>
              <a:gd name="connsiteX6" fmla="*/ 513860 w 1533640"/>
              <a:gd name="connsiteY6" fmla="*/ 658850 h 849359"/>
              <a:gd name="connsiteX7" fmla="*/ 1533640 w 1533640"/>
              <a:gd name="connsiteY7" fmla="*/ 313577 h 849359"/>
              <a:gd name="connsiteX8" fmla="*/ 1516499 w 1533640"/>
              <a:gd name="connsiteY8" fmla="*/ 246567 h 849359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302250 w 1533640"/>
              <a:gd name="connsiteY4" fmla="*/ 707800 h 849359"/>
              <a:gd name="connsiteX5" fmla="*/ 513860 w 1533640"/>
              <a:gd name="connsiteY5" fmla="*/ 658850 h 849359"/>
              <a:gd name="connsiteX6" fmla="*/ 1533640 w 1533640"/>
              <a:gd name="connsiteY6" fmla="*/ 313577 h 849359"/>
              <a:gd name="connsiteX7" fmla="*/ 1516499 w 1533640"/>
              <a:gd name="connsiteY7" fmla="*/ 246567 h 849359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418791 w 1533640"/>
              <a:gd name="connsiteY4" fmla="*/ 689871 h 849359"/>
              <a:gd name="connsiteX5" fmla="*/ 513860 w 1533640"/>
              <a:gd name="connsiteY5" fmla="*/ 658850 h 849359"/>
              <a:gd name="connsiteX6" fmla="*/ 1533640 w 1533640"/>
              <a:gd name="connsiteY6" fmla="*/ 313577 h 849359"/>
              <a:gd name="connsiteX7" fmla="*/ 1516499 w 1533640"/>
              <a:gd name="connsiteY7" fmla="*/ 246567 h 849359"/>
              <a:gd name="connsiteX0" fmla="*/ 1516499 w 1533640"/>
              <a:gd name="connsiteY0" fmla="*/ 38 h 602830"/>
              <a:gd name="connsiteX1" fmla="*/ 642252 w 1533640"/>
              <a:gd name="connsiteY1" fmla="*/ 0 h 602830"/>
              <a:gd name="connsiteX2" fmla="*/ 0 w 1533640"/>
              <a:gd name="connsiteY2" fmla="*/ 602830 h 602830"/>
              <a:gd name="connsiteX3" fmla="*/ 202775 w 1533640"/>
              <a:gd name="connsiteY3" fmla="*/ 499529 h 602830"/>
              <a:gd name="connsiteX4" fmla="*/ 418791 w 1533640"/>
              <a:gd name="connsiteY4" fmla="*/ 443342 h 602830"/>
              <a:gd name="connsiteX5" fmla="*/ 513860 w 1533640"/>
              <a:gd name="connsiteY5" fmla="*/ 412321 h 602830"/>
              <a:gd name="connsiteX6" fmla="*/ 1533640 w 1533640"/>
              <a:gd name="connsiteY6" fmla="*/ 67048 h 602830"/>
              <a:gd name="connsiteX7" fmla="*/ 1516499 w 1533640"/>
              <a:gd name="connsiteY7" fmla="*/ 38 h 602830"/>
              <a:gd name="connsiteX0" fmla="*/ 1516499 w 1533640"/>
              <a:gd name="connsiteY0" fmla="*/ 38 h 602830"/>
              <a:gd name="connsiteX1" fmla="*/ 642252 w 1533640"/>
              <a:gd name="connsiteY1" fmla="*/ 0 h 602830"/>
              <a:gd name="connsiteX2" fmla="*/ 0 w 1533640"/>
              <a:gd name="connsiteY2" fmla="*/ 602830 h 602830"/>
              <a:gd name="connsiteX3" fmla="*/ 202775 w 1533640"/>
              <a:gd name="connsiteY3" fmla="*/ 499529 h 602830"/>
              <a:gd name="connsiteX4" fmla="*/ 418791 w 1533640"/>
              <a:gd name="connsiteY4" fmla="*/ 443342 h 602830"/>
              <a:gd name="connsiteX5" fmla="*/ 513860 w 1533640"/>
              <a:gd name="connsiteY5" fmla="*/ 412321 h 602830"/>
              <a:gd name="connsiteX6" fmla="*/ 1533640 w 1533640"/>
              <a:gd name="connsiteY6" fmla="*/ 67048 h 602830"/>
              <a:gd name="connsiteX7" fmla="*/ 1516499 w 1533640"/>
              <a:gd name="connsiteY7" fmla="*/ 38 h 602830"/>
              <a:gd name="connsiteX0" fmla="*/ 1313724 w 1330865"/>
              <a:gd name="connsiteY0" fmla="*/ 28863 h 528354"/>
              <a:gd name="connsiteX1" fmla="*/ 439477 w 1330865"/>
              <a:gd name="connsiteY1" fmla="*/ 28825 h 528354"/>
              <a:gd name="connsiteX2" fmla="*/ 133401 w 1330865"/>
              <a:gd name="connsiteY2" fmla="*/ 93773 h 528354"/>
              <a:gd name="connsiteX3" fmla="*/ 0 w 1330865"/>
              <a:gd name="connsiteY3" fmla="*/ 528354 h 528354"/>
              <a:gd name="connsiteX4" fmla="*/ 216016 w 1330865"/>
              <a:gd name="connsiteY4" fmla="*/ 472167 h 528354"/>
              <a:gd name="connsiteX5" fmla="*/ 311085 w 1330865"/>
              <a:gd name="connsiteY5" fmla="*/ 441146 h 528354"/>
              <a:gd name="connsiteX6" fmla="*/ 1330865 w 1330865"/>
              <a:gd name="connsiteY6" fmla="*/ 95873 h 528354"/>
              <a:gd name="connsiteX7" fmla="*/ 1313724 w 1330865"/>
              <a:gd name="connsiteY7" fmla="*/ 28863 h 528354"/>
              <a:gd name="connsiteX0" fmla="*/ 1313724 w 1330865"/>
              <a:gd name="connsiteY0" fmla="*/ 38 h 499529"/>
              <a:gd name="connsiteX1" fmla="*/ 439477 w 1330865"/>
              <a:gd name="connsiteY1" fmla="*/ 0 h 499529"/>
              <a:gd name="connsiteX2" fmla="*/ 133401 w 1330865"/>
              <a:gd name="connsiteY2" fmla="*/ 64948 h 499529"/>
              <a:gd name="connsiteX3" fmla="*/ 0 w 1330865"/>
              <a:gd name="connsiteY3" fmla="*/ 499529 h 499529"/>
              <a:gd name="connsiteX4" fmla="*/ 216016 w 1330865"/>
              <a:gd name="connsiteY4" fmla="*/ 443342 h 499529"/>
              <a:gd name="connsiteX5" fmla="*/ 311085 w 1330865"/>
              <a:gd name="connsiteY5" fmla="*/ 412321 h 499529"/>
              <a:gd name="connsiteX6" fmla="*/ 1330865 w 1330865"/>
              <a:gd name="connsiteY6" fmla="*/ 67048 h 499529"/>
              <a:gd name="connsiteX7" fmla="*/ 1313724 w 1330865"/>
              <a:gd name="connsiteY7" fmla="*/ 38 h 499529"/>
              <a:gd name="connsiteX0" fmla="*/ 1313724 w 1330865"/>
              <a:gd name="connsiteY0" fmla="*/ 38 h 499529"/>
              <a:gd name="connsiteX1" fmla="*/ 439477 w 1330865"/>
              <a:gd name="connsiteY1" fmla="*/ 0 h 499529"/>
              <a:gd name="connsiteX2" fmla="*/ 424754 w 1330865"/>
              <a:gd name="connsiteY2" fmla="*/ 73912 h 499529"/>
              <a:gd name="connsiteX3" fmla="*/ 0 w 1330865"/>
              <a:gd name="connsiteY3" fmla="*/ 499529 h 499529"/>
              <a:gd name="connsiteX4" fmla="*/ 216016 w 1330865"/>
              <a:gd name="connsiteY4" fmla="*/ 443342 h 499529"/>
              <a:gd name="connsiteX5" fmla="*/ 311085 w 1330865"/>
              <a:gd name="connsiteY5" fmla="*/ 412321 h 499529"/>
              <a:gd name="connsiteX6" fmla="*/ 1330865 w 1330865"/>
              <a:gd name="connsiteY6" fmla="*/ 67048 h 499529"/>
              <a:gd name="connsiteX7" fmla="*/ 1313724 w 1330865"/>
              <a:gd name="connsiteY7" fmla="*/ 38 h 499529"/>
              <a:gd name="connsiteX0" fmla="*/ 1313724 w 1330865"/>
              <a:gd name="connsiteY0" fmla="*/ 38 h 499529"/>
              <a:gd name="connsiteX1" fmla="*/ 439477 w 1330865"/>
              <a:gd name="connsiteY1" fmla="*/ 0 h 499529"/>
              <a:gd name="connsiteX2" fmla="*/ 424754 w 1330865"/>
              <a:gd name="connsiteY2" fmla="*/ 73912 h 499529"/>
              <a:gd name="connsiteX3" fmla="*/ 70686 w 1330865"/>
              <a:gd name="connsiteY3" fmla="*/ 75553 h 499529"/>
              <a:gd name="connsiteX4" fmla="*/ 0 w 1330865"/>
              <a:gd name="connsiteY4" fmla="*/ 499529 h 499529"/>
              <a:gd name="connsiteX5" fmla="*/ 216016 w 1330865"/>
              <a:gd name="connsiteY5" fmla="*/ 443342 h 499529"/>
              <a:gd name="connsiteX6" fmla="*/ 311085 w 1330865"/>
              <a:gd name="connsiteY6" fmla="*/ 412321 h 499529"/>
              <a:gd name="connsiteX7" fmla="*/ 1330865 w 1330865"/>
              <a:gd name="connsiteY7" fmla="*/ 67048 h 499529"/>
              <a:gd name="connsiteX8" fmla="*/ 1313724 w 1330865"/>
              <a:gd name="connsiteY8" fmla="*/ 38 h 499529"/>
              <a:gd name="connsiteX0" fmla="*/ 1430266 w 1447407"/>
              <a:gd name="connsiteY0" fmla="*/ 38 h 443342"/>
              <a:gd name="connsiteX1" fmla="*/ 556019 w 1447407"/>
              <a:gd name="connsiteY1" fmla="*/ 0 h 443342"/>
              <a:gd name="connsiteX2" fmla="*/ 541296 w 1447407"/>
              <a:gd name="connsiteY2" fmla="*/ 73912 h 443342"/>
              <a:gd name="connsiteX3" fmla="*/ 187228 w 1447407"/>
              <a:gd name="connsiteY3" fmla="*/ 75553 h 443342"/>
              <a:gd name="connsiteX4" fmla="*/ 0 w 1447407"/>
              <a:gd name="connsiteY4" fmla="*/ 253000 h 443342"/>
              <a:gd name="connsiteX5" fmla="*/ 332558 w 1447407"/>
              <a:gd name="connsiteY5" fmla="*/ 443342 h 443342"/>
              <a:gd name="connsiteX6" fmla="*/ 427627 w 1447407"/>
              <a:gd name="connsiteY6" fmla="*/ 412321 h 443342"/>
              <a:gd name="connsiteX7" fmla="*/ 1447407 w 1447407"/>
              <a:gd name="connsiteY7" fmla="*/ 67048 h 443342"/>
              <a:gd name="connsiteX8" fmla="*/ 1430266 w 1447407"/>
              <a:gd name="connsiteY8" fmla="*/ 38 h 443342"/>
              <a:gd name="connsiteX0" fmla="*/ 1430266 w 1447407"/>
              <a:gd name="connsiteY0" fmla="*/ 38 h 443342"/>
              <a:gd name="connsiteX1" fmla="*/ 556019 w 1447407"/>
              <a:gd name="connsiteY1" fmla="*/ 0 h 443342"/>
              <a:gd name="connsiteX2" fmla="*/ 541296 w 1447407"/>
              <a:gd name="connsiteY2" fmla="*/ 73912 h 443342"/>
              <a:gd name="connsiteX3" fmla="*/ 187228 w 1447407"/>
              <a:gd name="connsiteY3" fmla="*/ 75553 h 443342"/>
              <a:gd name="connsiteX4" fmla="*/ 0 w 1447407"/>
              <a:gd name="connsiteY4" fmla="*/ 253000 h 443342"/>
              <a:gd name="connsiteX5" fmla="*/ 332558 w 1447407"/>
              <a:gd name="connsiteY5" fmla="*/ 443342 h 443342"/>
              <a:gd name="connsiteX6" fmla="*/ 427627 w 1447407"/>
              <a:gd name="connsiteY6" fmla="*/ 412321 h 443342"/>
              <a:gd name="connsiteX7" fmla="*/ 1447407 w 1447407"/>
              <a:gd name="connsiteY7" fmla="*/ 67048 h 443342"/>
              <a:gd name="connsiteX8" fmla="*/ 1430266 w 1447407"/>
              <a:gd name="connsiteY8" fmla="*/ 38 h 443342"/>
              <a:gd name="connsiteX0" fmla="*/ 1430266 w 1447407"/>
              <a:gd name="connsiteY0" fmla="*/ 38 h 443342"/>
              <a:gd name="connsiteX1" fmla="*/ 556019 w 1447407"/>
              <a:gd name="connsiteY1" fmla="*/ 0 h 443342"/>
              <a:gd name="connsiteX2" fmla="*/ 559225 w 1447407"/>
              <a:gd name="connsiteY2" fmla="*/ 78395 h 443342"/>
              <a:gd name="connsiteX3" fmla="*/ 187228 w 1447407"/>
              <a:gd name="connsiteY3" fmla="*/ 75553 h 443342"/>
              <a:gd name="connsiteX4" fmla="*/ 0 w 1447407"/>
              <a:gd name="connsiteY4" fmla="*/ 253000 h 443342"/>
              <a:gd name="connsiteX5" fmla="*/ 332558 w 1447407"/>
              <a:gd name="connsiteY5" fmla="*/ 443342 h 443342"/>
              <a:gd name="connsiteX6" fmla="*/ 427627 w 1447407"/>
              <a:gd name="connsiteY6" fmla="*/ 412321 h 443342"/>
              <a:gd name="connsiteX7" fmla="*/ 1447407 w 1447407"/>
              <a:gd name="connsiteY7" fmla="*/ 67048 h 443342"/>
              <a:gd name="connsiteX8" fmla="*/ 1430266 w 1447407"/>
              <a:gd name="connsiteY8" fmla="*/ 38 h 443342"/>
              <a:gd name="connsiteX0" fmla="*/ 1345101 w 1362242"/>
              <a:gd name="connsiteY0" fmla="*/ 38 h 443342"/>
              <a:gd name="connsiteX1" fmla="*/ 470854 w 1362242"/>
              <a:gd name="connsiteY1" fmla="*/ 0 h 443342"/>
              <a:gd name="connsiteX2" fmla="*/ 474060 w 1362242"/>
              <a:gd name="connsiteY2" fmla="*/ 78395 h 443342"/>
              <a:gd name="connsiteX3" fmla="*/ 102063 w 1362242"/>
              <a:gd name="connsiteY3" fmla="*/ 75553 h 443342"/>
              <a:gd name="connsiteX4" fmla="*/ 0 w 1362242"/>
              <a:gd name="connsiteY4" fmla="*/ 297823 h 443342"/>
              <a:gd name="connsiteX5" fmla="*/ 247393 w 1362242"/>
              <a:gd name="connsiteY5" fmla="*/ 443342 h 443342"/>
              <a:gd name="connsiteX6" fmla="*/ 342462 w 1362242"/>
              <a:gd name="connsiteY6" fmla="*/ 412321 h 443342"/>
              <a:gd name="connsiteX7" fmla="*/ 1362242 w 1362242"/>
              <a:gd name="connsiteY7" fmla="*/ 67048 h 443342"/>
              <a:gd name="connsiteX8" fmla="*/ 1345101 w 1362242"/>
              <a:gd name="connsiteY8" fmla="*/ 38 h 443342"/>
              <a:gd name="connsiteX0" fmla="*/ 1345101 w 1362242"/>
              <a:gd name="connsiteY0" fmla="*/ 38 h 443342"/>
              <a:gd name="connsiteX1" fmla="*/ 470854 w 1362242"/>
              <a:gd name="connsiteY1" fmla="*/ 0 h 443342"/>
              <a:gd name="connsiteX2" fmla="*/ 469577 w 1362242"/>
              <a:gd name="connsiteY2" fmla="*/ 42536 h 443342"/>
              <a:gd name="connsiteX3" fmla="*/ 102063 w 1362242"/>
              <a:gd name="connsiteY3" fmla="*/ 75553 h 443342"/>
              <a:gd name="connsiteX4" fmla="*/ 0 w 1362242"/>
              <a:gd name="connsiteY4" fmla="*/ 297823 h 443342"/>
              <a:gd name="connsiteX5" fmla="*/ 247393 w 1362242"/>
              <a:gd name="connsiteY5" fmla="*/ 443342 h 443342"/>
              <a:gd name="connsiteX6" fmla="*/ 342462 w 1362242"/>
              <a:gd name="connsiteY6" fmla="*/ 412321 h 443342"/>
              <a:gd name="connsiteX7" fmla="*/ 1362242 w 1362242"/>
              <a:gd name="connsiteY7" fmla="*/ 67048 h 443342"/>
              <a:gd name="connsiteX8" fmla="*/ 1345101 w 1362242"/>
              <a:gd name="connsiteY8" fmla="*/ 38 h 443342"/>
              <a:gd name="connsiteX0" fmla="*/ 1345101 w 1362242"/>
              <a:gd name="connsiteY0" fmla="*/ 38 h 443342"/>
              <a:gd name="connsiteX1" fmla="*/ 470854 w 1362242"/>
              <a:gd name="connsiteY1" fmla="*/ 0 h 443342"/>
              <a:gd name="connsiteX2" fmla="*/ 469577 w 1362242"/>
              <a:gd name="connsiteY2" fmla="*/ 42536 h 443342"/>
              <a:gd name="connsiteX3" fmla="*/ 115510 w 1362242"/>
              <a:gd name="connsiteY3" fmla="*/ 48659 h 443342"/>
              <a:gd name="connsiteX4" fmla="*/ 0 w 1362242"/>
              <a:gd name="connsiteY4" fmla="*/ 297823 h 443342"/>
              <a:gd name="connsiteX5" fmla="*/ 247393 w 1362242"/>
              <a:gd name="connsiteY5" fmla="*/ 443342 h 443342"/>
              <a:gd name="connsiteX6" fmla="*/ 342462 w 1362242"/>
              <a:gd name="connsiteY6" fmla="*/ 412321 h 443342"/>
              <a:gd name="connsiteX7" fmla="*/ 1362242 w 1362242"/>
              <a:gd name="connsiteY7" fmla="*/ 67048 h 443342"/>
              <a:gd name="connsiteX8" fmla="*/ 1345101 w 1362242"/>
              <a:gd name="connsiteY8" fmla="*/ 38 h 443342"/>
              <a:gd name="connsiteX0" fmla="*/ 1345101 w 1362242"/>
              <a:gd name="connsiteY0" fmla="*/ 38 h 442500"/>
              <a:gd name="connsiteX1" fmla="*/ 470854 w 1362242"/>
              <a:gd name="connsiteY1" fmla="*/ 0 h 442500"/>
              <a:gd name="connsiteX2" fmla="*/ 469577 w 1362242"/>
              <a:gd name="connsiteY2" fmla="*/ 42536 h 442500"/>
              <a:gd name="connsiteX3" fmla="*/ 115510 w 1362242"/>
              <a:gd name="connsiteY3" fmla="*/ 48659 h 442500"/>
              <a:gd name="connsiteX4" fmla="*/ 0 w 1362242"/>
              <a:gd name="connsiteY4" fmla="*/ 297823 h 442500"/>
              <a:gd name="connsiteX5" fmla="*/ 394422 w 1362242"/>
              <a:gd name="connsiteY5" fmla="*/ 442500 h 442500"/>
              <a:gd name="connsiteX6" fmla="*/ 342462 w 1362242"/>
              <a:gd name="connsiteY6" fmla="*/ 412321 h 442500"/>
              <a:gd name="connsiteX7" fmla="*/ 1362242 w 1362242"/>
              <a:gd name="connsiteY7" fmla="*/ 67048 h 442500"/>
              <a:gd name="connsiteX8" fmla="*/ 1345101 w 1362242"/>
              <a:gd name="connsiteY8" fmla="*/ 38 h 442500"/>
              <a:gd name="connsiteX0" fmla="*/ 1452821 w 1469962"/>
              <a:gd name="connsiteY0" fmla="*/ 38 h 442500"/>
              <a:gd name="connsiteX1" fmla="*/ 578574 w 1469962"/>
              <a:gd name="connsiteY1" fmla="*/ 0 h 442500"/>
              <a:gd name="connsiteX2" fmla="*/ 577297 w 1469962"/>
              <a:gd name="connsiteY2" fmla="*/ 42536 h 442500"/>
              <a:gd name="connsiteX3" fmla="*/ 223230 w 1469962"/>
              <a:gd name="connsiteY3" fmla="*/ 48659 h 442500"/>
              <a:gd name="connsiteX4" fmla="*/ 0 w 1469962"/>
              <a:gd name="connsiteY4" fmla="*/ 290786 h 442500"/>
              <a:gd name="connsiteX5" fmla="*/ 502142 w 1469962"/>
              <a:gd name="connsiteY5" fmla="*/ 442500 h 442500"/>
              <a:gd name="connsiteX6" fmla="*/ 450182 w 1469962"/>
              <a:gd name="connsiteY6" fmla="*/ 412321 h 442500"/>
              <a:gd name="connsiteX7" fmla="*/ 1469962 w 1469962"/>
              <a:gd name="connsiteY7" fmla="*/ 67048 h 442500"/>
              <a:gd name="connsiteX8" fmla="*/ 1452821 w 1469962"/>
              <a:gd name="connsiteY8" fmla="*/ 38 h 442500"/>
              <a:gd name="connsiteX0" fmla="*/ 1354184 w 1371325"/>
              <a:gd name="connsiteY0" fmla="*/ 38 h 442500"/>
              <a:gd name="connsiteX1" fmla="*/ 479937 w 1371325"/>
              <a:gd name="connsiteY1" fmla="*/ 0 h 442500"/>
              <a:gd name="connsiteX2" fmla="*/ 478660 w 1371325"/>
              <a:gd name="connsiteY2" fmla="*/ 42536 h 442500"/>
              <a:gd name="connsiteX3" fmla="*/ 124593 w 1371325"/>
              <a:gd name="connsiteY3" fmla="*/ 48659 h 442500"/>
              <a:gd name="connsiteX4" fmla="*/ 0 w 1371325"/>
              <a:gd name="connsiteY4" fmla="*/ 191287 h 442500"/>
              <a:gd name="connsiteX5" fmla="*/ 403505 w 1371325"/>
              <a:gd name="connsiteY5" fmla="*/ 442500 h 442500"/>
              <a:gd name="connsiteX6" fmla="*/ 351545 w 1371325"/>
              <a:gd name="connsiteY6" fmla="*/ 412321 h 442500"/>
              <a:gd name="connsiteX7" fmla="*/ 1371325 w 1371325"/>
              <a:gd name="connsiteY7" fmla="*/ 67048 h 442500"/>
              <a:gd name="connsiteX8" fmla="*/ 1354184 w 1371325"/>
              <a:gd name="connsiteY8" fmla="*/ 38 h 442500"/>
              <a:gd name="connsiteX0" fmla="*/ 1354184 w 1371325"/>
              <a:gd name="connsiteY0" fmla="*/ 31107 h 473569"/>
              <a:gd name="connsiteX1" fmla="*/ 512556 w 1371325"/>
              <a:gd name="connsiteY1" fmla="*/ 0 h 473569"/>
              <a:gd name="connsiteX2" fmla="*/ 478660 w 1371325"/>
              <a:gd name="connsiteY2" fmla="*/ 73605 h 473569"/>
              <a:gd name="connsiteX3" fmla="*/ 124593 w 1371325"/>
              <a:gd name="connsiteY3" fmla="*/ 79728 h 473569"/>
              <a:gd name="connsiteX4" fmla="*/ 0 w 1371325"/>
              <a:gd name="connsiteY4" fmla="*/ 222356 h 473569"/>
              <a:gd name="connsiteX5" fmla="*/ 403505 w 1371325"/>
              <a:gd name="connsiteY5" fmla="*/ 473569 h 473569"/>
              <a:gd name="connsiteX6" fmla="*/ 351545 w 1371325"/>
              <a:gd name="connsiteY6" fmla="*/ 443390 h 473569"/>
              <a:gd name="connsiteX7" fmla="*/ 1371325 w 1371325"/>
              <a:gd name="connsiteY7" fmla="*/ 98117 h 473569"/>
              <a:gd name="connsiteX8" fmla="*/ 1354184 w 1371325"/>
              <a:gd name="connsiteY8" fmla="*/ 31107 h 473569"/>
              <a:gd name="connsiteX0" fmla="*/ 1268069 w 1285210"/>
              <a:gd name="connsiteY0" fmla="*/ 31107 h 473569"/>
              <a:gd name="connsiteX1" fmla="*/ 426441 w 1285210"/>
              <a:gd name="connsiteY1" fmla="*/ 0 h 473569"/>
              <a:gd name="connsiteX2" fmla="*/ 392545 w 1285210"/>
              <a:gd name="connsiteY2" fmla="*/ 73605 h 473569"/>
              <a:gd name="connsiteX3" fmla="*/ 38478 w 1285210"/>
              <a:gd name="connsiteY3" fmla="*/ 79728 h 473569"/>
              <a:gd name="connsiteX4" fmla="*/ 0 w 1285210"/>
              <a:gd name="connsiteY4" fmla="*/ 274609 h 473569"/>
              <a:gd name="connsiteX5" fmla="*/ 317390 w 1285210"/>
              <a:gd name="connsiteY5" fmla="*/ 473569 h 473569"/>
              <a:gd name="connsiteX6" fmla="*/ 265430 w 1285210"/>
              <a:gd name="connsiteY6" fmla="*/ 443390 h 473569"/>
              <a:gd name="connsiteX7" fmla="*/ 1285210 w 1285210"/>
              <a:gd name="connsiteY7" fmla="*/ 98117 h 473569"/>
              <a:gd name="connsiteX8" fmla="*/ 1268069 w 1285210"/>
              <a:gd name="connsiteY8" fmla="*/ 31107 h 473569"/>
              <a:gd name="connsiteX0" fmla="*/ 1268069 w 1285210"/>
              <a:gd name="connsiteY0" fmla="*/ 31107 h 473569"/>
              <a:gd name="connsiteX1" fmla="*/ 426441 w 1285210"/>
              <a:gd name="connsiteY1" fmla="*/ 0 h 473569"/>
              <a:gd name="connsiteX2" fmla="*/ 423997 w 1285210"/>
              <a:gd name="connsiteY2" fmla="*/ 77524 h 473569"/>
              <a:gd name="connsiteX3" fmla="*/ 38478 w 1285210"/>
              <a:gd name="connsiteY3" fmla="*/ 79728 h 473569"/>
              <a:gd name="connsiteX4" fmla="*/ 0 w 1285210"/>
              <a:gd name="connsiteY4" fmla="*/ 274609 h 473569"/>
              <a:gd name="connsiteX5" fmla="*/ 317390 w 1285210"/>
              <a:gd name="connsiteY5" fmla="*/ 473569 h 473569"/>
              <a:gd name="connsiteX6" fmla="*/ 265430 w 1285210"/>
              <a:gd name="connsiteY6" fmla="*/ 443390 h 473569"/>
              <a:gd name="connsiteX7" fmla="*/ 1285210 w 1285210"/>
              <a:gd name="connsiteY7" fmla="*/ 98117 h 473569"/>
              <a:gd name="connsiteX8" fmla="*/ 1268069 w 1285210"/>
              <a:gd name="connsiteY8" fmla="*/ 31107 h 473569"/>
              <a:gd name="connsiteX0" fmla="*/ 1268069 w 1285210"/>
              <a:gd name="connsiteY0" fmla="*/ 31107 h 473569"/>
              <a:gd name="connsiteX1" fmla="*/ 426441 w 1285210"/>
              <a:gd name="connsiteY1" fmla="*/ 0 h 473569"/>
              <a:gd name="connsiteX2" fmla="*/ 38478 w 1285210"/>
              <a:gd name="connsiteY2" fmla="*/ 79728 h 473569"/>
              <a:gd name="connsiteX3" fmla="*/ 0 w 1285210"/>
              <a:gd name="connsiteY3" fmla="*/ 274609 h 473569"/>
              <a:gd name="connsiteX4" fmla="*/ 317390 w 1285210"/>
              <a:gd name="connsiteY4" fmla="*/ 473569 h 473569"/>
              <a:gd name="connsiteX5" fmla="*/ 265430 w 1285210"/>
              <a:gd name="connsiteY5" fmla="*/ 443390 h 473569"/>
              <a:gd name="connsiteX6" fmla="*/ 1285210 w 1285210"/>
              <a:gd name="connsiteY6" fmla="*/ 98117 h 473569"/>
              <a:gd name="connsiteX7" fmla="*/ 1268069 w 1285210"/>
              <a:gd name="connsiteY7" fmla="*/ 31107 h 473569"/>
              <a:gd name="connsiteX0" fmla="*/ 1268069 w 1285210"/>
              <a:gd name="connsiteY0" fmla="*/ 50749 h 493211"/>
              <a:gd name="connsiteX1" fmla="*/ 426441 w 1285210"/>
              <a:gd name="connsiteY1" fmla="*/ 19642 h 493211"/>
              <a:gd name="connsiteX2" fmla="*/ 54958 w 1285210"/>
              <a:gd name="connsiteY2" fmla="*/ 18379 h 493211"/>
              <a:gd name="connsiteX3" fmla="*/ 0 w 1285210"/>
              <a:gd name="connsiteY3" fmla="*/ 294251 h 493211"/>
              <a:gd name="connsiteX4" fmla="*/ 317390 w 1285210"/>
              <a:gd name="connsiteY4" fmla="*/ 493211 h 493211"/>
              <a:gd name="connsiteX5" fmla="*/ 265430 w 1285210"/>
              <a:gd name="connsiteY5" fmla="*/ 463032 h 493211"/>
              <a:gd name="connsiteX6" fmla="*/ 1285210 w 1285210"/>
              <a:gd name="connsiteY6" fmla="*/ 117759 h 493211"/>
              <a:gd name="connsiteX7" fmla="*/ 1268069 w 1285210"/>
              <a:gd name="connsiteY7" fmla="*/ 50749 h 493211"/>
              <a:gd name="connsiteX0" fmla="*/ 1268069 w 1285210"/>
              <a:gd name="connsiteY0" fmla="*/ 32370 h 474832"/>
              <a:gd name="connsiteX1" fmla="*/ 426441 w 1285210"/>
              <a:gd name="connsiteY1" fmla="*/ 1263 h 474832"/>
              <a:gd name="connsiteX2" fmla="*/ 54958 w 1285210"/>
              <a:gd name="connsiteY2" fmla="*/ 0 h 474832"/>
              <a:gd name="connsiteX3" fmla="*/ 0 w 1285210"/>
              <a:gd name="connsiteY3" fmla="*/ 275872 h 474832"/>
              <a:gd name="connsiteX4" fmla="*/ 317390 w 1285210"/>
              <a:gd name="connsiteY4" fmla="*/ 474832 h 474832"/>
              <a:gd name="connsiteX5" fmla="*/ 265430 w 1285210"/>
              <a:gd name="connsiteY5" fmla="*/ 444653 h 474832"/>
              <a:gd name="connsiteX6" fmla="*/ 1285210 w 1285210"/>
              <a:gd name="connsiteY6" fmla="*/ 99380 h 474832"/>
              <a:gd name="connsiteX7" fmla="*/ 1268069 w 1285210"/>
              <a:gd name="connsiteY7" fmla="*/ 32370 h 474832"/>
              <a:gd name="connsiteX0" fmla="*/ 1268069 w 1285210"/>
              <a:gd name="connsiteY0" fmla="*/ 51241 h 493703"/>
              <a:gd name="connsiteX1" fmla="*/ 426441 w 1285210"/>
              <a:gd name="connsiteY1" fmla="*/ 20134 h 493703"/>
              <a:gd name="connsiteX2" fmla="*/ 57309 w 1285210"/>
              <a:gd name="connsiteY2" fmla="*/ 0 h 493703"/>
              <a:gd name="connsiteX3" fmla="*/ 0 w 1285210"/>
              <a:gd name="connsiteY3" fmla="*/ 294743 h 493703"/>
              <a:gd name="connsiteX4" fmla="*/ 317390 w 1285210"/>
              <a:gd name="connsiteY4" fmla="*/ 493703 h 493703"/>
              <a:gd name="connsiteX5" fmla="*/ 265430 w 1285210"/>
              <a:gd name="connsiteY5" fmla="*/ 463524 h 493703"/>
              <a:gd name="connsiteX6" fmla="*/ 1285210 w 1285210"/>
              <a:gd name="connsiteY6" fmla="*/ 118251 h 493703"/>
              <a:gd name="connsiteX7" fmla="*/ 1268069 w 1285210"/>
              <a:gd name="connsiteY7" fmla="*/ 51241 h 493703"/>
              <a:gd name="connsiteX0" fmla="*/ 1450257 w 1467398"/>
              <a:gd name="connsiteY0" fmla="*/ 370645 h 813107"/>
              <a:gd name="connsiteX1" fmla="*/ 608629 w 1467398"/>
              <a:gd name="connsiteY1" fmla="*/ 339538 h 813107"/>
              <a:gd name="connsiteX2" fmla="*/ 0 w 1467398"/>
              <a:gd name="connsiteY2" fmla="*/ 0 h 813107"/>
              <a:gd name="connsiteX3" fmla="*/ 182188 w 1467398"/>
              <a:gd name="connsiteY3" fmla="*/ 614147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450257 w 1467398"/>
              <a:gd name="connsiteY0" fmla="*/ 370645 h 813107"/>
              <a:gd name="connsiteX1" fmla="*/ 0 w 1467398"/>
              <a:gd name="connsiteY1" fmla="*/ 0 h 813107"/>
              <a:gd name="connsiteX2" fmla="*/ 182188 w 1467398"/>
              <a:gd name="connsiteY2" fmla="*/ 614147 h 813107"/>
              <a:gd name="connsiteX3" fmla="*/ 499578 w 1467398"/>
              <a:gd name="connsiteY3" fmla="*/ 813107 h 813107"/>
              <a:gd name="connsiteX4" fmla="*/ 447618 w 1467398"/>
              <a:gd name="connsiteY4" fmla="*/ 782928 h 813107"/>
              <a:gd name="connsiteX5" fmla="*/ 1467398 w 1467398"/>
              <a:gd name="connsiteY5" fmla="*/ 437655 h 813107"/>
              <a:gd name="connsiteX6" fmla="*/ 1450257 w 1467398"/>
              <a:gd name="connsiteY6" fmla="*/ 370645 h 813107"/>
              <a:gd name="connsiteX0" fmla="*/ 1450257 w 1467398"/>
              <a:gd name="connsiteY0" fmla="*/ 370645 h 813107"/>
              <a:gd name="connsiteX1" fmla="*/ 1055026 w 1467398"/>
              <a:gd name="connsiteY1" fmla="*/ 234420 h 813107"/>
              <a:gd name="connsiteX2" fmla="*/ 0 w 1467398"/>
              <a:gd name="connsiteY2" fmla="*/ 0 h 813107"/>
              <a:gd name="connsiteX3" fmla="*/ 182188 w 1467398"/>
              <a:gd name="connsiteY3" fmla="*/ 614147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450257 w 1467398"/>
              <a:gd name="connsiteY0" fmla="*/ 370645 h 813107"/>
              <a:gd name="connsiteX1" fmla="*/ 1055026 w 1467398"/>
              <a:gd name="connsiteY1" fmla="*/ 234420 h 813107"/>
              <a:gd name="connsiteX2" fmla="*/ 0 w 1467398"/>
              <a:gd name="connsiteY2" fmla="*/ 0 h 813107"/>
              <a:gd name="connsiteX3" fmla="*/ 182188 w 1467398"/>
              <a:gd name="connsiteY3" fmla="*/ 614147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450257 w 1467398"/>
              <a:gd name="connsiteY0" fmla="*/ 370645 h 813107"/>
              <a:gd name="connsiteX1" fmla="*/ 1055026 w 1467398"/>
              <a:gd name="connsiteY1" fmla="*/ 234420 h 813107"/>
              <a:gd name="connsiteX2" fmla="*/ 0 w 1467398"/>
              <a:gd name="connsiteY2" fmla="*/ 0 h 813107"/>
              <a:gd name="connsiteX3" fmla="*/ 411664 w 1467398"/>
              <a:gd name="connsiteY3" fmla="*/ 506892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282539 w 1299680"/>
              <a:gd name="connsiteY0" fmla="*/ 149066 h 591528"/>
              <a:gd name="connsiteX1" fmla="*/ 887308 w 1299680"/>
              <a:gd name="connsiteY1" fmla="*/ 12841 h 591528"/>
              <a:gd name="connsiteX2" fmla="*/ 0 w 1299680"/>
              <a:gd name="connsiteY2" fmla="*/ 0 h 591528"/>
              <a:gd name="connsiteX3" fmla="*/ 243946 w 1299680"/>
              <a:gd name="connsiteY3" fmla="*/ 285313 h 591528"/>
              <a:gd name="connsiteX4" fmla="*/ 331860 w 1299680"/>
              <a:gd name="connsiteY4" fmla="*/ 591528 h 591528"/>
              <a:gd name="connsiteX5" fmla="*/ 279900 w 1299680"/>
              <a:gd name="connsiteY5" fmla="*/ 561349 h 591528"/>
              <a:gd name="connsiteX6" fmla="*/ 1299680 w 1299680"/>
              <a:gd name="connsiteY6" fmla="*/ 216076 h 591528"/>
              <a:gd name="connsiteX7" fmla="*/ 1282539 w 1299680"/>
              <a:gd name="connsiteY7" fmla="*/ 149066 h 591528"/>
              <a:gd name="connsiteX0" fmla="*/ 1282539 w 1299680"/>
              <a:gd name="connsiteY0" fmla="*/ 149066 h 591528"/>
              <a:gd name="connsiteX1" fmla="*/ 887308 w 1299680"/>
              <a:gd name="connsiteY1" fmla="*/ 12841 h 591528"/>
              <a:gd name="connsiteX2" fmla="*/ 0 w 1299680"/>
              <a:gd name="connsiteY2" fmla="*/ 0 h 591528"/>
              <a:gd name="connsiteX3" fmla="*/ 243946 w 1299680"/>
              <a:gd name="connsiteY3" fmla="*/ 285313 h 591528"/>
              <a:gd name="connsiteX4" fmla="*/ 331860 w 1299680"/>
              <a:gd name="connsiteY4" fmla="*/ 591528 h 591528"/>
              <a:gd name="connsiteX5" fmla="*/ 462584 w 1299680"/>
              <a:gd name="connsiteY5" fmla="*/ 216722 h 591528"/>
              <a:gd name="connsiteX6" fmla="*/ 1299680 w 1299680"/>
              <a:gd name="connsiteY6" fmla="*/ 216076 h 591528"/>
              <a:gd name="connsiteX7" fmla="*/ 1282539 w 1299680"/>
              <a:gd name="connsiteY7" fmla="*/ 149066 h 591528"/>
              <a:gd name="connsiteX0" fmla="*/ 1282539 w 1299680"/>
              <a:gd name="connsiteY0" fmla="*/ 149066 h 285313"/>
              <a:gd name="connsiteX1" fmla="*/ 887308 w 1299680"/>
              <a:gd name="connsiteY1" fmla="*/ 12841 h 285313"/>
              <a:gd name="connsiteX2" fmla="*/ 0 w 1299680"/>
              <a:gd name="connsiteY2" fmla="*/ 0 h 285313"/>
              <a:gd name="connsiteX3" fmla="*/ 243946 w 1299680"/>
              <a:gd name="connsiteY3" fmla="*/ 285313 h 285313"/>
              <a:gd name="connsiteX4" fmla="*/ 462584 w 1299680"/>
              <a:gd name="connsiteY4" fmla="*/ 216722 h 285313"/>
              <a:gd name="connsiteX5" fmla="*/ 1299680 w 1299680"/>
              <a:gd name="connsiteY5" fmla="*/ 216076 h 285313"/>
              <a:gd name="connsiteX6" fmla="*/ 1282539 w 1299680"/>
              <a:gd name="connsiteY6" fmla="*/ 149066 h 285313"/>
              <a:gd name="connsiteX0" fmla="*/ 1282539 w 1299680"/>
              <a:gd name="connsiteY0" fmla="*/ 149066 h 228622"/>
              <a:gd name="connsiteX1" fmla="*/ 887308 w 1299680"/>
              <a:gd name="connsiteY1" fmla="*/ 12841 h 228622"/>
              <a:gd name="connsiteX2" fmla="*/ 0 w 1299680"/>
              <a:gd name="connsiteY2" fmla="*/ 0 h 228622"/>
              <a:gd name="connsiteX3" fmla="*/ 200808 w 1299680"/>
              <a:gd name="connsiteY3" fmla="*/ 228622 h 228622"/>
              <a:gd name="connsiteX4" fmla="*/ 462584 w 1299680"/>
              <a:gd name="connsiteY4" fmla="*/ 216722 h 228622"/>
              <a:gd name="connsiteX5" fmla="*/ 1299680 w 1299680"/>
              <a:gd name="connsiteY5" fmla="*/ 216076 h 228622"/>
              <a:gd name="connsiteX6" fmla="*/ 1282539 w 1299680"/>
              <a:gd name="connsiteY6" fmla="*/ 149066 h 228622"/>
              <a:gd name="connsiteX0" fmla="*/ 1282539 w 1299680"/>
              <a:gd name="connsiteY0" fmla="*/ 149066 h 232280"/>
              <a:gd name="connsiteX1" fmla="*/ 887308 w 1299680"/>
              <a:gd name="connsiteY1" fmla="*/ 12841 h 232280"/>
              <a:gd name="connsiteX2" fmla="*/ 0 w 1299680"/>
              <a:gd name="connsiteY2" fmla="*/ 0 h 232280"/>
              <a:gd name="connsiteX3" fmla="*/ 200808 w 1299680"/>
              <a:gd name="connsiteY3" fmla="*/ 228622 h 232280"/>
              <a:gd name="connsiteX4" fmla="*/ 477081 w 1299680"/>
              <a:gd name="connsiteY4" fmla="*/ 232280 h 232280"/>
              <a:gd name="connsiteX5" fmla="*/ 1299680 w 1299680"/>
              <a:gd name="connsiteY5" fmla="*/ 216076 h 232280"/>
              <a:gd name="connsiteX6" fmla="*/ 1282539 w 1299680"/>
              <a:gd name="connsiteY6" fmla="*/ 149066 h 232280"/>
              <a:gd name="connsiteX0" fmla="*/ 1426449 w 1443590"/>
              <a:gd name="connsiteY0" fmla="*/ 334697 h 417911"/>
              <a:gd name="connsiteX1" fmla="*/ 1031218 w 1443590"/>
              <a:gd name="connsiteY1" fmla="*/ 198472 h 417911"/>
              <a:gd name="connsiteX2" fmla="*/ 0 w 1443590"/>
              <a:gd name="connsiteY2" fmla="*/ 0 h 417911"/>
              <a:gd name="connsiteX3" fmla="*/ 344718 w 1443590"/>
              <a:gd name="connsiteY3" fmla="*/ 414253 h 417911"/>
              <a:gd name="connsiteX4" fmla="*/ 620991 w 1443590"/>
              <a:gd name="connsiteY4" fmla="*/ 417911 h 417911"/>
              <a:gd name="connsiteX5" fmla="*/ 1443590 w 1443590"/>
              <a:gd name="connsiteY5" fmla="*/ 401707 h 417911"/>
              <a:gd name="connsiteX6" fmla="*/ 1426449 w 1443590"/>
              <a:gd name="connsiteY6" fmla="*/ 334697 h 417911"/>
              <a:gd name="connsiteX0" fmla="*/ 1426449 w 1443590"/>
              <a:gd name="connsiteY0" fmla="*/ 334697 h 417911"/>
              <a:gd name="connsiteX1" fmla="*/ 699318 w 1443590"/>
              <a:gd name="connsiteY1" fmla="*/ 81437 h 417911"/>
              <a:gd name="connsiteX2" fmla="*/ 0 w 1443590"/>
              <a:gd name="connsiteY2" fmla="*/ 0 h 417911"/>
              <a:gd name="connsiteX3" fmla="*/ 344718 w 1443590"/>
              <a:gd name="connsiteY3" fmla="*/ 414253 h 417911"/>
              <a:gd name="connsiteX4" fmla="*/ 620991 w 1443590"/>
              <a:gd name="connsiteY4" fmla="*/ 417911 h 417911"/>
              <a:gd name="connsiteX5" fmla="*/ 1443590 w 1443590"/>
              <a:gd name="connsiteY5" fmla="*/ 401707 h 417911"/>
              <a:gd name="connsiteX6" fmla="*/ 1426449 w 1443590"/>
              <a:gd name="connsiteY6" fmla="*/ 334697 h 417911"/>
              <a:gd name="connsiteX0" fmla="*/ 1426449 w 1443590"/>
              <a:gd name="connsiteY0" fmla="*/ 334697 h 435350"/>
              <a:gd name="connsiteX1" fmla="*/ 699318 w 1443590"/>
              <a:gd name="connsiteY1" fmla="*/ 81437 h 435350"/>
              <a:gd name="connsiteX2" fmla="*/ 0 w 1443590"/>
              <a:gd name="connsiteY2" fmla="*/ 0 h 435350"/>
              <a:gd name="connsiteX3" fmla="*/ 374065 w 1443590"/>
              <a:gd name="connsiteY3" fmla="*/ 435350 h 435350"/>
              <a:gd name="connsiteX4" fmla="*/ 620991 w 1443590"/>
              <a:gd name="connsiteY4" fmla="*/ 417911 h 435350"/>
              <a:gd name="connsiteX5" fmla="*/ 1443590 w 1443590"/>
              <a:gd name="connsiteY5" fmla="*/ 401707 h 435350"/>
              <a:gd name="connsiteX6" fmla="*/ 1426449 w 1443590"/>
              <a:gd name="connsiteY6" fmla="*/ 334697 h 435350"/>
              <a:gd name="connsiteX0" fmla="*/ 1426449 w 1443590"/>
              <a:gd name="connsiteY0" fmla="*/ 334697 h 435350"/>
              <a:gd name="connsiteX1" fmla="*/ 699318 w 1443590"/>
              <a:gd name="connsiteY1" fmla="*/ 81437 h 435350"/>
              <a:gd name="connsiteX2" fmla="*/ 0 w 1443590"/>
              <a:gd name="connsiteY2" fmla="*/ 0 h 435350"/>
              <a:gd name="connsiteX3" fmla="*/ 374065 w 1443590"/>
              <a:gd name="connsiteY3" fmla="*/ 435350 h 435350"/>
              <a:gd name="connsiteX4" fmla="*/ 620991 w 1443590"/>
              <a:gd name="connsiteY4" fmla="*/ 417911 h 435350"/>
              <a:gd name="connsiteX5" fmla="*/ 1443590 w 1443590"/>
              <a:gd name="connsiteY5" fmla="*/ 401707 h 435350"/>
              <a:gd name="connsiteX6" fmla="*/ 1426449 w 1443590"/>
              <a:gd name="connsiteY6" fmla="*/ 334697 h 435350"/>
              <a:gd name="connsiteX0" fmla="*/ 1196383 w 1213524"/>
              <a:gd name="connsiteY0" fmla="*/ 316547 h 417200"/>
              <a:gd name="connsiteX1" fmla="*/ 469252 w 1213524"/>
              <a:gd name="connsiteY1" fmla="*/ 63287 h 417200"/>
              <a:gd name="connsiteX2" fmla="*/ 0 w 1213524"/>
              <a:gd name="connsiteY2" fmla="*/ 0 h 417200"/>
              <a:gd name="connsiteX3" fmla="*/ 143999 w 1213524"/>
              <a:gd name="connsiteY3" fmla="*/ 417200 h 417200"/>
              <a:gd name="connsiteX4" fmla="*/ 390925 w 1213524"/>
              <a:gd name="connsiteY4" fmla="*/ 399761 h 417200"/>
              <a:gd name="connsiteX5" fmla="*/ 1213524 w 1213524"/>
              <a:gd name="connsiteY5" fmla="*/ 383557 h 417200"/>
              <a:gd name="connsiteX6" fmla="*/ 1196383 w 1213524"/>
              <a:gd name="connsiteY6" fmla="*/ 316547 h 417200"/>
              <a:gd name="connsiteX0" fmla="*/ 1320419 w 1337560"/>
              <a:gd name="connsiteY0" fmla="*/ 316547 h 417200"/>
              <a:gd name="connsiteX1" fmla="*/ 593288 w 1337560"/>
              <a:gd name="connsiteY1" fmla="*/ 63287 h 417200"/>
              <a:gd name="connsiteX2" fmla="*/ 124036 w 1337560"/>
              <a:gd name="connsiteY2" fmla="*/ 0 h 417200"/>
              <a:gd name="connsiteX3" fmla="*/ 4570 w 1337560"/>
              <a:gd name="connsiteY3" fmla="*/ 117744 h 417200"/>
              <a:gd name="connsiteX4" fmla="*/ 268035 w 1337560"/>
              <a:gd name="connsiteY4" fmla="*/ 417200 h 417200"/>
              <a:gd name="connsiteX5" fmla="*/ 514961 w 1337560"/>
              <a:gd name="connsiteY5" fmla="*/ 399761 h 417200"/>
              <a:gd name="connsiteX6" fmla="*/ 1337560 w 1337560"/>
              <a:gd name="connsiteY6" fmla="*/ 383557 h 417200"/>
              <a:gd name="connsiteX7" fmla="*/ 1320419 w 1337560"/>
              <a:gd name="connsiteY7" fmla="*/ 316547 h 417200"/>
              <a:gd name="connsiteX0" fmla="*/ 1320419 w 1337560"/>
              <a:gd name="connsiteY0" fmla="*/ 316547 h 417200"/>
              <a:gd name="connsiteX1" fmla="*/ 593288 w 1337560"/>
              <a:gd name="connsiteY1" fmla="*/ 63287 h 417200"/>
              <a:gd name="connsiteX2" fmla="*/ 124036 w 1337560"/>
              <a:gd name="connsiteY2" fmla="*/ 0 h 417200"/>
              <a:gd name="connsiteX3" fmla="*/ 4570 w 1337560"/>
              <a:gd name="connsiteY3" fmla="*/ 117744 h 417200"/>
              <a:gd name="connsiteX4" fmla="*/ 268035 w 1337560"/>
              <a:gd name="connsiteY4" fmla="*/ 417200 h 417200"/>
              <a:gd name="connsiteX5" fmla="*/ 514961 w 1337560"/>
              <a:gd name="connsiteY5" fmla="*/ 399761 h 417200"/>
              <a:gd name="connsiteX6" fmla="*/ 1337560 w 1337560"/>
              <a:gd name="connsiteY6" fmla="*/ 383557 h 417200"/>
              <a:gd name="connsiteX7" fmla="*/ 1320419 w 1337560"/>
              <a:gd name="connsiteY7" fmla="*/ 316547 h 417200"/>
              <a:gd name="connsiteX0" fmla="*/ 1315849 w 1332990"/>
              <a:gd name="connsiteY0" fmla="*/ 316547 h 417200"/>
              <a:gd name="connsiteX1" fmla="*/ 588718 w 1332990"/>
              <a:gd name="connsiteY1" fmla="*/ 63287 h 417200"/>
              <a:gd name="connsiteX2" fmla="*/ 119466 w 1332990"/>
              <a:gd name="connsiteY2" fmla="*/ 0 h 417200"/>
              <a:gd name="connsiteX3" fmla="*/ 0 w 1332990"/>
              <a:gd name="connsiteY3" fmla="*/ 117744 h 417200"/>
              <a:gd name="connsiteX4" fmla="*/ 263465 w 1332990"/>
              <a:gd name="connsiteY4" fmla="*/ 417200 h 417200"/>
              <a:gd name="connsiteX5" fmla="*/ 510391 w 1332990"/>
              <a:gd name="connsiteY5" fmla="*/ 399761 h 417200"/>
              <a:gd name="connsiteX6" fmla="*/ 1332990 w 1332990"/>
              <a:gd name="connsiteY6" fmla="*/ 383557 h 417200"/>
              <a:gd name="connsiteX7" fmla="*/ 1315849 w 1332990"/>
              <a:gd name="connsiteY7" fmla="*/ 316547 h 417200"/>
              <a:gd name="connsiteX0" fmla="*/ 1772450 w 1789591"/>
              <a:gd name="connsiteY0" fmla="*/ 489389 h 590042"/>
              <a:gd name="connsiteX1" fmla="*/ 0 w 1789591"/>
              <a:gd name="connsiteY1" fmla="*/ -1 h 590042"/>
              <a:gd name="connsiteX2" fmla="*/ 576067 w 1789591"/>
              <a:gd name="connsiteY2" fmla="*/ 172842 h 590042"/>
              <a:gd name="connsiteX3" fmla="*/ 456601 w 1789591"/>
              <a:gd name="connsiteY3" fmla="*/ 290586 h 590042"/>
              <a:gd name="connsiteX4" fmla="*/ 720066 w 1789591"/>
              <a:gd name="connsiteY4" fmla="*/ 590042 h 590042"/>
              <a:gd name="connsiteX5" fmla="*/ 966992 w 1789591"/>
              <a:gd name="connsiteY5" fmla="*/ 572603 h 590042"/>
              <a:gd name="connsiteX6" fmla="*/ 1789591 w 1789591"/>
              <a:gd name="connsiteY6" fmla="*/ 556399 h 590042"/>
              <a:gd name="connsiteX7" fmla="*/ 1772450 w 1789591"/>
              <a:gd name="connsiteY7" fmla="*/ 489389 h 590042"/>
              <a:gd name="connsiteX0" fmla="*/ 1772450 w 1789591"/>
              <a:gd name="connsiteY0" fmla="*/ 489391 h 590044"/>
              <a:gd name="connsiteX1" fmla="*/ 0 w 1789591"/>
              <a:gd name="connsiteY1" fmla="*/ 1 h 590044"/>
              <a:gd name="connsiteX2" fmla="*/ 456601 w 1789591"/>
              <a:gd name="connsiteY2" fmla="*/ 290588 h 590044"/>
              <a:gd name="connsiteX3" fmla="*/ 720066 w 1789591"/>
              <a:gd name="connsiteY3" fmla="*/ 590044 h 590044"/>
              <a:gd name="connsiteX4" fmla="*/ 966992 w 1789591"/>
              <a:gd name="connsiteY4" fmla="*/ 572605 h 590044"/>
              <a:gd name="connsiteX5" fmla="*/ 1789591 w 1789591"/>
              <a:gd name="connsiteY5" fmla="*/ 556401 h 590044"/>
              <a:gd name="connsiteX6" fmla="*/ 1772450 w 1789591"/>
              <a:gd name="connsiteY6" fmla="*/ 489391 h 590044"/>
              <a:gd name="connsiteX0" fmla="*/ 1772450 w 1789591"/>
              <a:gd name="connsiteY0" fmla="*/ 489389 h 590042"/>
              <a:gd name="connsiteX1" fmla="*/ 0 w 1789591"/>
              <a:gd name="connsiteY1" fmla="*/ -1 h 590042"/>
              <a:gd name="connsiteX2" fmla="*/ 456601 w 1789591"/>
              <a:gd name="connsiteY2" fmla="*/ 290586 h 590042"/>
              <a:gd name="connsiteX3" fmla="*/ 720066 w 1789591"/>
              <a:gd name="connsiteY3" fmla="*/ 590042 h 590042"/>
              <a:gd name="connsiteX4" fmla="*/ 688646 w 1789591"/>
              <a:gd name="connsiteY4" fmla="*/ 440912 h 590042"/>
              <a:gd name="connsiteX5" fmla="*/ 1789591 w 1789591"/>
              <a:gd name="connsiteY5" fmla="*/ 556399 h 590042"/>
              <a:gd name="connsiteX6" fmla="*/ 1772450 w 1789591"/>
              <a:gd name="connsiteY6" fmla="*/ 489389 h 590042"/>
              <a:gd name="connsiteX0" fmla="*/ 1772450 w 1785306"/>
              <a:gd name="connsiteY0" fmla="*/ 489391 h 590044"/>
              <a:gd name="connsiteX1" fmla="*/ 0 w 1785306"/>
              <a:gd name="connsiteY1" fmla="*/ 1 h 590044"/>
              <a:gd name="connsiteX2" fmla="*/ 456601 w 1785306"/>
              <a:gd name="connsiteY2" fmla="*/ 290588 h 590044"/>
              <a:gd name="connsiteX3" fmla="*/ 720066 w 1785306"/>
              <a:gd name="connsiteY3" fmla="*/ 590044 h 590044"/>
              <a:gd name="connsiteX4" fmla="*/ 688646 w 1785306"/>
              <a:gd name="connsiteY4" fmla="*/ 440914 h 590044"/>
              <a:gd name="connsiteX5" fmla="*/ 1785306 w 1785306"/>
              <a:gd name="connsiteY5" fmla="*/ 571301 h 590044"/>
              <a:gd name="connsiteX6" fmla="*/ 1772450 w 1785306"/>
              <a:gd name="connsiteY6" fmla="*/ 489391 h 590044"/>
              <a:gd name="connsiteX0" fmla="*/ 1805274 w 1805274"/>
              <a:gd name="connsiteY0" fmla="*/ 476242 h 590042"/>
              <a:gd name="connsiteX1" fmla="*/ 0 w 1805274"/>
              <a:gd name="connsiteY1" fmla="*/ -1 h 590042"/>
              <a:gd name="connsiteX2" fmla="*/ 456601 w 1805274"/>
              <a:gd name="connsiteY2" fmla="*/ 290586 h 590042"/>
              <a:gd name="connsiteX3" fmla="*/ 720066 w 1805274"/>
              <a:gd name="connsiteY3" fmla="*/ 590042 h 590042"/>
              <a:gd name="connsiteX4" fmla="*/ 688646 w 1805274"/>
              <a:gd name="connsiteY4" fmla="*/ 440912 h 590042"/>
              <a:gd name="connsiteX5" fmla="*/ 1785306 w 1805274"/>
              <a:gd name="connsiteY5" fmla="*/ 571299 h 590042"/>
              <a:gd name="connsiteX6" fmla="*/ 1805274 w 1805274"/>
              <a:gd name="connsiteY6" fmla="*/ 476242 h 590042"/>
              <a:gd name="connsiteX0" fmla="*/ 1805274 w 1805274"/>
              <a:gd name="connsiteY0" fmla="*/ 476244 h 590044"/>
              <a:gd name="connsiteX1" fmla="*/ 0 w 1805274"/>
              <a:gd name="connsiteY1" fmla="*/ 1 h 590044"/>
              <a:gd name="connsiteX2" fmla="*/ 5570 w 1805274"/>
              <a:gd name="connsiteY2" fmla="*/ 254435 h 590044"/>
              <a:gd name="connsiteX3" fmla="*/ 720066 w 1805274"/>
              <a:gd name="connsiteY3" fmla="*/ 590044 h 590044"/>
              <a:gd name="connsiteX4" fmla="*/ 688646 w 1805274"/>
              <a:gd name="connsiteY4" fmla="*/ 440914 h 590044"/>
              <a:gd name="connsiteX5" fmla="*/ 1785306 w 1805274"/>
              <a:gd name="connsiteY5" fmla="*/ 571301 h 590044"/>
              <a:gd name="connsiteX6" fmla="*/ 1805274 w 1805274"/>
              <a:gd name="connsiteY6" fmla="*/ 476244 h 590044"/>
              <a:gd name="connsiteX0" fmla="*/ 1805274 w 1805274"/>
              <a:gd name="connsiteY0" fmla="*/ 476242 h 590042"/>
              <a:gd name="connsiteX1" fmla="*/ 0 w 1805274"/>
              <a:gd name="connsiteY1" fmla="*/ -1 h 590042"/>
              <a:gd name="connsiteX2" fmla="*/ 5570 w 1805274"/>
              <a:gd name="connsiteY2" fmla="*/ 254433 h 590042"/>
              <a:gd name="connsiteX3" fmla="*/ 720066 w 1805274"/>
              <a:gd name="connsiteY3" fmla="*/ 590042 h 590042"/>
              <a:gd name="connsiteX4" fmla="*/ 684073 w 1805274"/>
              <a:gd name="connsiteY4" fmla="*/ 378287 h 590042"/>
              <a:gd name="connsiteX5" fmla="*/ 1785306 w 1805274"/>
              <a:gd name="connsiteY5" fmla="*/ 571299 h 590042"/>
              <a:gd name="connsiteX6" fmla="*/ 1805274 w 1805274"/>
              <a:gd name="connsiteY6" fmla="*/ 476242 h 590042"/>
              <a:gd name="connsiteX0" fmla="*/ 1805274 w 1805274"/>
              <a:gd name="connsiteY0" fmla="*/ 476244 h 571302"/>
              <a:gd name="connsiteX1" fmla="*/ 0 w 1805274"/>
              <a:gd name="connsiteY1" fmla="*/ 1 h 571302"/>
              <a:gd name="connsiteX2" fmla="*/ 5570 w 1805274"/>
              <a:gd name="connsiteY2" fmla="*/ 254435 h 571302"/>
              <a:gd name="connsiteX3" fmla="*/ 641474 w 1805274"/>
              <a:gd name="connsiteY3" fmla="*/ 470636 h 571302"/>
              <a:gd name="connsiteX4" fmla="*/ 684073 w 1805274"/>
              <a:gd name="connsiteY4" fmla="*/ 378289 h 571302"/>
              <a:gd name="connsiteX5" fmla="*/ 1785306 w 1805274"/>
              <a:gd name="connsiteY5" fmla="*/ 571301 h 571302"/>
              <a:gd name="connsiteX6" fmla="*/ 1805274 w 1805274"/>
              <a:gd name="connsiteY6" fmla="*/ 476244 h 571302"/>
              <a:gd name="connsiteX0" fmla="*/ 1874697 w 1874697"/>
              <a:gd name="connsiteY0" fmla="*/ 476242 h 571298"/>
              <a:gd name="connsiteX1" fmla="*/ 69423 w 1874697"/>
              <a:gd name="connsiteY1" fmla="*/ -1 h 571298"/>
              <a:gd name="connsiteX2" fmla="*/ 0 w 1874697"/>
              <a:gd name="connsiteY2" fmla="*/ 268356 h 571298"/>
              <a:gd name="connsiteX3" fmla="*/ 710897 w 1874697"/>
              <a:gd name="connsiteY3" fmla="*/ 470634 h 571298"/>
              <a:gd name="connsiteX4" fmla="*/ 753496 w 1874697"/>
              <a:gd name="connsiteY4" fmla="*/ 378287 h 571298"/>
              <a:gd name="connsiteX5" fmla="*/ 1854729 w 1874697"/>
              <a:gd name="connsiteY5" fmla="*/ 571299 h 571298"/>
              <a:gd name="connsiteX6" fmla="*/ 1874697 w 1874697"/>
              <a:gd name="connsiteY6" fmla="*/ 476242 h 571298"/>
              <a:gd name="connsiteX0" fmla="*/ 1874697 w 1874697"/>
              <a:gd name="connsiteY0" fmla="*/ 476244 h 571302"/>
              <a:gd name="connsiteX1" fmla="*/ 69423 w 1874697"/>
              <a:gd name="connsiteY1" fmla="*/ 1 h 571302"/>
              <a:gd name="connsiteX2" fmla="*/ 0 w 1874697"/>
              <a:gd name="connsiteY2" fmla="*/ 268358 h 571302"/>
              <a:gd name="connsiteX3" fmla="*/ 710897 w 1874697"/>
              <a:gd name="connsiteY3" fmla="*/ 470636 h 571302"/>
              <a:gd name="connsiteX4" fmla="*/ 757004 w 1874697"/>
              <a:gd name="connsiteY4" fmla="*/ 321215 h 571302"/>
              <a:gd name="connsiteX5" fmla="*/ 1854729 w 1874697"/>
              <a:gd name="connsiteY5" fmla="*/ 571301 h 571302"/>
              <a:gd name="connsiteX6" fmla="*/ 1874697 w 1874697"/>
              <a:gd name="connsiteY6" fmla="*/ 476244 h 571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74697" h="571302">
                <a:moveTo>
                  <a:pt x="1874697" y="476244"/>
                </a:moveTo>
                <a:lnTo>
                  <a:pt x="69423" y="1"/>
                </a:lnTo>
                <a:lnTo>
                  <a:pt x="0" y="268358"/>
                </a:lnTo>
                <a:lnTo>
                  <a:pt x="710897" y="470636"/>
                </a:lnTo>
                <a:lnTo>
                  <a:pt x="757004" y="321215"/>
                </a:lnTo>
                <a:lnTo>
                  <a:pt x="1854729" y="571301"/>
                </a:lnTo>
                <a:lnTo>
                  <a:pt x="1874697" y="476244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88" dirty="0">
              <a:solidFill>
                <a:srgbClr val="122D4F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E2C7025-BBB9-1E4E-20CF-84D5998E51DE}"/>
              </a:ext>
            </a:extLst>
          </p:cNvPr>
          <p:cNvSpPr/>
          <p:nvPr/>
        </p:nvSpPr>
        <p:spPr>
          <a:xfrm rot="2592603">
            <a:off x="3709177" y="3436445"/>
            <a:ext cx="427282" cy="9797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652B97-548E-9624-2637-68764F01CA7C}"/>
              </a:ext>
            </a:extLst>
          </p:cNvPr>
          <p:cNvSpPr/>
          <p:nvPr/>
        </p:nvSpPr>
        <p:spPr>
          <a:xfrm rot="2592603">
            <a:off x="4305102" y="4031447"/>
            <a:ext cx="427282" cy="9797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878BFF5C-EB3A-440C-9BF7-CC1B00125C35}"/>
              </a:ext>
            </a:extLst>
          </p:cNvPr>
          <p:cNvSpPr/>
          <p:nvPr/>
        </p:nvSpPr>
        <p:spPr>
          <a:xfrm rot="15408736">
            <a:off x="1757181" y="2422526"/>
            <a:ext cx="538624" cy="185736"/>
          </a:xfrm>
          <a:custGeom>
            <a:avLst/>
            <a:gdLst>
              <a:gd name="connsiteX0" fmla="*/ 1583940 w 1583940"/>
              <a:gd name="connsiteY0" fmla="*/ 0 h 1316123"/>
              <a:gd name="connsiteX1" fmla="*/ 1086567 w 1583940"/>
              <a:gd name="connsiteY1" fmla="*/ 600672 h 1316123"/>
              <a:gd name="connsiteX2" fmla="*/ 967963 w 1583940"/>
              <a:gd name="connsiteY2" fmla="*/ 485894 h 1316123"/>
              <a:gd name="connsiteX3" fmla="*/ 661888 w 1583940"/>
              <a:gd name="connsiteY3" fmla="*/ 665713 h 1316123"/>
              <a:gd name="connsiteX4" fmla="*/ 505024 w 1583940"/>
              <a:gd name="connsiteY4" fmla="*/ 799621 h 1316123"/>
              <a:gd name="connsiteX5" fmla="*/ 0 w 1583940"/>
              <a:gd name="connsiteY5" fmla="*/ 1308472 h 1316123"/>
              <a:gd name="connsiteX6" fmla="*/ 179819 w 1583940"/>
              <a:gd name="connsiteY6" fmla="*/ 1316123 h 1316123"/>
              <a:gd name="connsiteX7" fmla="*/ 459113 w 1583940"/>
              <a:gd name="connsiteY7" fmla="*/ 1296994 h 1316123"/>
              <a:gd name="connsiteX8" fmla="*/ 746058 w 1583940"/>
              <a:gd name="connsiteY8" fmla="*/ 1243431 h 1316123"/>
              <a:gd name="connsiteX9" fmla="*/ 1017700 w 1583940"/>
              <a:gd name="connsiteY9" fmla="*/ 1170738 h 1316123"/>
              <a:gd name="connsiteX10" fmla="*/ 738407 w 1583940"/>
              <a:gd name="connsiteY10" fmla="*/ 849359 h 1316123"/>
              <a:gd name="connsiteX11" fmla="*/ 1033004 w 1583940"/>
              <a:gd name="connsiteY11" fmla="*/ 547109 h 1316123"/>
              <a:gd name="connsiteX0" fmla="*/ 1086567 w 1086567"/>
              <a:gd name="connsiteY0" fmla="*/ 114778 h 830229"/>
              <a:gd name="connsiteX1" fmla="*/ 967963 w 1086567"/>
              <a:gd name="connsiteY1" fmla="*/ 0 h 830229"/>
              <a:gd name="connsiteX2" fmla="*/ 661888 w 1086567"/>
              <a:gd name="connsiteY2" fmla="*/ 179819 h 830229"/>
              <a:gd name="connsiteX3" fmla="*/ 505024 w 1086567"/>
              <a:gd name="connsiteY3" fmla="*/ 313727 h 830229"/>
              <a:gd name="connsiteX4" fmla="*/ 0 w 1086567"/>
              <a:gd name="connsiteY4" fmla="*/ 822578 h 830229"/>
              <a:gd name="connsiteX5" fmla="*/ 179819 w 1086567"/>
              <a:gd name="connsiteY5" fmla="*/ 830229 h 830229"/>
              <a:gd name="connsiteX6" fmla="*/ 459113 w 1086567"/>
              <a:gd name="connsiteY6" fmla="*/ 811100 h 830229"/>
              <a:gd name="connsiteX7" fmla="*/ 746058 w 1086567"/>
              <a:gd name="connsiteY7" fmla="*/ 757537 h 830229"/>
              <a:gd name="connsiteX8" fmla="*/ 1017700 w 1086567"/>
              <a:gd name="connsiteY8" fmla="*/ 684844 h 830229"/>
              <a:gd name="connsiteX9" fmla="*/ 738407 w 1086567"/>
              <a:gd name="connsiteY9" fmla="*/ 363465 h 830229"/>
              <a:gd name="connsiteX10" fmla="*/ 1033004 w 1086567"/>
              <a:gd name="connsiteY10" fmla="*/ 61215 h 830229"/>
              <a:gd name="connsiteX0" fmla="*/ 967963 w 1033004"/>
              <a:gd name="connsiteY0" fmla="*/ 0 h 830229"/>
              <a:gd name="connsiteX1" fmla="*/ 661888 w 1033004"/>
              <a:gd name="connsiteY1" fmla="*/ 179819 h 830229"/>
              <a:gd name="connsiteX2" fmla="*/ 505024 w 1033004"/>
              <a:gd name="connsiteY2" fmla="*/ 313727 h 830229"/>
              <a:gd name="connsiteX3" fmla="*/ 0 w 1033004"/>
              <a:gd name="connsiteY3" fmla="*/ 822578 h 830229"/>
              <a:gd name="connsiteX4" fmla="*/ 179819 w 1033004"/>
              <a:gd name="connsiteY4" fmla="*/ 830229 h 830229"/>
              <a:gd name="connsiteX5" fmla="*/ 459113 w 1033004"/>
              <a:gd name="connsiteY5" fmla="*/ 811100 h 830229"/>
              <a:gd name="connsiteX6" fmla="*/ 746058 w 1033004"/>
              <a:gd name="connsiteY6" fmla="*/ 757537 h 830229"/>
              <a:gd name="connsiteX7" fmla="*/ 1017700 w 1033004"/>
              <a:gd name="connsiteY7" fmla="*/ 684844 h 830229"/>
              <a:gd name="connsiteX8" fmla="*/ 738407 w 1033004"/>
              <a:gd name="connsiteY8" fmla="*/ 363465 h 830229"/>
              <a:gd name="connsiteX9" fmla="*/ 1033004 w 1033004"/>
              <a:gd name="connsiteY9" fmla="*/ 61215 h 830229"/>
              <a:gd name="connsiteX0" fmla="*/ 967963 w 1033004"/>
              <a:gd name="connsiteY0" fmla="*/ 0 h 830229"/>
              <a:gd name="connsiteX1" fmla="*/ 661888 w 1033004"/>
              <a:gd name="connsiteY1" fmla="*/ 179819 h 830229"/>
              <a:gd name="connsiteX2" fmla="*/ 505024 w 1033004"/>
              <a:gd name="connsiteY2" fmla="*/ 313727 h 830229"/>
              <a:gd name="connsiteX3" fmla="*/ 0 w 1033004"/>
              <a:gd name="connsiteY3" fmla="*/ 822578 h 830229"/>
              <a:gd name="connsiteX4" fmla="*/ 179819 w 1033004"/>
              <a:gd name="connsiteY4" fmla="*/ 830229 h 830229"/>
              <a:gd name="connsiteX5" fmla="*/ 459113 w 1033004"/>
              <a:gd name="connsiteY5" fmla="*/ 811100 h 830229"/>
              <a:gd name="connsiteX6" fmla="*/ 746058 w 1033004"/>
              <a:gd name="connsiteY6" fmla="*/ 757537 h 830229"/>
              <a:gd name="connsiteX7" fmla="*/ 1017700 w 1033004"/>
              <a:gd name="connsiteY7" fmla="*/ 684844 h 830229"/>
              <a:gd name="connsiteX8" fmla="*/ 738407 w 1033004"/>
              <a:gd name="connsiteY8" fmla="*/ 363465 h 830229"/>
              <a:gd name="connsiteX9" fmla="*/ 1033004 w 1033004"/>
              <a:gd name="connsiteY9" fmla="*/ 61215 h 830229"/>
              <a:gd name="connsiteX10" fmla="*/ 967963 w 1033004"/>
              <a:gd name="connsiteY10" fmla="*/ 0 h 830229"/>
              <a:gd name="connsiteX0" fmla="*/ 967963 w 1033004"/>
              <a:gd name="connsiteY0" fmla="*/ 0 h 830229"/>
              <a:gd name="connsiteX1" fmla="*/ 661888 w 1033004"/>
              <a:gd name="connsiteY1" fmla="*/ 179819 h 830229"/>
              <a:gd name="connsiteX2" fmla="*/ 505024 w 1033004"/>
              <a:gd name="connsiteY2" fmla="*/ 313727 h 830229"/>
              <a:gd name="connsiteX3" fmla="*/ 0 w 1033004"/>
              <a:gd name="connsiteY3" fmla="*/ 822578 h 830229"/>
              <a:gd name="connsiteX4" fmla="*/ 179819 w 1033004"/>
              <a:gd name="connsiteY4" fmla="*/ 830229 h 830229"/>
              <a:gd name="connsiteX5" fmla="*/ 459113 w 1033004"/>
              <a:gd name="connsiteY5" fmla="*/ 811100 h 830229"/>
              <a:gd name="connsiteX6" fmla="*/ 746058 w 1033004"/>
              <a:gd name="connsiteY6" fmla="*/ 757537 h 830229"/>
              <a:gd name="connsiteX7" fmla="*/ 1017700 w 1033004"/>
              <a:gd name="connsiteY7" fmla="*/ 684844 h 830229"/>
              <a:gd name="connsiteX8" fmla="*/ 742233 w 1033004"/>
              <a:gd name="connsiteY8" fmla="*/ 374943 h 830229"/>
              <a:gd name="connsiteX9" fmla="*/ 1033004 w 1033004"/>
              <a:gd name="connsiteY9" fmla="*/ 61215 h 830229"/>
              <a:gd name="connsiteX10" fmla="*/ 967963 w 1033004"/>
              <a:gd name="connsiteY10" fmla="*/ 0 h 830229"/>
              <a:gd name="connsiteX0" fmla="*/ 619802 w 1033004"/>
              <a:gd name="connsiteY0" fmla="*/ 0 h 1140130"/>
              <a:gd name="connsiteX1" fmla="*/ 661888 w 1033004"/>
              <a:gd name="connsiteY1" fmla="*/ 489720 h 1140130"/>
              <a:gd name="connsiteX2" fmla="*/ 505024 w 1033004"/>
              <a:gd name="connsiteY2" fmla="*/ 623628 h 1140130"/>
              <a:gd name="connsiteX3" fmla="*/ 0 w 1033004"/>
              <a:gd name="connsiteY3" fmla="*/ 1132479 h 1140130"/>
              <a:gd name="connsiteX4" fmla="*/ 179819 w 1033004"/>
              <a:gd name="connsiteY4" fmla="*/ 1140130 h 1140130"/>
              <a:gd name="connsiteX5" fmla="*/ 459113 w 1033004"/>
              <a:gd name="connsiteY5" fmla="*/ 1121001 h 1140130"/>
              <a:gd name="connsiteX6" fmla="*/ 746058 w 1033004"/>
              <a:gd name="connsiteY6" fmla="*/ 1067438 h 1140130"/>
              <a:gd name="connsiteX7" fmla="*/ 1017700 w 1033004"/>
              <a:gd name="connsiteY7" fmla="*/ 994745 h 1140130"/>
              <a:gd name="connsiteX8" fmla="*/ 742233 w 1033004"/>
              <a:gd name="connsiteY8" fmla="*/ 684844 h 1140130"/>
              <a:gd name="connsiteX9" fmla="*/ 1033004 w 1033004"/>
              <a:gd name="connsiteY9" fmla="*/ 371116 h 1140130"/>
              <a:gd name="connsiteX10" fmla="*/ 619802 w 1033004"/>
              <a:gd name="connsiteY10" fmla="*/ 0 h 1140130"/>
              <a:gd name="connsiteX0" fmla="*/ 619802 w 1033004"/>
              <a:gd name="connsiteY0" fmla="*/ 0 h 1140130"/>
              <a:gd name="connsiteX1" fmla="*/ 348160 w 1033004"/>
              <a:gd name="connsiteY1" fmla="*/ 309901 h 1140130"/>
              <a:gd name="connsiteX2" fmla="*/ 505024 w 1033004"/>
              <a:gd name="connsiteY2" fmla="*/ 623628 h 1140130"/>
              <a:gd name="connsiteX3" fmla="*/ 0 w 1033004"/>
              <a:gd name="connsiteY3" fmla="*/ 1132479 h 1140130"/>
              <a:gd name="connsiteX4" fmla="*/ 179819 w 1033004"/>
              <a:gd name="connsiteY4" fmla="*/ 1140130 h 1140130"/>
              <a:gd name="connsiteX5" fmla="*/ 459113 w 1033004"/>
              <a:gd name="connsiteY5" fmla="*/ 1121001 h 1140130"/>
              <a:gd name="connsiteX6" fmla="*/ 746058 w 1033004"/>
              <a:gd name="connsiteY6" fmla="*/ 1067438 h 1140130"/>
              <a:gd name="connsiteX7" fmla="*/ 1017700 w 1033004"/>
              <a:gd name="connsiteY7" fmla="*/ 994745 h 1140130"/>
              <a:gd name="connsiteX8" fmla="*/ 742233 w 1033004"/>
              <a:gd name="connsiteY8" fmla="*/ 684844 h 1140130"/>
              <a:gd name="connsiteX9" fmla="*/ 1033004 w 1033004"/>
              <a:gd name="connsiteY9" fmla="*/ 371116 h 1140130"/>
              <a:gd name="connsiteX10" fmla="*/ 619802 w 1033004"/>
              <a:gd name="connsiteY10" fmla="*/ 0 h 1140130"/>
              <a:gd name="connsiteX0" fmla="*/ 608325 w 1033004"/>
              <a:gd name="connsiteY0" fmla="*/ 0 h 1143956"/>
              <a:gd name="connsiteX1" fmla="*/ 348160 w 1033004"/>
              <a:gd name="connsiteY1" fmla="*/ 313727 h 1143956"/>
              <a:gd name="connsiteX2" fmla="*/ 505024 w 1033004"/>
              <a:gd name="connsiteY2" fmla="*/ 627454 h 1143956"/>
              <a:gd name="connsiteX3" fmla="*/ 0 w 1033004"/>
              <a:gd name="connsiteY3" fmla="*/ 1136305 h 1143956"/>
              <a:gd name="connsiteX4" fmla="*/ 179819 w 1033004"/>
              <a:gd name="connsiteY4" fmla="*/ 1143956 h 1143956"/>
              <a:gd name="connsiteX5" fmla="*/ 459113 w 1033004"/>
              <a:gd name="connsiteY5" fmla="*/ 1124827 h 1143956"/>
              <a:gd name="connsiteX6" fmla="*/ 746058 w 1033004"/>
              <a:gd name="connsiteY6" fmla="*/ 1071264 h 1143956"/>
              <a:gd name="connsiteX7" fmla="*/ 1017700 w 1033004"/>
              <a:gd name="connsiteY7" fmla="*/ 998571 h 1143956"/>
              <a:gd name="connsiteX8" fmla="*/ 742233 w 1033004"/>
              <a:gd name="connsiteY8" fmla="*/ 688670 h 1143956"/>
              <a:gd name="connsiteX9" fmla="*/ 1033004 w 1033004"/>
              <a:gd name="connsiteY9" fmla="*/ 374942 h 1143956"/>
              <a:gd name="connsiteX10" fmla="*/ 608325 w 1033004"/>
              <a:gd name="connsiteY10" fmla="*/ 0 h 1143956"/>
              <a:gd name="connsiteX0" fmla="*/ 608325 w 1033004"/>
              <a:gd name="connsiteY0" fmla="*/ 0 h 1155434"/>
              <a:gd name="connsiteX1" fmla="*/ 348160 w 1033004"/>
              <a:gd name="connsiteY1" fmla="*/ 313727 h 1155434"/>
              <a:gd name="connsiteX2" fmla="*/ 45911 w 1033004"/>
              <a:gd name="connsiteY2" fmla="*/ 1155434 h 1155434"/>
              <a:gd name="connsiteX3" fmla="*/ 0 w 1033004"/>
              <a:gd name="connsiteY3" fmla="*/ 1136305 h 1155434"/>
              <a:gd name="connsiteX4" fmla="*/ 179819 w 1033004"/>
              <a:gd name="connsiteY4" fmla="*/ 1143956 h 1155434"/>
              <a:gd name="connsiteX5" fmla="*/ 459113 w 1033004"/>
              <a:gd name="connsiteY5" fmla="*/ 1124827 h 1155434"/>
              <a:gd name="connsiteX6" fmla="*/ 746058 w 1033004"/>
              <a:gd name="connsiteY6" fmla="*/ 1071264 h 1155434"/>
              <a:gd name="connsiteX7" fmla="*/ 1017700 w 1033004"/>
              <a:gd name="connsiteY7" fmla="*/ 998571 h 1155434"/>
              <a:gd name="connsiteX8" fmla="*/ 742233 w 1033004"/>
              <a:gd name="connsiteY8" fmla="*/ 688670 h 1155434"/>
              <a:gd name="connsiteX9" fmla="*/ 1033004 w 1033004"/>
              <a:gd name="connsiteY9" fmla="*/ 374942 h 1155434"/>
              <a:gd name="connsiteX10" fmla="*/ 608325 w 1033004"/>
              <a:gd name="connsiteY10" fmla="*/ 0 h 1155434"/>
              <a:gd name="connsiteX0" fmla="*/ 608325 w 1033004"/>
              <a:gd name="connsiteY0" fmla="*/ 0 h 1155434"/>
              <a:gd name="connsiteX1" fmla="*/ 348160 w 1033004"/>
              <a:gd name="connsiteY1" fmla="*/ 313727 h 1155434"/>
              <a:gd name="connsiteX2" fmla="*/ 45911 w 1033004"/>
              <a:gd name="connsiteY2" fmla="*/ 1155434 h 1155434"/>
              <a:gd name="connsiteX3" fmla="*/ 0 w 1033004"/>
              <a:gd name="connsiteY3" fmla="*/ 1136305 h 1155434"/>
              <a:gd name="connsiteX4" fmla="*/ 179819 w 1033004"/>
              <a:gd name="connsiteY4" fmla="*/ 1143956 h 1155434"/>
              <a:gd name="connsiteX5" fmla="*/ 336683 w 1033004"/>
              <a:gd name="connsiteY5" fmla="*/ 1002397 h 1155434"/>
              <a:gd name="connsiteX6" fmla="*/ 746058 w 1033004"/>
              <a:gd name="connsiteY6" fmla="*/ 1071264 h 1155434"/>
              <a:gd name="connsiteX7" fmla="*/ 1017700 w 1033004"/>
              <a:gd name="connsiteY7" fmla="*/ 998571 h 1155434"/>
              <a:gd name="connsiteX8" fmla="*/ 742233 w 1033004"/>
              <a:gd name="connsiteY8" fmla="*/ 688670 h 1155434"/>
              <a:gd name="connsiteX9" fmla="*/ 1033004 w 1033004"/>
              <a:gd name="connsiteY9" fmla="*/ 374942 h 1155434"/>
              <a:gd name="connsiteX10" fmla="*/ 608325 w 1033004"/>
              <a:gd name="connsiteY10" fmla="*/ 0 h 1155434"/>
              <a:gd name="connsiteX0" fmla="*/ 608325 w 1033004"/>
              <a:gd name="connsiteY0" fmla="*/ 0 h 1155434"/>
              <a:gd name="connsiteX1" fmla="*/ 348160 w 1033004"/>
              <a:gd name="connsiteY1" fmla="*/ 313727 h 1155434"/>
              <a:gd name="connsiteX2" fmla="*/ 45911 w 1033004"/>
              <a:gd name="connsiteY2" fmla="*/ 1155434 h 1155434"/>
              <a:gd name="connsiteX3" fmla="*/ 0 w 1033004"/>
              <a:gd name="connsiteY3" fmla="*/ 1136305 h 1155434"/>
              <a:gd name="connsiteX4" fmla="*/ 244860 w 1033004"/>
              <a:gd name="connsiteY4" fmla="*/ 1059785 h 1155434"/>
              <a:gd name="connsiteX5" fmla="*/ 336683 w 1033004"/>
              <a:gd name="connsiteY5" fmla="*/ 1002397 h 1155434"/>
              <a:gd name="connsiteX6" fmla="*/ 746058 w 1033004"/>
              <a:gd name="connsiteY6" fmla="*/ 1071264 h 1155434"/>
              <a:gd name="connsiteX7" fmla="*/ 1017700 w 1033004"/>
              <a:gd name="connsiteY7" fmla="*/ 998571 h 1155434"/>
              <a:gd name="connsiteX8" fmla="*/ 742233 w 1033004"/>
              <a:gd name="connsiteY8" fmla="*/ 688670 h 1155434"/>
              <a:gd name="connsiteX9" fmla="*/ 1033004 w 1033004"/>
              <a:gd name="connsiteY9" fmla="*/ 374942 h 1155434"/>
              <a:gd name="connsiteX10" fmla="*/ 608325 w 1033004"/>
              <a:gd name="connsiteY10" fmla="*/ 0 h 1155434"/>
              <a:gd name="connsiteX0" fmla="*/ 562414 w 987093"/>
              <a:gd name="connsiteY0" fmla="*/ 0 h 1155434"/>
              <a:gd name="connsiteX1" fmla="*/ 302249 w 987093"/>
              <a:gd name="connsiteY1" fmla="*/ 313727 h 1155434"/>
              <a:gd name="connsiteX2" fmla="*/ 0 w 987093"/>
              <a:gd name="connsiteY2" fmla="*/ 1155434 h 1155434"/>
              <a:gd name="connsiteX3" fmla="*/ 198949 w 987093"/>
              <a:gd name="connsiteY3" fmla="*/ 1059785 h 1155434"/>
              <a:gd name="connsiteX4" fmla="*/ 290772 w 987093"/>
              <a:gd name="connsiteY4" fmla="*/ 1002397 h 1155434"/>
              <a:gd name="connsiteX5" fmla="*/ 700147 w 987093"/>
              <a:gd name="connsiteY5" fmla="*/ 1071264 h 1155434"/>
              <a:gd name="connsiteX6" fmla="*/ 971789 w 987093"/>
              <a:gd name="connsiteY6" fmla="*/ 998571 h 1155434"/>
              <a:gd name="connsiteX7" fmla="*/ 696322 w 987093"/>
              <a:gd name="connsiteY7" fmla="*/ 688670 h 1155434"/>
              <a:gd name="connsiteX8" fmla="*/ 987093 w 987093"/>
              <a:gd name="connsiteY8" fmla="*/ 374942 h 1155434"/>
              <a:gd name="connsiteX9" fmla="*/ 562414 w 987093"/>
              <a:gd name="connsiteY9" fmla="*/ 0 h 1155434"/>
              <a:gd name="connsiteX0" fmla="*/ 562414 w 971789"/>
              <a:gd name="connsiteY0" fmla="*/ 0 h 1155434"/>
              <a:gd name="connsiteX1" fmla="*/ 302249 w 971789"/>
              <a:gd name="connsiteY1" fmla="*/ 313727 h 1155434"/>
              <a:gd name="connsiteX2" fmla="*/ 0 w 971789"/>
              <a:gd name="connsiteY2" fmla="*/ 1155434 h 1155434"/>
              <a:gd name="connsiteX3" fmla="*/ 198949 w 971789"/>
              <a:gd name="connsiteY3" fmla="*/ 1059785 h 1155434"/>
              <a:gd name="connsiteX4" fmla="*/ 290772 w 971789"/>
              <a:gd name="connsiteY4" fmla="*/ 1002397 h 1155434"/>
              <a:gd name="connsiteX5" fmla="*/ 700147 w 971789"/>
              <a:gd name="connsiteY5" fmla="*/ 1071264 h 1155434"/>
              <a:gd name="connsiteX6" fmla="*/ 971789 w 971789"/>
              <a:gd name="connsiteY6" fmla="*/ 998571 h 1155434"/>
              <a:gd name="connsiteX7" fmla="*/ 696322 w 971789"/>
              <a:gd name="connsiteY7" fmla="*/ 688670 h 1155434"/>
              <a:gd name="connsiteX8" fmla="*/ 765189 w 971789"/>
              <a:gd name="connsiteY8" fmla="*/ 61214 h 1155434"/>
              <a:gd name="connsiteX9" fmla="*/ 562414 w 971789"/>
              <a:gd name="connsiteY9" fmla="*/ 0 h 1155434"/>
              <a:gd name="connsiteX0" fmla="*/ 562414 w 971789"/>
              <a:gd name="connsiteY0" fmla="*/ 0 h 1155434"/>
              <a:gd name="connsiteX1" fmla="*/ 302249 w 971789"/>
              <a:gd name="connsiteY1" fmla="*/ 313727 h 1155434"/>
              <a:gd name="connsiteX2" fmla="*/ 0 w 971789"/>
              <a:gd name="connsiteY2" fmla="*/ 1155434 h 1155434"/>
              <a:gd name="connsiteX3" fmla="*/ 198949 w 971789"/>
              <a:gd name="connsiteY3" fmla="*/ 1059785 h 1155434"/>
              <a:gd name="connsiteX4" fmla="*/ 290772 w 971789"/>
              <a:gd name="connsiteY4" fmla="*/ 1002397 h 1155434"/>
              <a:gd name="connsiteX5" fmla="*/ 700147 w 971789"/>
              <a:gd name="connsiteY5" fmla="*/ 1071264 h 1155434"/>
              <a:gd name="connsiteX6" fmla="*/ 971789 w 971789"/>
              <a:gd name="connsiteY6" fmla="*/ 998571 h 1155434"/>
              <a:gd name="connsiteX7" fmla="*/ 696322 w 971789"/>
              <a:gd name="connsiteY7" fmla="*/ 688670 h 1155434"/>
              <a:gd name="connsiteX8" fmla="*/ 757537 w 971789"/>
              <a:gd name="connsiteY8" fmla="*/ 68865 h 1155434"/>
              <a:gd name="connsiteX9" fmla="*/ 562414 w 971789"/>
              <a:gd name="connsiteY9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700148 w 757537"/>
              <a:gd name="connsiteY6" fmla="*/ 795796 h 1155434"/>
              <a:gd name="connsiteX7" fmla="*/ 696322 w 757537"/>
              <a:gd name="connsiteY7" fmla="*/ 688670 h 1155434"/>
              <a:gd name="connsiteX8" fmla="*/ 757537 w 757537"/>
              <a:gd name="connsiteY8" fmla="*/ 68865 h 1155434"/>
              <a:gd name="connsiteX9" fmla="*/ 562414 w 757537"/>
              <a:gd name="connsiteY9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696322 w 757537"/>
              <a:gd name="connsiteY6" fmla="*/ 688670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700147 w 757537"/>
              <a:gd name="connsiteY5" fmla="*/ 1071264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0772 w 757537"/>
              <a:gd name="connsiteY4" fmla="*/ 1002397 h 1155434"/>
              <a:gd name="connsiteX5" fmla="*/ 539457 w 757537"/>
              <a:gd name="connsiteY5" fmla="*/ 887619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2414 w 757537"/>
              <a:gd name="connsiteY0" fmla="*/ 0 h 1155434"/>
              <a:gd name="connsiteX1" fmla="*/ 302249 w 757537"/>
              <a:gd name="connsiteY1" fmla="*/ 313727 h 1155434"/>
              <a:gd name="connsiteX2" fmla="*/ 0 w 757537"/>
              <a:gd name="connsiteY2" fmla="*/ 1155434 h 1155434"/>
              <a:gd name="connsiteX3" fmla="*/ 198949 w 757537"/>
              <a:gd name="connsiteY3" fmla="*/ 1059785 h 1155434"/>
              <a:gd name="connsiteX4" fmla="*/ 298424 w 757537"/>
              <a:gd name="connsiteY4" fmla="*/ 1021527 h 1155434"/>
              <a:gd name="connsiteX5" fmla="*/ 539457 w 757537"/>
              <a:gd name="connsiteY5" fmla="*/ 887619 h 1155434"/>
              <a:gd name="connsiteX6" fmla="*/ 684845 w 757537"/>
              <a:gd name="connsiteY6" fmla="*/ 784319 h 1155434"/>
              <a:gd name="connsiteX7" fmla="*/ 757537 w 757537"/>
              <a:gd name="connsiteY7" fmla="*/ 68865 h 1155434"/>
              <a:gd name="connsiteX8" fmla="*/ 562414 w 757537"/>
              <a:gd name="connsiteY8" fmla="*/ 0 h 1155434"/>
              <a:gd name="connsiteX0" fmla="*/ 566240 w 761363"/>
              <a:gd name="connsiteY0" fmla="*/ 0 h 1163086"/>
              <a:gd name="connsiteX1" fmla="*/ 306075 w 761363"/>
              <a:gd name="connsiteY1" fmla="*/ 313727 h 1163086"/>
              <a:gd name="connsiteX2" fmla="*/ 0 w 761363"/>
              <a:gd name="connsiteY2" fmla="*/ 1163086 h 1163086"/>
              <a:gd name="connsiteX3" fmla="*/ 202775 w 761363"/>
              <a:gd name="connsiteY3" fmla="*/ 1059785 h 1163086"/>
              <a:gd name="connsiteX4" fmla="*/ 302250 w 761363"/>
              <a:gd name="connsiteY4" fmla="*/ 1021527 h 1163086"/>
              <a:gd name="connsiteX5" fmla="*/ 543283 w 761363"/>
              <a:gd name="connsiteY5" fmla="*/ 887619 h 1163086"/>
              <a:gd name="connsiteX6" fmla="*/ 688671 w 761363"/>
              <a:gd name="connsiteY6" fmla="*/ 784319 h 1163086"/>
              <a:gd name="connsiteX7" fmla="*/ 761363 w 761363"/>
              <a:gd name="connsiteY7" fmla="*/ 68865 h 1163086"/>
              <a:gd name="connsiteX8" fmla="*/ 566240 w 761363"/>
              <a:gd name="connsiteY8" fmla="*/ 0 h 1163086"/>
              <a:gd name="connsiteX0" fmla="*/ 566240 w 749885"/>
              <a:gd name="connsiteY0" fmla="*/ 0 h 1163086"/>
              <a:gd name="connsiteX1" fmla="*/ 306075 w 749885"/>
              <a:gd name="connsiteY1" fmla="*/ 313727 h 1163086"/>
              <a:gd name="connsiteX2" fmla="*/ 0 w 749885"/>
              <a:gd name="connsiteY2" fmla="*/ 1163086 h 1163086"/>
              <a:gd name="connsiteX3" fmla="*/ 202775 w 749885"/>
              <a:gd name="connsiteY3" fmla="*/ 1059785 h 1163086"/>
              <a:gd name="connsiteX4" fmla="*/ 302250 w 749885"/>
              <a:gd name="connsiteY4" fmla="*/ 1021527 h 1163086"/>
              <a:gd name="connsiteX5" fmla="*/ 543283 w 749885"/>
              <a:gd name="connsiteY5" fmla="*/ 887619 h 1163086"/>
              <a:gd name="connsiteX6" fmla="*/ 688671 w 749885"/>
              <a:gd name="connsiteY6" fmla="*/ 784319 h 1163086"/>
              <a:gd name="connsiteX7" fmla="*/ 749885 w 749885"/>
              <a:gd name="connsiteY7" fmla="*/ 68865 h 1163086"/>
              <a:gd name="connsiteX8" fmla="*/ 566240 w 749885"/>
              <a:gd name="connsiteY8" fmla="*/ 0 h 1163086"/>
              <a:gd name="connsiteX0" fmla="*/ 566240 w 753711"/>
              <a:gd name="connsiteY0" fmla="*/ 0 h 1163086"/>
              <a:gd name="connsiteX1" fmla="*/ 306075 w 753711"/>
              <a:gd name="connsiteY1" fmla="*/ 313727 h 1163086"/>
              <a:gd name="connsiteX2" fmla="*/ 0 w 753711"/>
              <a:gd name="connsiteY2" fmla="*/ 1163086 h 1163086"/>
              <a:gd name="connsiteX3" fmla="*/ 202775 w 753711"/>
              <a:gd name="connsiteY3" fmla="*/ 1059785 h 1163086"/>
              <a:gd name="connsiteX4" fmla="*/ 302250 w 753711"/>
              <a:gd name="connsiteY4" fmla="*/ 1021527 h 1163086"/>
              <a:gd name="connsiteX5" fmla="*/ 543283 w 753711"/>
              <a:gd name="connsiteY5" fmla="*/ 887619 h 1163086"/>
              <a:gd name="connsiteX6" fmla="*/ 688671 w 753711"/>
              <a:gd name="connsiteY6" fmla="*/ 784319 h 1163086"/>
              <a:gd name="connsiteX7" fmla="*/ 753711 w 753711"/>
              <a:gd name="connsiteY7" fmla="*/ 53562 h 1163086"/>
              <a:gd name="connsiteX8" fmla="*/ 566240 w 753711"/>
              <a:gd name="connsiteY8" fmla="*/ 0 h 1163086"/>
              <a:gd name="connsiteX0" fmla="*/ 566240 w 753711"/>
              <a:gd name="connsiteY0" fmla="*/ 0 h 1163086"/>
              <a:gd name="connsiteX1" fmla="*/ 306075 w 753711"/>
              <a:gd name="connsiteY1" fmla="*/ 313727 h 1163086"/>
              <a:gd name="connsiteX2" fmla="*/ 0 w 753711"/>
              <a:gd name="connsiteY2" fmla="*/ 1163086 h 1163086"/>
              <a:gd name="connsiteX3" fmla="*/ 202775 w 753711"/>
              <a:gd name="connsiteY3" fmla="*/ 1059785 h 1163086"/>
              <a:gd name="connsiteX4" fmla="*/ 302250 w 753711"/>
              <a:gd name="connsiteY4" fmla="*/ 1021527 h 1163086"/>
              <a:gd name="connsiteX5" fmla="*/ 543283 w 753711"/>
              <a:gd name="connsiteY5" fmla="*/ 887619 h 1163086"/>
              <a:gd name="connsiteX6" fmla="*/ 540753 w 753711"/>
              <a:gd name="connsiteY6" fmla="*/ 887413 h 1163086"/>
              <a:gd name="connsiteX7" fmla="*/ 753711 w 753711"/>
              <a:gd name="connsiteY7" fmla="*/ 53562 h 1163086"/>
              <a:gd name="connsiteX8" fmla="*/ 566240 w 753711"/>
              <a:gd name="connsiteY8" fmla="*/ 0 h 1163086"/>
              <a:gd name="connsiteX0" fmla="*/ 566240 w 753711"/>
              <a:gd name="connsiteY0" fmla="*/ 0 h 1163086"/>
              <a:gd name="connsiteX1" fmla="*/ 306075 w 753711"/>
              <a:gd name="connsiteY1" fmla="*/ 313727 h 1163086"/>
              <a:gd name="connsiteX2" fmla="*/ 0 w 753711"/>
              <a:gd name="connsiteY2" fmla="*/ 1163086 h 1163086"/>
              <a:gd name="connsiteX3" fmla="*/ 202775 w 753711"/>
              <a:gd name="connsiteY3" fmla="*/ 1059785 h 1163086"/>
              <a:gd name="connsiteX4" fmla="*/ 302250 w 753711"/>
              <a:gd name="connsiteY4" fmla="*/ 1021527 h 1163086"/>
              <a:gd name="connsiteX5" fmla="*/ 543283 w 753711"/>
              <a:gd name="connsiteY5" fmla="*/ 887619 h 1163086"/>
              <a:gd name="connsiteX6" fmla="*/ 688671 w 753711"/>
              <a:gd name="connsiteY6" fmla="*/ 757425 h 1163086"/>
              <a:gd name="connsiteX7" fmla="*/ 753711 w 753711"/>
              <a:gd name="connsiteY7" fmla="*/ 53562 h 1163086"/>
              <a:gd name="connsiteX8" fmla="*/ 566240 w 753711"/>
              <a:gd name="connsiteY8" fmla="*/ 0 h 1163086"/>
              <a:gd name="connsiteX0" fmla="*/ 566240 w 1533640"/>
              <a:gd name="connsiteY0" fmla="*/ 0 h 1163086"/>
              <a:gd name="connsiteX1" fmla="*/ 306075 w 1533640"/>
              <a:gd name="connsiteY1" fmla="*/ 313727 h 1163086"/>
              <a:gd name="connsiteX2" fmla="*/ 0 w 1533640"/>
              <a:gd name="connsiteY2" fmla="*/ 1163086 h 1163086"/>
              <a:gd name="connsiteX3" fmla="*/ 202775 w 1533640"/>
              <a:gd name="connsiteY3" fmla="*/ 1059785 h 1163086"/>
              <a:gd name="connsiteX4" fmla="*/ 302250 w 1533640"/>
              <a:gd name="connsiteY4" fmla="*/ 1021527 h 1163086"/>
              <a:gd name="connsiteX5" fmla="*/ 543283 w 1533640"/>
              <a:gd name="connsiteY5" fmla="*/ 887619 h 1163086"/>
              <a:gd name="connsiteX6" fmla="*/ 688671 w 1533640"/>
              <a:gd name="connsiteY6" fmla="*/ 757425 h 1163086"/>
              <a:gd name="connsiteX7" fmla="*/ 1533640 w 1533640"/>
              <a:gd name="connsiteY7" fmla="*/ 627304 h 1163086"/>
              <a:gd name="connsiteX8" fmla="*/ 566240 w 1533640"/>
              <a:gd name="connsiteY8" fmla="*/ 0 h 1163086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302250 w 1533640"/>
              <a:gd name="connsiteY4" fmla="*/ 707800 h 849359"/>
              <a:gd name="connsiteX5" fmla="*/ 543283 w 1533640"/>
              <a:gd name="connsiteY5" fmla="*/ 573892 h 849359"/>
              <a:gd name="connsiteX6" fmla="*/ 688671 w 1533640"/>
              <a:gd name="connsiteY6" fmla="*/ 443698 h 849359"/>
              <a:gd name="connsiteX7" fmla="*/ 1533640 w 1533640"/>
              <a:gd name="connsiteY7" fmla="*/ 313577 h 849359"/>
              <a:gd name="connsiteX8" fmla="*/ 1516499 w 1533640"/>
              <a:gd name="connsiteY8" fmla="*/ 246567 h 849359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302250 w 1533640"/>
              <a:gd name="connsiteY4" fmla="*/ 707800 h 849359"/>
              <a:gd name="connsiteX5" fmla="*/ 543283 w 1533640"/>
              <a:gd name="connsiteY5" fmla="*/ 573892 h 849359"/>
              <a:gd name="connsiteX6" fmla="*/ 513860 w 1533640"/>
              <a:gd name="connsiteY6" fmla="*/ 658850 h 849359"/>
              <a:gd name="connsiteX7" fmla="*/ 1533640 w 1533640"/>
              <a:gd name="connsiteY7" fmla="*/ 313577 h 849359"/>
              <a:gd name="connsiteX8" fmla="*/ 1516499 w 1533640"/>
              <a:gd name="connsiteY8" fmla="*/ 246567 h 849359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302250 w 1533640"/>
              <a:gd name="connsiteY4" fmla="*/ 707800 h 849359"/>
              <a:gd name="connsiteX5" fmla="*/ 513860 w 1533640"/>
              <a:gd name="connsiteY5" fmla="*/ 658850 h 849359"/>
              <a:gd name="connsiteX6" fmla="*/ 1533640 w 1533640"/>
              <a:gd name="connsiteY6" fmla="*/ 313577 h 849359"/>
              <a:gd name="connsiteX7" fmla="*/ 1516499 w 1533640"/>
              <a:gd name="connsiteY7" fmla="*/ 246567 h 849359"/>
              <a:gd name="connsiteX0" fmla="*/ 1516499 w 1533640"/>
              <a:gd name="connsiteY0" fmla="*/ 246567 h 849359"/>
              <a:gd name="connsiteX1" fmla="*/ 306075 w 1533640"/>
              <a:gd name="connsiteY1" fmla="*/ 0 h 849359"/>
              <a:gd name="connsiteX2" fmla="*/ 0 w 1533640"/>
              <a:gd name="connsiteY2" fmla="*/ 849359 h 849359"/>
              <a:gd name="connsiteX3" fmla="*/ 202775 w 1533640"/>
              <a:gd name="connsiteY3" fmla="*/ 746058 h 849359"/>
              <a:gd name="connsiteX4" fmla="*/ 418791 w 1533640"/>
              <a:gd name="connsiteY4" fmla="*/ 689871 h 849359"/>
              <a:gd name="connsiteX5" fmla="*/ 513860 w 1533640"/>
              <a:gd name="connsiteY5" fmla="*/ 658850 h 849359"/>
              <a:gd name="connsiteX6" fmla="*/ 1533640 w 1533640"/>
              <a:gd name="connsiteY6" fmla="*/ 313577 h 849359"/>
              <a:gd name="connsiteX7" fmla="*/ 1516499 w 1533640"/>
              <a:gd name="connsiteY7" fmla="*/ 246567 h 849359"/>
              <a:gd name="connsiteX0" fmla="*/ 1516499 w 1533640"/>
              <a:gd name="connsiteY0" fmla="*/ 38 h 602830"/>
              <a:gd name="connsiteX1" fmla="*/ 642252 w 1533640"/>
              <a:gd name="connsiteY1" fmla="*/ 0 h 602830"/>
              <a:gd name="connsiteX2" fmla="*/ 0 w 1533640"/>
              <a:gd name="connsiteY2" fmla="*/ 602830 h 602830"/>
              <a:gd name="connsiteX3" fmla="*/ 202775 w 1533640"/>
              <a:gd name="connsiteY3" fmla="*/ 499529 h 602830"/>
              <a:gd name="connsiteX4" fmla="*/ 418791 w 1533640"/>
              <a:gd name="connsiteY4" fmla="*/ 443342 h 602830"/>
              <a:gd name="connsiteX5" fmla="*/ 513860 w 1533640"/>
              <a:gd name="connsiteY5" fmla="*/ 412321 h 602830"/>
              <a:gd name="connsiteX6" fmla="*/ 1533640 w 1533640"/>
              <a:gd name="connsiteY6" fmla="*/ 67048 h 602830"/>
              <a:gd name="connsiteX7" fmla="*/ 1516499 w 1533640"/>
              <a:gd name="connsiteY7" fmla="*/ 38 h 602830"/>
              <a:gd name="connsiteX0" fmla="*/ 1516499 w 1533640"/>
              <a:gd name="connsiteY0" fmla="*/ 38 h 602830"/>
              <a:gd name="connsiteX1" fmla="*/ 642252 w 1533640"/>
              <a:gd name="connsiteY1" fmla="*/ 0 h 602830"/>
              <a:gd name="connsiteX2" fmla="*/ 0 w 1533640"/>
              <a:gd name="connsiteY2" fmla="*/ 602830 h 602830"/>
              <a:gd name="connsiteX3" fmla="*/ 202775 w 1533640"/>
              <a:gd name="connsiteY3" fmla="*/ 499529 h 602830"/>
              <a:gd name="connsiteX4" fmla="*/ 418791 w 1533640"/>
              <a:gd name="connsiteY4" fmla="*/ 443342 h 602830"/>
              <a:gd name="connsiteX5" fmla="*/ 513860 w 1533640"/>
              <a:gd name="connsiteY5" fmla="*/ 412321 h 602830"/>
              <a:gd name="connsiteX6" fmla="*/ 1533640 w 1533640"/>
              <a:gd name="connsiteY6" fmla="*/ 67048 h 602830"/>
              <a:gd name="connsiteX7" fmla="*/ 1516499 w 1533640"/>
              <a:gd name="connsiteY7" fmla="*/ 38 h 602830"/>
              <a:gd name="connsiteX0" fmla="*/ 1313724 w 1330865"/>
              <a:gd name="connsiteY0" fmla="*/ 28863 h 528354"/>
              <a:gd name="connsiteX1" fmla="*/ 439477 w 1330865"/>
              <a:gd name="connsiteY1" fmla="*/ 28825 h 528354"/>
              <a:gd name="connsiteX2" fmla="*/ 133401 w 1330865"/>
              <a:gd name="connsiteY2" fmla="*/ 93773 h 528354"/>
              <a:gd name="connsiteX3" fmla="*/ 0 w 1330865"/>
              <a:gd name="connsiteY3" fmla="*/ 528354 h 528354"/>
              <a:gd name="connsiteX4" fmla="*/ 216016 w 1330865"/>
              <a:gd name="connsiteY4" fmla="*/ 472167 h 528354"/>
              <a:gd name="connsiteX5" fmla="*/ 311085 w 1330865"/>
              <a:gd name="connsiteY5" fmla="*/ 441146 h 528354"/>
              <a:gd name="connsiteX6" fmla="*/ 1330865 w 1330865"/>
              <a:gd name="connsiteY6" fmla="*/ 95873 h 528354"/>
              <a:gd name="connsiteX7" fmla="*/ 1313724 w 1330865"/>
              <a:gd name="connsiteY7" fmla="*/ 28863 h 528354"/>
              <a:gd name="connsiteX0" fmla="*/ 1313724 w 1330865"/>
              <a:gd name="connsiteY0" fmla="*/ 38 h 499529"/>
              <a:gd name="connsiteX1" fmla="*/ 439477 w 1330865"/>
              <a:gd name="connsiteY1" fmla="*/ 0 h 499529"/>
              <a:gd name="connsiteX2" fmla="*/ 133401 w 1330865"/>
              <a:gd name="connsiteY2" fmla="*/ 64948 h 499529"/>
              <a:gd name="connsiteX3" fmla="*/ 0 w 1330865"/>
              <a:gd name="connsiteY3" fmla="*/ 499529 h 499529"/>
              <a:gd name="connsiteX4" fmla="*/ 216016 w 1330865"/>
              <a:gd name="connsiteY4" fmla="*/ 443342 h 499529"/>
              <a:gd name="connsiteX5" fmla="*/ 311085 w 1330865"/>
              <a:gd name="connsiteY5" fmla="*/ 412321 h 499529"/>
              <a:gd name="connsiteX6" fmla="*/ 1330865 w 1330865"/>
              <a:gd name="connsiteY6" fmla="*/ 67048 h 499529"/>
              <a:gd name="connsiteX7" fmla="*/ 1313724 w 1330865"/>
              <a:gd name="connsiteY7" fmla="*/ 38 h 499529"/>
              <a:gd name="connsiteX0" fmla="*/ 1313724 w 1330865"/>
              <a:gd name="connsiteY0" fmla="*/ 38 h 499529"/>
              <a:gd name="connsiteX1" fmla="*/ 439477 w 1330865"/>
              <a:gd name="connsiteY1" fmla="*/ 0 h 499529"/>
              <a:gd name="connsiteX2" fmla="*/ 424754 w 1330865"/>
              <a:gd name="connsiteY2" fmla="*/ 73912 h 499529"/>
              <a:gd name="connsiteX3" fmla="*/ 0 w 1330865"/>
              <a:gd name="connsiteY3" fmla="*/ 499529 h 499529"/>
              <a:gd name="connsiteX4" fmla="*/ 216016 w 1330865"/>
              <a:gd name="connsiteY4" fmla="*/ 443342 h 499529"/>
              <a:gd name="connsiteX5" fmla="*/ 311085 w 1330865"/>
              <a:gd name="connsiteY5" fmla="*/ 412321 h 499529"/>
              <a:gd name="connsiteX6" fmla="*/ 1330865 w 1330865"/>
              <a:gd name="connsiteY6" fmla="*/ 67048 h 499529"/>
              <a:gd name="connsiteX7" fmla="*/ 1313724 w 1330865"/>
              <a:gd name="connsiteY7" fmla="*/ 38 h 499529"/>
              <a:gd name="connsiteX0" fmla="*/ 1313724 w 1330865"/>
              <a:gd name="connsiteY0" fmla="*/ 38 h 499529"/>
              <a:gd name="connsiteX1" fmla="*/ 439477 w 1330865"/>
              <a:gd name="connsiteY1" fmla="*/ 0 h 499529"/>
              <a:gd name="connsiteX2" fmla="*/ 424754 w 1330865"/>
              <a:gd name="connsiteY2" fmla="*/ 73912 h 499529"/>
              <a:gd name="connsiteX3" fmla="*/ 70686 w 1330865"/>
              <a:gd name="connsiteY3" fmla="*/ 75553 h 499529"/>
              <a:gd name="connsiteX4" fmla="*/ 0 w 1330865"/>
              <a:gd name="connsiteY4" fmla="*/ 499529 h 499529"/>
              <a:gd name="connsiteX5" fmla="*/ 216016 w 1330865"/>
              <a:gd name="connsiteY5" fmla="*/ 443342 h 499529"/>
              <a:gd name="connsiteX6" fmla="*/ 311085 w 1330865"/>
              <a:gd name="connsiteY6" fmla="*/ 412321 h 499529"/>
              <a:gd name="connsiteX7" fmla="*/ 1330865 w 1330865"/>
              <a:gd name="connsiteY7" fmla="*/ 67048 h 499529"/>
              <a:gd name="connsiteX8" fmla="*/ 1313724 w 1330865"/>
              <a:gd name="connsiteY8" fmla="*/ 38 h 499529"/>
              <a:gd name="connsiteX0" fmla="*/ 1430266 w 1447407"/>
              <a:gd name="connsiteY0" fmla="*/ 38 h 443342"/>
              <a:gd name="connsiteX1" fmla="*/ 556019 w 1447407"/>
              <a:gd name="connsiteY1" fmla="*/ 0 h 443342"/>
              <a:gd name="connsiteX2" fmla="*/ 541296 w 1447407"/>
              <a:gd name="connsiteY2" fmla="*/ 73912 h 443342"/>
              <a:gd name="connsiteX3" fmla="*/ 187228 w 1447407"/>
              <a:gd name="connsiteY3" fmla="*/ 75553 h 443342"/>
              <a:gd name="connsiteX4" fmla="*/ 0 w 1447407"/>
              <a:gd name="connsiteY4" fmla="*/ 253000 h 443342"/>
              <a:gd name="connsiteX5" fmla="*/ 332558 w 1447407"/>
              <a:gd name="connsiteY5" fmla="*/ 443342 h 443342"/>
              <a:gd name="connsiteX6" fmla="*/ 427627 w 1447407"/>
              <a:gd name="connsiteY6" fmla="*/ 412321 h 443342"/>
              <a:gd name="connsiteX7" fmla="*/ 1447407 w 1447407"/>
              <a:gd name="connsiteY7" fmla="*/ 67048 h 443342"/>
              <a:gd name="connsiteX8" fmla="*/ 1430266 w 1447407"/>
              <a:gd name="connsiteY8" fmla="*/ 38 h 443342"/>
              <a:gd name="connsiteX0" fmla="*/ 1430266 w 1447407"/>
              <a:gd name="connsiteY0" fmla="*/ 38 h 443342"/>
              <a:gd name="connsiteX1" fmla="*/ 556019 w 1447407"/>
              <a:gd name="connsiteY1" fmla="*/ 0 h 443342"/>
              <a:gd name="connsiteX2" fmla="*/ 541296 w 1447407"/>
              <a:gd name="connsiteY2" fmla="*/ 73912 h 443342"/>
              <a:gd name="connsiteX3" fmla="*/ 187228 w 1447407"/>
              <a:gd name="connsiteY3" fmla="*/ 75553 h 443342"/>
              <a:gd name="connsiteX4" fmla="*/ 0 w 1447407"/>
              <a:gd name="connsiteY4" fmla="*/ 253000 h 443342"/>
              <a:gd name="connsiteX5" fmla="*/ 332558 w 1447407"/>
              <a:gd name="connsiteY5" fmla="*/ 443342 h 443342"/>
              <a:gd name="connsiteX6" fmla="*/ 427627 w 1447407"/>
              <a:gd name="connsiteY6" fmla="*/ 412321 h 443342"/>
              <a:gd name="connsiteX7" fmla="*/ 1447407 w 1447407"/>
              <a:gd name="connsiteY7" fmla="*/ 67048 h 443342"/>
              <a:gd name="connsiteX8" fmla="*/ 1430266 w 1447407"/>
              <a:gd name="connsiteY8" fmla="*/ 38 h 443342"/>
              <a:gd name="connsiteX0" fmla="*/ 1430266 w 1447407"/>
              <a:gd name="connsiteY0" fmla="*/ 38 h 443342"/>
              <a:gd name="connsiteX1" fmla="*/ 556019 w 1447407"/>
              <a:gd name="connsiteY1" fmla="*/ 0 h 443342"/>
              <a:gd name="connsiteX2" fmla="*/ 559225 w 1447407"/>
              <a:gd name="connsiteY2" fmla="*/ 78395 h 443342"/>
              <a:gd name="connsiteX3" fmla="*/ 187228 w 1447407"/>
              <a:gd name="connsiteY3" fmla="*/ 75553 h 443342"/>
              <a:gd name="connsiteX4" fmla="*/ 0 w 1447407"/>
              <a:gd name="connsiteY4" fmla="*/ 253000 h 443342"/>
              <a:gd name="connsiteX5" fmla="*/ 332558 w 1447407"/>
              <a:gd name="connsiteY5" fmla="*/ 443342 h 443342"/>
              <a:gd name="connsiteX6" fmla="*/ 427627 w 1447407"/>
              <a:gd name="connsiteY6" fmla="*/ 412321 h 443342"/>
              <a:gd name="connsiteX7" fmla="*/ 1447407 w 1447407"/>
              <a:gd name="connsiteY7" fmla="*/ 67048 h 443342"/>
              <a:gd name="connsiteX8" fmla="*/ 1430266 w 1447407"/>
              <a:gd name="connsiteY8" fmla="*/ 38 h 443342"/>
              <a:gd name="connsiteX0" fmla="*/ 1345101 w 1362242"/>
              <a:gd name="connsiteY0" fmla="*/ 38 h 443342"/>
              <a:gd name="connsiteX1" fmla="*/ 470854 w 1362242"/>
              <a:gd name="connsiteY1" fmla="*/ 0 h 443342"/>
              <a:gd name="connsiteX2" fmla="*/ 474060 w 1362242"/>
              <a:gd name="connsiteY2" fmla="*/ 78395 h 443342"/>
              <a:gd name="connsiteX3" fmla="*/ 102063 w 1362242"/>
              <a:gd name="connsiteY3" fmla="*/ 75553 h 443342"/>
              <a:gd name="connsiteX4" fmla="*/ 0 w 1362242"/>
              <a:gd name="connsiteY4" fmla="*/ 297823 h 443342"/>
              <a:gd name="connsiteX5" fmla="*/ 247393 w 1362242"/>
              <a:gd name="connsiteY5" fmla="*/ 443342 h 443342"/>
              <a:gd name="connsiteX6" fmla="*/ 342462 w 1362242"/>
              <a:gd name="connsiteY6" fmla="*/ 412321 h 443342"/>
              <a:gd name="connsiteX7" fmla="*/ 1362242 w 1362242"/>
              <a:gd name="connsiteY7" fmla="*/ 67048 h 443342"/>
              <a:gd name="connsiteX8" fmla="*/ 1345101 w 1362242"/>
              <a:gd name="connsiteY8" fmla="*/ 38 h 443342"/>
              <a:gd name="connsiteX0" fmla="*/ 1345101 w 1362242"/>
              <a:gd name="connsiteY0" fmla="*/ 38 h 443342"/>
              <a:gd name="connsiteX1" fmla="*/ 470854 w 1362242"/>
              <a:gd name="connsiteY1" fmla="*/ 0 h 443342"/>
              <a:gd name="connsiteX2" fmla="*/ 469577 w 1362242"/>
              <a:gd name="connsiteY2" fmla="*/ 42536 h 443342"/>
              <a:gd name="connsiteX3" fmla="*/ 102063 w 1362242"/>
              <a:gd name="connsiteY3" fmla="*/ 75553 h 443342"/>
              <a:gd name="connsiteX4" fmla="*/ 0 w 1362242"/>
              <a:gd name="connsiteY4" fmla="*/ 297823 h 443342"/>
              <a:gd name="connsiteX5" fmla="*/ 247393 w 1362242"/>
              <a:gd name="connsiteY5" fmla="*/ 443342 h 443342"/>
              <a:gd name="connsiteX6" fmla="*/ 342462 w 1362242"/>
              <a:gd name="connsiteY6" fmla="*/ 412321 h 443342"/>
              <a:gd name="connsiteX7" fmla="*/ 1362242 w 1362242"/>
              <a:gd name="connsiteY7" fmla="*/ 67048 h 443342"/>
              <a:gd name="connsiteX8" fmla="*/ 1345101 w 1362242"/>
              <a:gd name="connsiteY8" fmla="*/ 38 h 443342"/>
              <a:gd name="connsiteX0" fmla="*/ 1345101 w 1362242"/>
              <a:gd name="connsiteY0" fmla="*/ 38 h 443342"/>
              <a:gd name="connsiteX1" fmla="*/ 470854 w 1362242"/>
              <a:gd name="connsiteY1" fmla="*/ 0 h 443342"/>
              <a:gd name="connsiteX2" fmla="*/ 469577 w 1362242"/>
              <a:gd name="connsiteY2" fmla="*/ 42536 h 443342"/>
              <a:gd name="connsiteX3" fmla="*/ 115510 w 1362242"/>
              <a:gd name="connsiteY3" fmla="*/ 48659 h 443342"/>
              <a:gd name="connsiteX4" fmla="*/ 0 w 1362242"/>
              <a:gd name="connsiteY4" fmla="*/ 297823 h 443342"/>
              <a:gd name="connsiteX5" fmla="*/ 247393 w 1362242"/>
              <a:gd name="connsiteY5" fmla="*/ 443342 h 443342"/>
              <a:gd name="connsiteX6" fmla="*/ 342462 w 1362242"/>
              <a:gd name="connsiteY6" fmla="*/ 412321 h 443342"/>
              <a:gd name="connsiteX7" fmla="*/ 1362242 w 1362242"/>
              <a:gd name="connsiteY7" fmla="*/ 67048 h 443342"/>
              <a:gd name="connsiteX8" fmla="*/ 1345101 w 1362242"/>
              <a:gd name="connsiteY8" fmla="*/ 38 h 443342"/>
              <a:gd name="connsiteX0" fmla="*/ 1345101 w 1362242"/>
              <a:gd name="connsiteY0" fmla="*/ 38 h 442500"/>
              <a:gd name="connsiteX1" fmla="*/ 470854 w 1362242"/>
              <a:gd name="connsiteY1" fmla="*/ 0 h 442500"/>
              <a:gd name="connsiteX2" fmla="*/ 469577 w 1362242"/>
              <a:gd name="connsiteY2" fmla="*/ 42536 h 442500"/>
              <a:gd name="connsiteX3" fmla="*/ 115510 w 1362242"/>
              <a:gd name="connsiteY3" fmla="*/ 48659 h 442500"/>
              <a:gd name="connsiteX4" fmla="*/ 0 w 1362242"/>
              <a:gd name="connsiteY4" fmla="*/ 297823 h 442500"/>
              <a:gd name="connsiteX5" fmla="*/ 394422 w 1362242"/>
              <a:gd name="connsiteY5" fmla="*/ 442500 h 442500"/>
              <a:gd name="connsiteX6" fmla="*/ 342462 w 1362242"/>
              <a:gd name="connsiteY6" fmla="*/ 412321 h 442500"/>
              <a:gd name="connsiteX7" fmla="*/ 1362242 w 1362242"/>
              <a:gd name="connsiteY7" fmla="*/ 67048 h 442500"/>
              <a:gd name="connsiteX8" fmla="*/ 1345101 w 1362242"/>
              <a:gd name="connsiteY8" fmla="*/ 38 h 442500"/>
              <a:gd name="connsiteX0" fmla="*/ 1452821 w 1469962"/>
              <a:gd name="connsiteY0" fmla="*/ 38 h 442500"/>
              <a:gd name="connsiteX1" fmla="*/ 578574 w 1469962"/>
              <a:gd name="connsiteY1" fmla="*/ 0 h 442500"/>
              <a:gd name="connsiteX2" fmla="*/ 577297 w 1469962"/>
              <a:gd name="connsiteY2" fmla="*/ 42536 h 442500"/>
              <a:gd name="connsiteX3" fmla="*/ 223230 w 1469962"/>
              <a:gd name="connsiteY3" fmla="*/ 48659 h 442500"/>
              <a:gd name="connsiteX4" fmla="*/ 0 w 1469962"/>
              <a:gd name="connsiteY4" fmla="*/ 290786 h 442500"/>
              <a:gd name="connsiteX5" fmla="*/ 502142 w 1469962"/>
              <a:gd name="connsiteY5" fmla="*/ 442500 h 442500"/>
              <a:gd name="connsiteX6" fmla="*/ 450182 w 1469962"/>
              <a:gd name="connsiteY6" fmla="*/ 412321 h 442500"/>
              <a:gd name="connsiteX7" fmla="*/ 1469962 w 1469962"/>
              <a:gd name="connsiteY7" fmla="*/ 67048 h 442500"/>
              <a:gd name="connsiteX8" fmla="*/ 1452821 w 1469962"/>
              <a:gd name="connsiteY8" fmla="*/ 38 h 442500"/>
              <a:gd name="connsiteX0" fmla="*/ 1354184 w 1371325"/>
              <a:gd name="connsiteY0" fmla="*/ 38 h 442500"/>
              <a:gd name="connsiteX1" fmla="*/ 479937 w 1371325"/>
              <a:gd name="connsiteY1" fmla="*/ 0 h 442500"/>
              <a:gd name="connsiteX2" fmla="*/ 478660 w 1371325"/>
              <a:gd name="connsiteY2" fmla="*/ 42536 h 442500"/>
              <a:gd name="connsiteX3" fmla="*/ 124593 w 1371325"/>
              <a:gd name="connsiteY3" fmla="*/ 48659 h 442500"/>
              <a:gd name="connsiteX4" fmla="*/ 0 w 1371325"/>
              <a:gd name="connsiteY4" fmla="*/ 191287 h 442500"/>
              <a:gd name="connsiteX5" fmla="*/ 403505 w 1371325"/>
              <a:gd name="connsiteY5" fmla="*/ 442500 h 442500"/>
              <a:gd name="connsiteX6" fmla="*/ 351545 w 1371325"/>
              <a:gd name="connsiteY6" fmla="*/ 412321 h 442500"/>
              <a:gd name="connsiteX7" fmla="*/ 1371325 w 1371325"/>
              <a:gd name="connsiteY7" fmla="*/ 67048 h 442500"/>
              <a:gd name="connsiteX8" fmla="*/ 1354184 w 1371325"/>
              <a:gd name="connsiteY8" fmla="*/ 38 h 442500"/>
              <a:gd name="connsiteX0" fmla="*/ 1354184 w 1371325"/>
              <a:gd name="connsiteY0" fmla="*/ 31107 h 473569"/>
              <a:gd name="connsiteX1" fmla="*/ 512556 w 1371325"/>
              <a:gd name="connsiteY1" fmla="*/ 0 h 473569"/>
              <a:gd name="connsiteX2" fmla="*/ 478660 w 1371325"/>
              <a:gd name="connsiteY2" fmla="*/ 73605 h 473569"/>
              <a:gd name="connsiteX3" fmla="*/ 124593 w 1371325"/>
              <a:gd name="connsiteY3" fmla="*/ 79728 h 473569"/>
              <a:gd name="connsiteX4" fmla="*/ 0 w 1371325"/>
              <a:gd name="connsiteY4" fmla="*/ 222356 h 473569"/>
              <a:gd name="connsiteX5" fmla="*/ 403505 w 1371325"/>
              <a:gd name="connsiteY5" fmla="*/ 473569 h 473569"/>
              <a:gd name="connsiteX6" fmla="*/ 351545 w 1371325"/>
              <a:gd name="connsiteY6" fmla="*/ 443390 h 473569"/>
              <a:gd name="connsiteX7" fmla="*/ 1371325 w 1371325"/>
              <a:gd name="connsiteY7" fmla="*/ 98117 h 473569"/>
              <a:gd name="connsiteX8" fmla="*/ 1354184 w 1371325"/>
              <a:gd name="connsiteY8" fmla="*/ 31107 h 473569"/>
              <a:gd name="connsiteX0" fmla="*/ 1268069 w 1285210"/>
              <a:gd name="connsiteY0" fmla="*/ 31107 h 473569"/>
              <a:gd name="connsiteX1" fmla="*/ 426441 w 1285210"/>
              <a:gd name="connsiteY1" fmla="*/ 0 h 473569"/>
              <a:gd name="connsiteX2" fmla="*/ 392545 w 1285210"/>
              <a:gd name="connsiteY2" fmla="*/ 73605 h 473569"/>
              <a:gd name="connsiteX3" fmla="*/ 38478 w 1285210"/>
              <a:gd name="connsiteY3" fmla="*/ 79728 h 473569"/>
              <a:gd name="connsiteX4" fmla="*/ 0 w 1285210"/>
              <a:gd name="connsiteY4" fmla="*/ 274609 h 473569"/>
              <a:gd name="connsiteX5" fmla="*/ 317390 w 1285210"/>
              <a:gd name="connsiteY5" fmla="*/ 473569 h 473569"/>
              <a:gd name="connsiteX6" fmla="*/ 265430 w 1285210"/>
              <a:gd name="connsiteY6" fmla="*/ 443390 h 473569"/>
              <a:gd name="connsiteX7" fmla="*/ 1285210 w 1285210"/>
              <a:gd name="connsiteY7" fmla="*/ 98117 h 473569"/>
              <a:gd name="connsiteX8" fmla="*/ 1268069 w 1285210"/>
              <a:gd name="connsiteY8" fmla="*/ 31107 h 473569"/>
              <a:gd name="connsiteX0" fmla="*/ 1268069 w 1285210"/>
              <a:gd name="connsiteY0" fmla="*/ 31107 h 473569"/>
              <a:gd name="connsiteX1" fmla="*/ 426441 w 1285210"/>
              <a:gd name="connsiteY1" fmla="*/ 0 h 473569"/>
              <a:gd name="connsiteX2" fmla="*/ 423997 w 1285210"/>
              <a:gd name="connsiteY2" fmla="*/ 77524 h 473569"/>
              <a:gd name="connsiteX3" fmla="*/ 38478 w 1285210"/>
              <a:gd name="connsiteY3" fmla="*/ 79728 h 473569"/>
              <a:gd name="connsiteX4" fmla="*/ 0 w 1285210"/>
              <a:gd name="connsiteY4" fmla="*/ 274609 h 473569"/>
              <a:gd name="connsiteX5" fmla="*/ 317390 w 1285210"/>
              <a:gd name="connsiteY5" fmla="*/ 473569 h 473569"/>
              <a:gd name="connsiteX6" fmla="*/ 265430 w 1285210"/>
              <a:gd name="connsiteY6" fmla="*/ 443390 h 473569"/>
              <a:gd name="connsiteX7" fmla="*/ 1285210 w 1285210"/>
              <a:gd name="connsiteY7" fmla="*/ 98117 h 473569"/>
              <a:gd name="connsiteX8" fmla="*/ 1268069 w 1285210"/>
              <a:gd name="connsiteY8" fmla="*/ 31107 h 473569"/>
              <a:gd name="connsiteX0" fmla="*/ 1268069 w 1285210"/>
              <a:gd name="connsiteY0" fmla="*/ 31107 h 473569"/>
              <a:gd name="connsiteX1" fmla="*/ 426441 w 1285210"/>
              <a:gd name="connsiteY1" fmla="*/ 0 h 473569"/>
              <a:gd name="connsiteX2" fmla="*/ 38478 w 1285210"/>
              <a:gd name="connsiteY2" fmla="*/ 79728 h 473569"/>
              <a:gd name="connsiteX3" fmla="*/ 0 w 1285210"/>
              <a:gd name="connsiteY3" fmla="*/ 274609 h 473569"/>
              <a:gd name="connsiteX4" fmla="*/ 317390 w 1285210"/>
              <a:gd name="connsiteY4" fmla="*/ 473569 h 473569"/>
              <a:gd name="connsiteX5" fmla="*/ 265430 w 1285210"/>
              <a:gd name="connsiteY5" fmla="*/ 443390 h 473569"/>
              <a:gd name="connsiteX6" fmla="*/ 1285210 w 1285210"/>
              <a:gd name="connsiteY6" fmla="*/ 98117 h 473569"/>
              <a:gd name="connsiteX7" fmla="*/ 1268069 w 1285210"/>
              <a:gd name="connsiteY7" fmla="*/ 31107 h 473569"/>
              <a:gd name="connsiteX0" fmla="*/ 1268069 w 1285210"/>
              <a:gd name="connsiteY0" fmla="*/ 50749 h 493211"/>
              <a:gd name="connsiteX1" fmla="*/ 426441 w 1285210"/>
              <a:gd name="connsiteY1" fmla="*/ 19642 h 493211"/>
              <a:gd name="connsiteX2" fmla="*/ 54958 w 1285210"/>
              <a:gd name="connsiteY2" fmla="*/ 18379 h 493211"/>
              <a:gd name="connsiteX3" fmla="*/ 0 w 1285210"/>
              <a:gd name="connsiteY3" fmla="*/ 294251 h 493211"/>
              <a:gd name="connsiteX4" fmla="*/ 317390 w 1285210"/>
              <a:gd name="connsiteY4" fmla="*/ 493211 h 493211"/>
              <a:gd name="connsiteX5" fmla="*/ 265430 w 1285210"/>
              <a:gd name="connsiteY5" fmla="*/ 463032 h 493211"/>
              <a:gd name="connsiteX6" fmla="*/ 1285210 w 1285210"/>
              <a:gd name="connsiteY6" fmla="*/ 117759 h 493211"/>
              <a:gd name="connsiteX7" fmla="*/ 1268069 w 1285210"/>
              <a:gd name="connsiteY7" fmla="*/ 50749 h 493211"/>
              <a:gd name="connsiteX0" fmla="*/ 1268069 w 1285210"/>
              <a:gd name="connsiteY0" fmla="*/ 32370 h 474832"/>
              <a:gd name="connsiteX1" fmla="*/ 426441 w 1285210"/>
              <a:gd name="connsiteY1" fmla="*/ 1263 h 474832"/>
              <a:gd name="connsiteX2" fmla="*/ 54958 w 1285210"/>
              <a:gd name="connsiteY2" fmla="*/ 0 h 474832"/>
              <a:gd name="connsiteX3" fmla="*/ 0 w 1285210"/>
              <a:gd name="connsiteY3" fmla="*/ 275872 h 474832"/>
              <a:gd name="connsiteX4" fmla="*/ 317390 w 1285210"/>
              <a:gd name="connsiteY4" fmla="*/ 474832 h 474832"/>
              <a:gd name="connsiteX5" fmla="*/ 265430 w 1285210"/>
              <a:gd name="connsiteY5" fmla="*/ 444653 h 474832"/>
              <a:gd name="connsiteX6" fmla="*/ 1285210 w 1285210"/>
              <a:gd name="connsiteY6" fmla="*/ 99380 h 474832"/>
              <a:gd name="connsiteX7" fmla="*/ 1268069 w 1285210"/>
              <a:gd name="connsiteY7" fmla="*/ 32370 h 474832"/>
              <a:gd name="connsiteX0" fmla="*/ 1268069 w 1285210"/>
              <a:gd name="connsiteY0" fmla="*/ 51241 h 493703"/>
              <a:gd name="connsiteX1" fmla="*/ 426441 w 1285210"/>
              <a:gd name="connsiteY1" fmla="*/ 20134 h 493703"/>
              <a:gd name="connsiteX2" fmla="*/ 57309 w 1285210"/>
              <a:gd name="connsiteY2" fmla="*/ 0 h 493703"/>
              <a:gd name="connsiteX3" fmla="*/ 0 w 1285210"/>
              <a:gd name="connsiteY3" fmla="*/ 294743 h 493703"/>
              <a:gd name="connsiteX4" fmla="*/ 317390 w 1285210"/>
              <a:gd name="connsiteY4" fmla="*/ 493703 h 493703"/>
              <a:gd name="connsiteX5" fmla="*/ 265430 w 1285210"/>
              <a:gd name="connsiteY5" fmla="*/ 463524 h 493703"/>
              <a:gd name="connsiteX6" fmla="*/ 1285210 w 1285210"/>
              <a:gd name="connsiteY6" fmla="*/ 118251 h 493703"/>
              <a:gd name="connsiteX7" fmla="*/ 1268069 w 1285210"/>
              <a:gd name="connsiteY7" fmla="*/ 51241 h 493703"/>
              <a:gd name="connsiteX0" fmla="*/ 1450257 w 1467398"/>
              <a:gd name="connsiteY0" fmla="*/ 370645 h 813107"/>
              <a:gd name="connsiteX1" fmla="*/ 608629 w 1467398"/>
              <a:gd name="connsiteY1" fmla="*/ 339538 h 813107"/>
              <a:gd name="connsiteX2" fmla="*/ 0 w 1467398"/>
              <a:gd name="connsiteY2" fmla="*/ 0 h 813107"/>
              <a:gd name="connsiteX3" fmla="*/ 182188 w 1467398"/>
              <a:gd name="connsiteY3" fmla="*/ 614147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450257 w 1467398"/>
              <a:gd name="connsiteY0" fmla="*/ 370645 h 813107"/>
              <a:gd name="connsiteX1" fmla="*/ 0 w 1467398"/>
              <a:gd name="connsiteY1" fmla="*/ 0 h 813107"/>
              <a:gd name="connsiteX2" fmla="*/ 182188 w 1467398"/>
              <a:gd name="connsiteY2" fmla="*/ 614147 h 813107"/>
              <a:gd name="connsiteX3" fmla="*/ 499578 w 1467398"/>
              <a:gd name="connsiteY3" fmla="*/ 813107 h 813107"/>
              <a:gd name="connsiteX4" fmla="*/ 447618 w 1467398"/>
              <a:gd name="connsiteY4" fmla="*/ 782928 h 813107"/>
              <a:gd name="connsiteX5" fmla="*/ 1467398 w 1467398"/>
              <a:gd name="connsiteY5" fmla="*/ 437655 h 813107"/>
              <a:gd name="connsiteX6" fmla="*/ 1450257 w 1467398"/>
              <a:gd name="connsiteY6" fmla="*/ 370645 h 813107"/>
              <a:gd name="connsiteX0" fmla="*/ 1450257 w 1467398"/>
              <a:gd name="connsiteY0" fmla="*/ 370645 h 813107"/>
              <a:gd name="connsiteX1" fmla="*/ 1055026 w 1467398"/>
              <a:gd name="connsiteY1" fmla="*/ 234420 h 813107"/>
              <a:gd name="connsiteX2" fmla="*/ 0 w 1467398"/>
              <a:gd name="connsiteY2" fmla="*/ 0 h 813107"/>
              <a:gd name="connsiteX3" fmla="*/ 182188 w 1467398"/>
              <a:gd name="connsiteY3" fmla="*/ 614147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450257 w 1467398"/>
              <a:gd name="connsiteY0" fmla="*/ 370645 h 813107"/>
              <a:gd name="connsiteX1" fmla="*/ 1055026 w 1467398"/>
              <a:gd name="connsiteY1" fmla="*/ 234420 h 813107"/>
              <a:gd name="connsiteX2" fmla="*/ 0 w 1467398"/>
              <a:gd name="connsiteY2" fmla="*/ 0 h 813107"/>
              <a:gd name="connsiteX3" fmla="*/ 182188 w 1467398"/>
              <a:gd name="connsiteY3" fmla="*/ 614147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450257 w 1467398"/>
              <a:gd name="connsiteY0" fmla="*/ 370645 h 813107"/>
              <a:gd name="connsiteX1" fmla="*/ 1055026 w 1467398"/>
              <a:gd name="connsiteY1" fmla="*/ 234420 h 813107"/>
              <a:gd name="connsiteX2" fmla="*/ 0 w 1467398"/>
              <a:gd name="connsiteY2" fmla="*/ 0 h 813107"/>
              <a:gd name="connsiteX3" fmla="*/ 411664 w 1467398"/>
              <a:gd name="connsiteY3" fmla="*/ 506892 h 813107"/>
              <a:gd name="connsiteX4" fmla="*/ 499578 w 1467398"/>
              <a:gd name="connsiteY4" fmla="*/ 813107 h 813107"/>
              <a:gd name="connsiteX5" fmla="*/ 447618 w 1467398"/>
              <a:gd name="connsiteY5" fmla="*/ 782928 h 813107"/>
              <a:gd name="connsiteX6" fmla="*/ 1467398 w 1467398"/>
              <a:gd name="connsiteY6" fmla="*/ 437655 h 813107"/>
              <a:gd name="connsiteX7" fmla="*/ 1450257 w 1467398"/>
              <a:gd name="connsiteY7" fmla="*/ 370645 h 813107"/>
              <a:gd name="connsiteX0" fmla="*/ 1282539 w 1299680"/>
              <a:gd name="connsiteY0" fmla="*/ 149066 h 591528"/>
              <a:gd name="connsiteX1" fmla="*/ 887308 w 1299680"/>
              <a:gd name="connsiteY1" fmla="*/ 12841 h 591528"/>
              <a:gd name="connsiteX2" fmla="*/ 0 w 1299680"/>
              <a:gd name="connsiteY2" fmla="*/ 0 h 591528"/>
              <a:gd name="connsiteX3" fmla="*/ 243946 w 1299680"/>
              <a:gd name="connsiteY3" fmla="*/ 285313 h 591528"/>
              <a:gd name="connsiteX4" fmla="*/ 331860 w 1299680"/>
              <a:gd name="connsiteY4" fmla="*/ 591528 h 591528"/>
              <a:gd name="connsiteX5" fmla="*/ 279900 w 1299680"/>
              <a:gd name="connsiteY5" fmla="*/ 561349 h 591528"/>
              <a:gd name="connsiteX6" fmla="*/ 1299680 w 1299680"/>
              <a:gd name="connsiteY6" fmla="*/ 216076 h 591528"/>
              <a:gd name="connsiteX7" fmla="*/ 1282539 w 1299680"/>
              <a:gd name="connsiteY7" fmla="*/ 149066 h 591528"/>
              <a:gd name="connsiteX0" fmla="*/ 1282539 w 1299680"/>
              <a:gd name="connsiteY0" fmla="*/ 149066 h 591528"/>
              <a:gd name="connsiteX1" fmla="*/ 887308 w 1299680"/>
              <a:gd name="connsiteY1" fmla="*/ 12841 h 591528"/>
              <a:gd name="connsiteX2" fmla="*/ 0 w 1299680"/>
              <a:gd name="connsiteY2" fmla="*/ 0 h 591528"/>
              <a:gd name="connsiteX3" fmla="*/ 243946 w 1299680"/>
              <a:gd name="connsiteY3" fmla="*/ 285313 h 591528"/>
              <a:gd name="connsiteX4" fmla="*/ 331860 w 1299680"/>
              <a:gd name="connsiteY4" fmla="*/ 591528 h 591528"/>
              <a:gd name="connsiteX5" fmla="*/ 462584 w 1299680"/>
              <a:gd name="connsiteY5" fmla="*/ 216722 h 591528"/>
              <a:gd name="connsiteX6" fmla="*/ 1299680 w 1299680"/>
              <a:gd name="connsiteY6" fmla="*/ 216076 h 591528"/>
              <a:gd name="connsiteX7" fmla="*/ 1282539 w 1299680"/>
              <a:gd name="connsiteY7" fmla="*/ 149066 h 591528"/>
              <a:gd name="connsiteX0" fmla="*/ 1282539 w 1299680"/>
              <a:gd name="connsiteY0" fmla="*/ 149066 h 285313"/>
              <a:gd name="connsiteX1" fmla="*/ 887308 w 1299680"/>
              <a:gd name="connsiteY1" fmla="*/ 12841 h 285313"/>
              <a:gd name="connsiteX2" fmla="*/ 0 w 1299680"/>
              <a:gd name="connsiteY2" fmla="*/ 0 h 285313"/>
              <a:gd name="connsiteX3" fmla="*/ 243946 w 1299680"/>
              <a:gd name="connsiteY3" fmla="*/ 285313 h 285313"/>
              <a:gd name="connsiteX4" fmla="*/ 462584 w 1299680"/>
              <a:gd name="connsiteY4" fmla="*/ 216722 h 285313"/>
              <a:gd name="connsiteX5" fmla="*/ 1299680 w 1299680"/>
              <a:gd name="connsiteY5" fmla="*/ 216076 h 285313"/>
              <a:gd name="connsiteX6" fmla="*/ 1282539 w 1299680"/>
              <a:gd name="connsiteY6" fmla="*/ 149066 h 285313"/>
              <a:gd name="connsiteX0" fmla="*/ 1282539 w 1299680"/>
              <a:gd name="connsiteY0" fmla="*/ 149066 h 228622"/>
              <a:gd name="connsiteX1" fmla="*/ 887308 w 1299680"/>
              <a:gd name="connsiteY1" fmla="*/ 12841 h 228622"/>
              <a:gd name="connsiteX2" fmla="*/ 0 w 1299680"/>
              <a:gd name="connsiteY2" fmla="*/ 0 h 228622"/>
              <a:gd name="connsiteX3" fmla="*/ 200808 w 1299680"/>
              <a:gd name="connsiteY3" fmla="*/ 228622 h 228622"/>
              <a:gd name="connsiteX4" fmla="*/ 462584 w 1299680"/>
              <a:gd name="connsiteY4" fmla="*/ 216722 h 228622"/>
              <a:gd name="connsiteX5" fmla="*/ 1299680 w 1299680"/>
              <a:gd name="connsiteY5" fmla="*/ 216076 h 228622"/>
              <a:gd name="connsiteX6" fmla="*/ 1282539 w 1299680"/>
              <a:gd name="connsiteY6" fmla="*/ 149066 h 228622"/>
              <a:gd name="connsiteX0" fmla="*/ 1282539 w 1299680"/>
              <a:gd name="connsiteY0" fmla="*/ 149066 h 232280"/>
              <a:gd name="connsiteX1" fmla="*/ 887308 w 1299680"/>
              <a:gd name="connsiteY1" fmla="*/ 12841 h 232280"/>
              <a:gd name="connsiteX2" fmla="*/ 0 w 1299680"/>
              <a:gd name="connsiteY2" fmla="*/ 0 h 232280"/>
              <a:gd name="connsiteX3" fmla="*/ 200808 w 1299680"/>
              <a:gd name="connsiteY3" fmla="*/ 228622 h 232280"/>
              <a:gd name="connsiteX4" fmla="*/ 477081 w 1299680"/>
              <a:gd name="connsiteY4" fmla="*/ 232280 h 232280"/>
              <a:gd name="connsiteX5" fmla="*/ 1299680 w 1299680"/>
              <a:gd name="connsiteY5" fmla="*/ 216076 h 232280"/>
              <a:gd name="connsiteX6" fmla="*/ 1282539 w 1299680"/>
              <a:gd name="connsiteY6" fmla="*/ 149066 h 232280"/>
              <a:gd name="connsiteX0" fmla="*/ 1426449 w 1443590"/>
              <a:gd name="connsiteY0" fmla="*/ 334697 h 417911"/>
              <a:gd name="connsiteX1" fmla="*/ 1031218 w 1443590"/>
              <a:gd name="connsiteY1" fmla="*/ 198472 h 417911"/>
              <a:gd name="connsiteX2" fmla="*/ 0 w 1443590"/>
              <a:gd name="connsiteY2" fmla="*/ 0 h 417911"/>
              <a:gd name="connsiteX3" fmla="*/ 344718 w 1443590"/>
              <a:gd name="connsiteY3" fmla="*/ 414253 h 417911"/>
              <a:gd name="connsiteX4" fmla="*/ 620991 w 1443590"/>
              <a:gd name="connsiteY4" fmla="*/ 417911 h 417911"/>
              <a:gd name="connsiteX5" fmla="*/ 1443590 w 1443590"/>
              <a:gd name="connsiteY5" fmla="*/ 401707 h 417911"/>
              <a:gd name="connsiteX6" fmla="*/ 1426449 w 1443590"/>
              <a:gd name="connsiteY6" fmla="*/ 334697 h 417911"/>
              <a:gd name="connsiteX0" fmla="*/ 1426449 w 1443590"/>
              <a:gd name="connsiteY0" fmla="*/ 334697 h 417911"/>
              <a:gd name="connsiteX1" fmla="*/ 699318 w 1443590"/>
              <a:gd name="connsiteY1" fmla="*/ 81437 h 417911"/>
              <a:gd name="connsiteX2" fmla="*/ 0 w 1443590"/>
              <a:gd name="connsiteY2" fmla="*/ 0 h 417911"/>
              <a:gd name="connsiteX3" fmla="*/ 344718 w 1443590"/>
              <a:gd name="connsiteY3" fmla="*/ 414253 h 417911"/>
              <a:gd name="connsiteX4" fmla="*/ 620991 w 1443590"/>
              <a:gd name="connsiteY4" fmla="*/ 417911 h 417911"/>
              <a:gd name="connsiteX5" fmla="*/ 1443590 w 1443590"/>
              <a:gd name="connsiteY5" fmla="*/ 401707 h 417911"/>
              <a:gd name="connsiteX6" fmla="*/ 1426449 w 1443590"/>
              <a:gd name="connsiteY6" fmla="*/ 334697 h 417911"/>
              <a:gd name="connsiteX0" fmla="*/ 1426449 w 1443590"/>
              <a:gd name="connsiteY0" fmla="*/ 334697 h 435350"/>
              <a:gd name="connsiteX1" fmla="*/ 699318 w 1443590"/>
              <a:gd name="connsiteY1" fmla="*/ 81437 h 435350"/>
              <a:gd name="connsiteX2" fmla="*/ 0 w 1443590"/>
              <a:gd name="connsiteY2" fmla="*/ 0 h 435350"/>
              <a:gd name="connsiteX3" fmla="*/ 374065 w 1443590"/>
              <a:gd name="connsiteY3" fmla="*/ 435350 h 435350"/>
              <a:gd name="connsiteX4" fmla="*/ 620991 w 1443590"/>
              <a:gd name="connsiteY4" fmla="*/ 417911 h 435350"/>
              <a:gd name="connsiteX5" fmla="*/ 1443590 w 1443590"/>
              <a:gd name="connsiteY5" fmla="*/ 401707 h 435350"/>
              <a:gd name="connsiteX6" fmla="*/ 1426449 w 1443590"/>
              <a:gd name="connsiteY6" fmla="*/ 334697 h 435350"/>
              <a:gd name="connsiteX0" fmla="*/ 1426449 w 1443590"/>
              <a:gd name="connsiteY0" fmla="*/ 334697 h 435350"/>
              <a:gd name="connsiteX1" fmla="*/ 699318 w 1443590"/>
              <a:gd name="connsiteY1" fmla="*/ 81437 h 435350"/>
              <a:gd name="connsiteX2" fmla="*/ 0 w 1443590"/>
              <a:gd name="connsiteY2" fmla="*/ 0 h 435350"/>
              <a:gd name="connsiteX3" fmla="*/ 374065 w 1443590"/>
              <a:gd name="connsiteY3" fmla="*/ 435350 h 435350"/>
              <a:gd name="connsiteX4" fmla="*/ 620991 w 1443590"/>
              <a:gd name="connsiteY4" fmla="*/ 417911 h 435350"/>
              <a:gd name="connsiteX5" fmla="*/ 1443590 w 1443590"/>
              <a:gd name="connsiteY5" fmla="*/ 401707 h 435350"/>
              <a:gd name="connsiteX6" fmla="*/ 1426449 w 1443590"/>
              <a:gd name="connsiteY6" fmla="*/ 334697 h 435350"/>
              <a:gd name="connsiteX0" fmla="*/ 1196383 w 1213524"/>
              <a:gd name="connsiteY0" fmla="*/ 316547 h 417200"/>
              <a:gd name="connsiteX1" fmla="*/ 469252 w 1213524"/>
              <a:gd name="connsiteY1" fmla="*/ 63287 h 417200"/>
              <a:gd name="connsiteX2" fmla="*/ 0 w 1213524"/>
              <a:gd name="connsiteY2" fmla="*/ 0 h 417200"/>
              <a:gd name="connsiteX3" fmla="*/ 143999 w 1213524"/>
              <a:gd name="connsiteY3" fmla="*/ 417200 h 417200"/>
              <a:gd name="connsiteX4" fmla="*/ 390925 w 1213524"/>
              <a:gd name="connsiteY4" fmla="*/ 399761 h 417200"/>
              <a:gd name="connsiteX5" fmla="*/ 1213524 w 1213524"/>
              <a:gd name="connsiteY5" fmla="*/ 383557 h 417200"/>
              <a:gd name="connsiteX6" fmla="*/ 1196383 w 1213524"/>
              <a:gd name="connsiteY6" fmla="*/ 316547 h 417200"/>
              <a:gd name="connsiteX0" fmla="*/ 1320419 w 1337560"/>
              <a:gd name="connsiteY0" fmla="*/ 316547 h 417200"/>
              <a:gd name="connsiteX1" fmla="*/ 593288 w 1337560"/>
              <a:gd name="connsiteY1" fmla="*/ 63287 h 417200"/>
              <a:gd name="connsiteX2" fmla="*/ 124036 w 1337560"/>
              <a:gd name="connsiteY2" fmla="*/ 0 h 417200"/>
              <a:gd name="connsiteX3" fmla="*/ 4570 w 1337560"/>
              <a:gd name="connsiteY3" fmla="*/ 117744 h 417200"/>
              <a:gd name="connsiteX4" fmla="*/ 268035 w 1337560"/>
              <a:gd name="connsiteY4" fmla="*/ 417200 h 417200"/>
              <a:gd name="connsiteX5" fmla="*/ 514961 w 1337560"/>
              <a:gd name="connsiteY5" fmla="*/ 399761 h 417200"/>
              <a:gd name="connsiteX6" fmla="*/ 1337560 w 1337560"/>
              <a:gd name="connsiteY6" fmla="*/ 383557 h 417200"/>
              <a:gd name="connsiteX7" fmla="*/ 1320419 w 1337560"/>
              <a:gd name="connsiteY7" fmla="*/ 316547 h 417200"/>
              <a:gd name="connsiteX0" fmla="*/ 1320419 w 1337560"/>
              <a:gd name="connsiteY0" fmla="*/ 316547 h 417200"/>
              <a:gd name="connsiteX1" fmla="*/ 593288 w 1337560"/>
              <a:gd name="connsiteY1" fmla="*/ 63287 h 417200"/>
              <a:gd name="connsiteX2" fmla="*/ 124036 w 1337560"/>
              <a:gd name="connsiteY2" fmla="*/ 0 h 417200"/>
              <a:gd name="connsiteX3" fmla="*/ 4570 w 1337560"/>
              <a:gd name="connsiteY3" fmla="*/ 117744 h 417200"/>
              <a:gd name="connsiteX4" fmla="*/ 268035 w 1337560"/>
              <a:gd name="connsiteY4" fmla="*/ 417200 h 417200"/>
              <a:gd name="connsiteX5" fmla="*/ 514961 w 1337560"/>
              <a:gd name="connsiteY5" fmla="*/ 399761 h 417200"/>
              <a:gd name="connsiteX6" fmla="*/ 1337560 w 1337560"/>
              <a:gd name="connsiteY6" fmla="*/ 383557 h 417200"/>
              <a:gd name="connsiteX7" fmla="*/ 1320419 w 1337560"/>
              <a:gd name="connsiteY7" fmla="*/ 316547 h 417200"/>
              <a:gd name="connsiteX0" fmla="*/ 1315849 w 1332990"/>
              <a:gd name="connsiteY0" fmla="*/ 316547 h 417200"/>
              <a:gd name="connsiteX1" fmla="*/ 588718 w 1332990"/>
              <a:gd name="connsiteY1" fmla="*/ 63287 h 417200"/>
              <a:gd name="connsiteX2" fmla="*/ 119466 w 1332990"/>
              <a:gd name="connsiteY2" fmla="*/ 0 h 417200"/>
              <a:gd name="connsiteX3" fmla="*/ 0 w 1332990"/>
              <a:gd name="connsiteY3" fmla="*/ 117744 h 417200"/>
              <a:gd name="connsiteX4" fmla="*/ 263465 w 1332990"/>
              <a:gd name="connsiteY4" fmla="*/ 417200 h 417200"/>
              <a:gd name="connsiteX5" fmla="*/ 510391 w 1332990"/>
              <a:gd name="connsiteY5" fmla="*/ 399761 h 417200"/>
              <a:gd name="connsiteX6" fmla="*/ 1332990 w 1332990"/>
              <a:gd name="connsiteY6" fmla="*/ 383557 h 417200"/>
              <a:gd name="connsiteX7" fmla="*/ 1315849 w 1332990"/>
              <a:gd name="connsiteY7" fmla="*/ 316547 h 417200"/>
              <a:gd name="connsiteX0" fmla="*/ 1772450 w 1789591"/>
              <a:gd name="connsiteY0" fmla="*/ 489389 h 590042"/>
              <a:gd name="connsiteX1" fmla="*/ 0 w 1789591"/>
              <a:gd name="connsiteY1" fmla="*/ -1 h 590042"/>
              <a:gd name="connsiteX2" fmla="*/ 576067 w 1789591"/>
              <a:gd name="connsiteY2" fmla="*/ 172842 h 590042"/>
              <a:gd name="connsiteX3" fmla="*/ 456601 w 1789591"/>
              <a:gd name="connsiteY3" fmla="*/ 290586 h 590042"/>
              <a:gd name="connsiteX4" fmla="*/ 720066 w 1789591"/>
              <a:gd name="connsiteY4" fmla="*/ 590042 h 590042"/>
              <a:gd name="connsiteX5" fmla="*/ 966992 w 1789591"/>
              <a:gd name="connsiteY5" fmla="*/ 572603 h 590042"/>
              <a:gd name="connsiteX6" fmla="*/ 1789591 w 1789591"/>
              <a:gd name="connsiteY6" fmla="*/ 556399 h 590042"/>
              <a:gd name="connsiteX7" fmla="*/ 1772450 w 1789591"/>
              <a:gd name="connsiteY7" fmla="*/ 489389 h 590042"/>
              <a:gd name="connsiteX0" fmla="*/ 1772450 w 1789591"/>
              <a:gd name="connsiteY0" fmla="*/ 489391 h 590044"/>
              <a:gd name="connsiteX1" fmla="*/ 0 w 1789591"/>
              <a:gd name="connsiteY1" fmla="*/ 1 h 590044"/>
              <a:gd name="connsiteX2" fmla="*/ 456601 w 1789591"/>
              <a:gd name="connsiteY2" fmla="*/ 290588 h 590044"/>
              <a:gd name="connsiteX3" fmla="*/ 720066 w 1789591"/>
              <a:gd name="connsiteY3" fmla="*/ 590044 h 590044"/>
              <a:gd name="connsiteX4" fmla="*/ 966992 w 1789591"/>
              <a:gd name="connsiteY4" fmla="*/ 572605 h 590044"/>
              <a:gd name="connsiteX5" fmla="*/ 1789591 w 1789591"/>
              <a:gd name="connsiteY5" fmla="*/ 556401 h 590044"/>
              <a:gd name="connsiteX6" fmla="*/ 1772450 w 1789591"/>
              <a:gd name="connsiteY6" fmla="*/ 489391 h 590044"/>
              <a:gd name="connsiteX0" fmla="*/ 1772450 w 1789591"/>
              <a:gd name="connsiteY0" fmla="*/ 489389 h 590042"/>
              <a:gd name="connsiteX1" fmla="*/ 0 w 1789591"/>
              <a:gd name="connsiteY1" fmla="*/ -1 h 590042"/>
              <a:gd name="connsiteX2" fmla="*/ 456601 w 1789591"/>
              <a:gd name="connsiteY2" fmla="*/ 290586 h 590042"/>
              <a:gd name="connsiteX3" fmla="*/ 720066 w 1789591"/>
              <a:gd name="connsiteY3" fmla="*/ 590042 h 590042"/>
              <a:gd name="connsiteX4" fmla="*/ 688646 w 1789591"/>
              <a:gd name="connsiteY4" fmla="*/ 440912 h 590042"/>
              <a:gd name="connsiteX5" fmla="*/ 1789591 w 1789591"/>
              <a:gd name="connsiteY5" fmla="*/ 556399 h 590042"/>
              <a:gd name="connsiteX6" fmla="*/ 1772450 w 1789591"/>
              <a:gd name="connsiteY6" fmla="*/ 489389 h 590042"/>
              <a:gd name="connsiteX0" fmla="*/ 1772450 w 1785306"/>
              <a:gd name="connsiteY0" fmla="*/ 489391 h 590044"/>
              <a:gd name="connsiteX1" fmla="*/ 0 w 1785306"/>
              <a:gd name="connsiteY1" fmla="*/ 1 h 590044"/>
              <a:gd name="connsiteX2" fmla="*/ 456601 w 1785306"/>
              <a:gd name="connsiteY2" fmla="*/ 290588 h 590044"/>
              <a:gd name="connsiteX3" fmla="*/ 720066 w 1785306"/>
              <a:gd name="connsiteY3" fmla="*/ 590044 h 590044"/>
              <a:gd name="connsiteX4" fmla="*/ 688646 w 1785306"/>
              <a:gd name="connsiteY4" fmla="*/ 440914 h 590044"/>
              <a:gd name="connsiteX5" fmla="*/ 1785306 w 1785306"/>
              <a:gd name="connsiteY5" fmla="*/ 571301 h 590044"/>
              <a:gd name="connsiteX6" fmla="*/ 1772450 w 1785306"/>
              <a:gd name="connsiteY6" fmla="*/ 489391 h 590044"/>
              <a:gd name="connsiteX0" fmla="*/ 1805274 w 1805274"/>
              <a:gd name="connsiteY0" fmla="*/ 476242 h 590042"/>
              <a:gd name="connsiteX1" fmla="*/ 0 w 1805274"/>
              <a:gd name="connsiteY1" fmla="*/ -1 h 590042"/>
              <a:gd name="connsiteX2" fmla="*/ 456601 w 1805274"/>
              <a:gd name="connsiteY2" fmla="*/ 290586 h 590042"/>
              <a:gd name="connsiteX3" fmla="*/ 720066 w 1805274"/>
              <a:gd name="connsiteY3" fmla="*/ 590042 h 590042"/>
              <a:gd name="connsiteX4" fmla="*/ 688646 w 1805274"/>
              <a:gd name="connsiteY4" fmla="*/ 440912 h 590042"/>
              <a:gd name="connsiteX5" fmla="*/ 1785306 w 1805274"/>
              <a:gd name="connsiteY5" fmla="*/ 571299 h 590042"/>
              <a:gd name="connsiteX6" fmla="*/ 1805274 w 1805274"/>
              <a:gd name="connsiteY6" fmla="*/ 476242 h 590042"/>
              <a:gd name="connsiteX0" fmla="*/ 1805274 w 1805274"/>
              <a:gd name="connsiteY0" fmla="*/ 476244 h 590044"/>
              <a:gd name="connsiteX1" fmla="*/ 0 w 1805274"/>
              <a:gd name="connsiteY1" fmla="*/ 1 h 590044"/>
              <a:gd name="connsiteX2" fmla="*/ 5570 w 1805274"/>
              <a:gd name="connsiteY2" fmla="*/ 254435 h 590044"/>
              <a:gd name="connsiteX3" fmla="*/ 720066 w 1805274"/>
              <a:gd name="connsiteY3" fmla="*/ 590044 h 590044"/>
              <a:gd name="connsiteX4" fmla="*/ 688646 w 1805274"/>
              <a:gd name="connsiteY4" fmla="*/ 440914 h 590044"/>
              <a:gd name="connsiteX5" fmla="*/ 1785306 w 1805274"/>
              <a:gd name="connsiteY5" fmla="*/ 571301 h 590044"/>
              <a:gd name="connsiteX6" fmla="*/ 1805274 w 1805274"/>
              <a:gd name="connsiteY6" fmla="*/ 476244 h 590044"/>
              <a:gd name="connsiteX0" fmla="*/ 1805274 w 1805274"/>
              <a:gd name="connsiteY0" fmla="*/ 476242 h 590042"/>
              <a:gd name="connsiteX1" fmla="*/ 0 w 1805274"/>
              <a:gd name="connsiteY1" fmla="*/ -1 h 590042"/>
              <a:gd name="connsiteX2" fmla="*/ 5570 w 1805274"/>
              <a:gd name="connsiteY2" fmla="*/ 254433 h 590042"/>
              <a:gd name="connsiteX3" fmla="*/ 720066 w 1805274"/>
              <a:gd name="connsiteY3" fmla="*/ 590042 h 590042"/>
              <a:gd name="connsiteX4" fmla="*/ 684073 w 1805274"/>
              <a:gd name="connsiteY4" fmla="*/ 378287 h 590042"/>
              <a:gd name="connsiteX5" fmla="*/ 1785306 w 1805274"/>
              <a:gd name="connsiteY5" fmla="*/ 571299 h 590042"/>
              <a:gd name="connsiteX6" fmla="*/ 1805274 w 1805274"/>
              <a:gd name="connsiteY6" fmla="*/ 476242 h 590042"/>
              <a:gd name="connsiteX0" fmla="*/ 1805274 w 1805274"/>
              <a:gd name="connsiteY0" fmla="*/ 476244 h 571302"/>
              <a:gd name="connsiteX1" fmla="*/ 0 w 1805274"/>
              <a:gd name="connsiteY1" fmla="*/ 1 h 571302"/>
              <a:gd name="connsiteX2" fmla="*/ 5570 w 1805274"/>
              <a:gd name="connsiteY2" fmla="*/ 254435 h 571302"/>
              <a:gd name="connsiteX3" fmla="*/ 641474 w 1805274"/>
              <a:gd name="connsiteY3" fmla="*/ 470636 h 571302"/>
              <a:gd name="connsiteX4" fmla="*/ 684073 w 1805274"/>
              <a:gd name="connsiteY4" fmla="*/ 378289 h 571302"/>
              <a:gd name="connsiteX5" fmla="*/ 1785306 w 1805274"/>
              <a:gd name="connsiteY5" fmla="*/ 571301 h 571302"/>
              <a:gd name="connsiteX6" fmla="*/ 1805274 w 1805274"/>
              <a:gd name="connsiteY6" fmla="*/ 476244 h 571302"/>
              <a:gd name="connsiteX0" fmla="*/ 1874697 w 1874697"/>
              <a:gd name="connsiteY0" fmla="*/ 476242 h 571298"/>
              <a:gd name="connsiteX1" fmla="*/ 69423 w 1874697"/>
              <a:gd name="connsiteY1" fmla="*/ -1 h 571298"/>
              <a:gd name="connsiteX2" fmla="*/ 0 w 1874697"/>
              <a:gd name="connsiteY2" fmla="*/ 268356 h 571298"/>
              <a:gd name="connsiteX3" fmla="*/ 710897 w 1874697"/>
              <a:gd name="connsiteY3" fmla="*/ 470634 h 571298"/>
              <a:gd name="connsiteX4" fmla="*/ 753496 w 1874697"/>
              <a:gd name="connsiteY4" fmla="*/ 378287 h 571298"/>
              <a:gd name="connsiteX5" fmla="*/ 1854729 w 1874697"/>
              <a:gd name="connsiteY5" fmla="*/ 571299 h 571298"/>
              <a:gd name="connsiteX6" fmla="*/ 1874697 w 1874697"/>
              <a:gd name="connsiteY6" fmla="*/ 476242 h 571298"/>
              <a:gd name="connsiteX0" fmla="*/ 1874697 w 1874697"/>
              <a:gd name="connsiteY0" fmla="*/ 476244 h 571302"/>
              <a:gd name="connsiteX1" fmla="*/ 69423 w 1874697"/>
              <a:gd name="connsiteY1" fmla="*/ 1 h 571302"/>
              <a:gd name="connsiteX2" fmla="*/ 0 w 1874697"/>
              <a:gd name="connsiteY2" fmla="*/ 268358 h 571302"/>
              <a:gd name="connsiteX3" fmla="*/ 710897 w 1874697"/>
              <a:gd name="connsiteY3" fmla="*/ 470636 h 571302"/>
              <a:gd name="connsiteX4" fmla="*/ 757004 w 1874697"/>
              <a:gd name="connsiteY4" fmla="*/ 321215 h 571302"/>
              <a:gd name="connsiteX5" fmla="*/ 1854729 w 1874697"/>
              <a:gd name="connsiteY5" fmla="*/ 571301 h 571302"/>
              <a:gd name="connsiteX6" fmla="*/ 1874697 w 1874697"/>
              <a:gd name="connsiteY6" fmla="*/ 476244 h 571302"/>
              <a:gd name="connsiteX0" fmla="*/ 1805274 w 1805274"/>
              <a:gd name="connsiteY0" fmla="*/ 476242 h 571298"/>
              <a:gd name="connsiteX1" fmla="*/ 0 w 1805274"/>
              <a:gd name="connsiteY1" fmla="*/ -1 h 571298"/>
              <a:gd name="connsiteX2" fmla="*/ 294882 w 1805274"/>
              <a:gd name="connsiteY2" fmla="*/ 432703 h 571298"/>
              <a:gd name="connsiteX3" fmla="*/ 641474 w 1805274"/>
              <a:gd name="connsiteY3" fmla="*/ 470634 h 571298"/>
              <a:gd name="connsiteX4" fmla="*/ 687581 w 1805274"/>
              <a:gd name="connsiteY4" fmla="*/ 321213 h 571298"/>
              <a:gd name="connsiteX5" fmla="*/ 1785306 w 1805274"/>
              <a:gd name="connsiteY5" fmla="*/ 571299 h 571298"/>
              <a:gd name="connsiteX6" fmla="*/ 1805274 w 1805274"/>
              <a:gd name="connsiteY6" fmla="*/ 476242 h 571298"/>
              <a:gd name="connsiteX0" fmla="*/ 1699167 w 1699167"/>
              <a:gd name="connsiteY0" fmla="*/ 490873 h 585930"/>
              <a:gd name="connsiteX1" fmla="*/ 1 w 1699167"/>
              <a:gd name="connsiteY1" fmla="*/ 1 h 585930"/>
              <a:gd name="connsiteX2" fmla="*/ 188775 w 1699167"/>
              <a:gd name="connsiteY2" fmla="*/ 447334 h 585930"/>
              <a:gd name="connsiteX3" fmla="*/ 535367 w 1699167"/>
              <a:gd name="connsiteY3" fmla="*/ 485265 h 585930"/>
              <a:gd name="connsiteX4" fmla="*/ 581474 w 1699167"/>
              <a:gd name="connsiteY4" fmla="*/ 335844 h 585930"/>
              <a:gd name="connsiteX5" fmla="*/ 1679199 w 1699167"/>
              <a:gd name="connsiteY5" fmla="*/ 585930 h 585930"/>
              <a:gd name="connsiteX6" fmla="*/ 1699167 w 1699167"/>
              <a:gd name="connsiteY6" fmla="*/ 490873 h 585930"/>
              <a:gd name="connsiteX0" fmla="*/ 1699165 w 1699165"/>
              <a:gd name="connsiteY0" fmla="*/ 490871 h 585928"/>
              <a:gd name="connsiteX1" fmla="*/ -1 w 1699165"/>
              <a:gd name="connsiteY1" fmla="*/ -1 h 585928"/>
              <a:gd name="connsiteX2" fmla="*/ 188773 w 1699165"/>
              <a:gd name="connsiteY2" fmla="*/ 447332 h 585928"/>
              <a:gd name="connsiteX3" fmla="*/ 473119 w 1699165"/>
              <a:gd name="connsiteY3" fmla="*/ 312711 h 585928"/>
              <a:gd name="connsiteX4" fmla="*/ 581472 w 1699165"/>
              <a:gd name="connsiteY4" fmla="*/ 335842 h 585928"/>
              <a:gd name="connsiteX5" fmla="*/ 1679197 w 1699165"/>
              <a:gd name="connsiteY5" fmla="*/ 585928 h 585928"/>
              <a:gd name="connsiteX6" fmla="*/ 1699165 w 1699165"/>
              <a:gd name="connsiteY6" fmla="*/ 490871 h 585928"/>
              <a:gd name="connsiteX0" fmla="*/ 1699167 w 1699167"/>
              <a:gd name="connsiteY0" fmla="*/ 490873 h 618277"/>
              <a:gd name="connsiteX1" fmla="*/ 1 w 1699167"/>
              <a:gd name="connsiteY1" fmla="*/ 1 h 618277"/>
              <a:gd name="connsiteX2" fmla="*/ 188775 w 1699167"/>
              <a:gd name="connsiteY2" fmla="*/ 447334 h 618277"/>
              <a:gd name="connsiteX3" fmla="*/ 496301 w 1699167"/>
              <a:gd name="connsiteY3" fmla="*/ 618277 h 618277"/>
              <a:gd name="connsiteX4" fmla="*/ 581474 w 1699167"/>
              <a:gd name="connsiteY4" fmla="*/ 335844 h 618277"/>
              <a:gd name="connsiteX5" fmla="*/ 1679199 w 1699167"/>
              <a:gd name="connsiteY5" fmla="*/ 585930 h 618277"/>
              <a:gd name="connsiteX6" fmla="*/ 1699167 w 1699167"/>
              <a:gd name="connsiteY6" fmla="*/ 490873 h 618277"/>
              <a:gd name="connsiteX0" fmla="*/ 1699165 w 1699165"/>
              <a:gd name="connsiteY0" fmla="*/ 490871 h 618275"/>
              <a:gd name="connsiteX1" fmla="*/ -1 w 1699165"/>
              <a:gd name="connsiteY1" fmla="*/ -1 h 618275"/>
              <a:gd name="connsiteX2" fmla="*/ 188773 w 1699165"/>
              <a:gd name="connsiteY2" fmla="*/ 447332 h 618275"/>
              <a:gd name="connsiteX3" fmla="*/ 496299 w 1699165"/>
              <a:gd name="connsiteY3" fmla="*/ 618275 h 618275"/>
              <a:gd name="connsiteX4" fmla="*/ 635634 w 1699165"/>
              <a:gd name="connsiteY4" fmla="*/ 340637 h 618275"/>
              <a:gd name="connsiteX5" fmla="*/ 1679197 w 1699165"/>
              <a:gd name="connsiteY5" fmla="*/ 585928 h 618275"/>
              <a:gd name="connsiteX6" fmla="*/ 1699165 w 1699165"/>
              <a:gd name="connsiteY6" fmla="*/ 490871 h 618275"/>
              <a:gd name="connsiteX0" fmla="*/ 1699167 w 1699167"/>
              <a:gd name="connsiteY0" fmla="*/ 490873 h 585930"/>
              <a:gd name="connsiteX1" fmla="*/ 1 w 1699167"/>
              <a:gd name="connsiteY1" fmla="*/ 1 h 585930"/>
              <a:gd name="connsiteX2" fmla="*/ 188775 w 1699167"/>
              <a:gd name="connsiteY2" fmla="*/ 447334 h 585930"/>
              <a:gd name="connsiteX3" fmla="*/ 635636 w 1699167"/>
              <a:gd name="connsiteY3" fmla="*/ 340639 h 585930"/>
              <a:gd name="connsiteX4" fmla="*/ 1679199 w 1699167"/>
              <a:gd name="connsiteY4" fmla="*/ 585930 h 585930"/>
              <a:gd name="connsiteX5" fmla="*/ 1699167 w 1699167"/>
              <a:gd name="connsiteY5" fmla="*/ 490873 h 585930"/>
              <a:gd name="connsiteX0" fmla="*/ 1699165 w 1699165"/>
              <a:gd name="connsiteY0" fmla="*/ 490871 h 585928"/>
              <a:gd name="connsiteX1" fmla="*/ -1 w 1699165"/>
              <a:gd name="connsiteY1" fmla="*/ -1 h 585928"/>
              <a:gd name="connsiteX2" fmla="*/ 231597 w 1699165"/>
              <a:gd name="connsiteY2" fmla="*/ 567941 h 585928"/>
              <a:gd name="connsiteX3" fmla="*/ 635634 w 1699165"/>
              <a:gd name="connsiteY3" fmla="*/ 340637 h 585928"/>
              <a:gd name="connsiteX4" fmla="*/ 1679197 w 1699165"/>
              <a:gd name="connsiteY4" fmla="*/ 585928 h 585928"/>
              <a:gd name="connsiteX5" fmla="*/ 1699165 w 1699165"/>
              <a:gd name="connsiteY5" fmla="*/ 490871 h 585928"/>
              <a:gd name="connsiteX0" fmla="*/ 1699167 w 1699167"/>
              <a:gd name="connsiteY0" fmla="*/ 490873 h 585930"/>
              <a:gd name="connsiteX1" fmla="*/ 1 w 1699167"/>
              <a:gd name="connsiteY1" fmla="*/ 1 h 585930"/>
              <a:gd name="connsiteX2" fmla="*/ 266811 w 1699167"/>
              <a:gd name="connsiteY2" fmla="*/ 552501 h 585930"/>
              <a:gd name="connsiteX3" fmla="*/ 635636 w 1699167"/>
              <a:gd name="connsiteY3" fmla="*/ 340639 h 585930"/>
              <a:gd name="connsiteX4" fmla="*/ 1679199 w 1699167"/>
              <a:gd name="connsiteY4" fmla="*/ 585930 h 585930"/>
              <a:gd name="connsiteX5" fmla="*/ 1699167 w 1699167"/>
              <a:gd name="connsiteY5" fmla="*/ 490873 h 585930"/>
              <a:gd name="connsiteX0" fmla="*/ 1699165 w 1699165"/>
              <a:gd name="connsiteY0" fmla="*/ 490871 h 585928"/>
              <a:gd name="connsiteX1" fmla="*/ -1 w 1699165"/>
              <a:gd name="connsiteY1" fmla="*/ -1 h 585928"/>
              <a:gd name="connsiteX2" fmla="*/ 266809 w 1699165"/>
              <a:gd name="connsiteY2" fmla="*/ 552499 h 585928"/>
              <a:gd name="connsiteX3" fmla="*/ 635634 w 1699165"/>
              <a:gd name="connsiteY3" fmla="*/ 340637 h 585928"/>
              <a:gd name="connsiteX4" fmla="*/ 1679197 w 1699165"/>
              <a:gd name="connsiteY4" fmla="*/ 585928 h 585928"/>
              <a:gd name="connsiteX5" fmla="*/ 1699165 w 1699165"/>
              <a:gd name="connsiteY5" fmla="*/ 490871 h 585928"/>
              <a:gd name="connsiteX0" fmla="*/ 1699167 w 1699167"/>
              <a:gd name="connsiteY0" fmla="*/ 490873 h 585930"/>
              <a:gd name="connsiteX1" fmla="*/ 1 w 1699167"/>
              <a:gd name="connsiteY1" fmla="*/ 1 h 585930"/>
              <a:gd name="connsiteX2" fmla="*/ 266811 w 1699167"/>
              <a:gd name="connsiteY2" fmla="*/ 552501 h 585930"/>
              <a:gd name="connsiteX3" fmla="*/ 635636 w 1699167"/>
              <a:gd name="connsiteY3" fmla="*/ 340639 h 585930"/>
              <a:gd name="connsiteX4" fmla="*/ 1679199 w 1699167"/>
              <a:gd name="connsiteY4" fmla="*/ 585930 h 585930"/>
              <a:gd name="connsiteX5" fmla="*/ 1699167 w 1699167"/>
              <a:gd name="connsiteY5" fmla="*/ 490873 h 585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9167" h="585930">
                <a:moveTo>
                  <a:pt x="1699167" y="490873"/>
                </a:moveTo>
                <a:lnTo>
                  <a:pt x="1" y="1"/>
                </a:lnTo>
                <a:cubicBezTo>
                  <a:pt x="88938" y="184168"/>
                  <a:pt x="136459" y="342831"/>
                  <a:pt x="266811" y="552501"/>
                </a:cubicBezTo>
                <a:lnTo>
                  <a:pt x="635636" y="340639"/>
                </a:lnTo>
                <a:lnTo>
                  <a:pt x="1679199" y="585930"/>
                </a:lnTo>
                <a:lnTo>
                  <a:pt x="1699167" y="490873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88" dirty="0">
              <a:solidFill>
                <a:srgbClr val="122D4F"/>
              </a:solidFill>
            </a:endParaRPr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B9C484FF-4161-6E64-6376-4E840A85E0E1}"/>
              </a:ext>
            </a:extLst>
          </p:cNvPr>
          <p:cNvSpPr/>
          <p:nvPr/>
        </p:nvSpPr>
        <p:spPr>
          <a:xfrm>
            <a:off x="499085" y="1032033"/>
            <a:ext cx="1926886" cy="1926886"/>
          </a:xfrm>
          <a:prstGeom prst="arc">
            <a:avLst>
              <a:gd name="adj1" fmla="val 1748677"/>
              <a:gd name="adj2" fmla="val 4170006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0CCBB7C-DF64-42D9-A370-F3063683B8C7}"/>
              </a:ext>
            </a:extLst>
          </p:cNvPr>
          <p:cNvSpPr/>
          <p:nvPr/>
        </p:nvSpPr>
        <p:spPr>
          <a:xfrm>
            <a:off x="6310062" y="765873"/>
            <a:ext cx="1795684" cy="2482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013" b="1" i="1" dirty="0">
                <a:solidFill>
                  <a:srgbClr val="C00000"/>
                </a:solidFill>
                <a:latin typeface="Calibri" panose="020F0502020204030204"/>
              </a:rPr>
              <a:t>Co</a:t>
            </a:r>
            <a:r>
              <a:rPr lang="en-US" sz="1013" i="1" dirty="0">
                <a:solidFill>
                  <a:prstClr val="black"/>
                </a:solidFill>
                <a:latin typeface="Calibri" panose="020F0502020204030204"/>
              </a:rPr>
              <a:t>herence</a:t>
            </a:r>
            <a:r>
              <a:rPr lang="en-US" sz="1013" i="1" dirty="0">
                <a:solidFill>
                  <a:srgbClr val="C00000"/>
                </a:solidFill>
                <a:latin typeface="Calibri" panose="020F0502020204030204"/>
              </a:rPr>
              <a:t> D</a:t>
            </a:r>
            <a:r>
              <a:rPr lang="en-US" sz="1013" i="1" dirty="0">
                <a:solidFill>
                  <a:prstClr val="black"/>
                </a:solidFill>
                <a:latin typeface="Calibri" panose="020F0502020204030204"/>
              </a:rPr>
              <a:t>iffraction</a:t>
            </a:r>
            <a:r>
              <a:rPr lang="en-US" sz="1013" i="1" dirty="0">
                <a:solidFill>
                  <a:srgbClr val="C00000"/>
                </a:solidFill>
                <a:latin typeface="Calibri" panose="020F0502020204030204"/>
              </a:rPr>
              <a:t> I</a:t>
            </a:r>
            <a:r>
              <a:rPr lang="en-US" sz="1013" i="1" dirty="0">
                <a:solidFill>
                  <a:prstClr val="black"/>
                </a:solidFill>
                <a:latin typeface="Calibri" panose="020F0502020204030204"/>
              </a:rPr>
              <a:t>maging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F52514EC-1B35-4AA6-B27C-53955A30F48E}"/>
              </a:ext>
            </a:extLst>
          </p:cNvPr>
          <p:cNvSpPr/>
          <p:nvPr/>
        </p:nvSpPr>
        <p:spPr>
          <a:xfrm>
            <a:off x="5692617" y="1002974"/>
            <a:ext cx="2946417" cy="5599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013" b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The main scope of </a:t>
            </a:r>
            <a:r>
              <a:rPr lang="en-GB" sz="1013" b="1" dirty="0" err="1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CoDI</a:t>
            </a:r>
            <a:r>
              <a:rPr lang="en-GB" sz="1013" b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 is to perform </a:t>
            </a:r>
            <a:r>
              <a:rPr lang="en-GB" sz="1013" b="1" i="1" dirty="0">
                <a:solidFill>
                  <a:prstClr val="black"/>
                </a:solidFill>
                <a:highlight>
                  <a:srgbClr val="00FF00"/>
                </a:highlight>
                <a:latin typeface="Calibri" panose="020F0502020204030204"/>
                <a:ea typeface="Times New Roman" panose="02020603050405020304" pitchFamily="18" charset="0"/>
              </a:rPr>
              <a:t>in situ</a:t>
            </a:r>
            <a:r>
              <a:rPr lang="en-GB" sz="1013" b="1" i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 </a:t>
            </a:r>
            <a:r>
              <a:rPr lang="en-GB" sz="1013" b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and </a:t>
            </a:r>
            <a:r>
              <a:rPr lang="en-GB" sz="1013" b="1" i="1" dirty="0">
                <a:solidFill>
                  <a:prstClr val="black"/>
                </a:solidFill>
                <a:highlight>
                  <a:srgbClr val="00FF00"/>
                </a:highlight>
                <a:latin typeface="Calibri" panose="020F0502020204030204"/>
                <a:ea typeface="Times New Roman" panose="02020603050405020304" pitchFamily="18" charset="0"/>
              </a:rPr>
              <a:t>operando</a:t>
            </a:r>
            <a:r>
              <a:rPr lang="en-GB" sz="1013" b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 characterization of </a:t>
            </a:r>
            <a:r>
              <a:rPr lang="en-GB" sz="1013" b="1" i="1" dirty="0">
                <a:solidFill>
                  <a:prstClr val="black"/>
                </a:solidFill>
                <a:highlight>
                  <a:srgbClr val="00FFFF"/>
                </a:highlight>
                <a:latin typeface="Calibri" panose="020F0502020204030204"/>
                <a:ea typeface="Times New Roman" panose="02020603050405020304" pitchFamily="18" charset="0"/>
              </a:rPr>
              <a:t>thick</a:t>
            </a:r>
            <a:r>
              <a:rPr lang="en-GB" sz="1013" b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 samples with </a:t>
            </a:r>
            <a:r>
              <a:rPr lang="en-GB" sz="1013" b="1" i="1" dirty="0" err="1">
                <a:solidFill>
                  <a:prstClr val="black"/>
                </a:solidFill>
                <a:highlight>
                  <a:srgbClr val="00FFFF"/>
                </a:highlight>
                <a:latin typeface="Calibri" panose="020F0502020204030204"/>
                <a:ea typeface="Times New Roman" panose="02020603050405020304" pitchFamily="18" charset="0"/>
              </a:rPr>
              <a:t>nanometer</a:t>
            </a:r>
            <a:r>
              <a:rPr lang="en-GB" sz="1013" b="1" dirty="0">
                <a:solidFill>
                  <a:prstClr val="black"/>
                </a:solidFill>
                <a:latin typeface="Calibri" panose="020F0502020204030204"/>
                <a:ea typeface="Times New Roman" panose="02020603050405020304" pitchFamily="18" charset="0"/>
              </a:rPr>
              <a:t> resolution.</a:t>
            </a:r>
            <a:endParaRPr lang="en-DE" sz="1013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0" name="Title 5">
            <a:extLst>
              <a:ext uri="{FF2B5EF4-FFF2-40B4-BE49-F238E27FC236}">
                <a16:creationId xmlns:a16="http://schemas.microsoft.com/office/drawing/2014/main" id="{6E1E641A-689B-4437-BFDB-30A2C608AACF}"/>
              </a:ext>
            </a:extLst>
          </p:cNvPr>
          <p:cNvSpPr txBox="1">
            <a:spLocks/>
          </p:cNvSpPr>
          <p:nvPr/>
        </p:nvSpPr>
        <p:spPr>
          <a:xfrm>
            <a:off x="5994722" y="3308019"/>
            <a:ext cx="2428239" cy="20764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s-ES" sz="1125" i="1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Cryo bio-nano-</a:t>
            </a:r>
            <a:r>
              <a:rPr lang="es-ES" sz="1125" i="1" dirty="0" err="1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imaging</a:t>
            </a:r>
            <a:r>
              <a:rPr lang="es-ES" sz="1125" i="1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 beamline</a:t>
            </a:r>
            <a:endParaRPr lang="en-US" sz="1125" b="1" dirty="0">
              <a:solidFill>
                <a:srgbClr val="44546A"/>
              </a:solidFill>
              <a:latin typeface="Calibri Light" panose="020F0302020204030204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4E295BEE-107C-4908-A61C-41B627D9E52C}"/>
              </a:ext>
            </a:extLst>
          </p:cNvPr>
          <p:cNvSpPr txBox="1"/>
          <p:nvPr/>
        </p:nvSpPr>
        <p:spPr>
          <a:xfrm>
            <a:off x="6658396" y="2924870"/>
            <a:ext cx="1324530" cy="334707"/>
          </a:xfrm>
          <a:prstGeom prst="rect">
            <a:avLst/>
          </a:prstGeom>
          <a:solidFill>
            <a:srgbClr val="97FDFB"/>
          </a:solidFill>
        </p:spPr>
        <p:txBody>
          <a:bodyPr wrap="none" rtlCol="0">
            <a:spAutoFit/>
          </a:bodyPr>
          <a:lstStyle/>
          <a:p>
            <a:pPr defTabSz="685766">
              <a:defRPr/>
            </a:pPr>
            <a:r>
              <a:rPr lang="en-US" sz="1575" b="1" dirty="0">
                <a:solidFill>
                  <a:prstClr val="black"/>
                </a:solidFill>
                <a:latin typeface="Calibri" panose="020F0502020204030204"/>
              </a:rPr>
              <a:t>BL04 - CORUS</a:t>
            </a:r>
          </a:p>
        </p:txBody>
      </p:sp>
      <p:sp>
        <p:nvSpPr>
          <p:cNvPr id="72" name="Google Shape;442;p8">
            <a:extLst>
              <a:ext uri="{FF2B5EF4-FFF2-40B4-BE49-F238E27FC236}">
                <a16:creationId xmlns:a16="http://schemas.microsoft.com/office/drawing/2014/main" id="{11299718-DA62-4A24-B2E7-8287913E7481}"/>
              </a:ext>
            </a:extLst>
          </p:cNvPr>
          <p:cNvSpPr/>
          <p:nvPr/>
        </p:nvSpPr>
        <p:spPr>
          <a:xfrm>
            <a:off x="5740867" y="3554891"/>
            <a:ext cx="1152394" cy="225038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>
              <a:buClr>
                <a:srgbClr val="000000"/>
              </a:buClr>
              <a:buSzPts val="2000"/>
              <a:defRPr/>
            </a:pPr>
            <a:r>
              <a:rPr lang="es-ES" sz="1125" b="1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CORUS nanoImag</a:t>
            </a:r>
            <a:endParaRPr sz="1125" b="1">
              <a:solidFill>
                <a:prstClr val="black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443;p8">
            <a:extLst>
              <a:ext uri="{FF2B5EF4-FFF2-40B4-BE49-F238E27FC236}">
                <a16:creationId xmlns:a16="http://schemas.microsoft.com/office/drawing/2014/main" id="{49F9E1ED-A9C2-406D-AD5B-B0304342FD5B}"/>
              </a:ext>
            </a:extLst>
          </p:cNvPr>
          <p:cNvSpPr/>
          <p:nvPr/>
        </p:nvSpPr>
        <p:spPr>
          <a:xfrm>
            <a:off x="7407879" y="3549268"/>
            <a:ext cx="1136194" cy="225038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>
              <a:buClr>
                <a:srgbClr val="000000"/>
              </a:buClr>
              <a:buSzPts val="2000"/>
              <a:defRPr/>
            </a:pPr>
            <a:r>
              <a:rPr lang="es-ES" sz="1125" b="1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rPr>
              <a:t>CORUS nanoSpec</a:t>
            </a:r>
            <a:endParaRPr sz="1125" b="1">
              <a:solidFill>
                <a:prstClr val="black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74" name="Google Shape;382;p8">
            <a:extLst>
              <a:ext uri="{FF2B5EF4-FFF2-40B4-BE49-F238E27FC236}">
                <a16:creationId xmlns:a16="http://schemas.microsoft.com/office/drawing/2014/main" id="{07C5C2C0-0E9E-484B-B392-67D73A63756B}"/>
              </a:ext>
            </a:extLst>
          </p:cNvPr>
          <p:cNvGrpSpPr/>
          <p:nvPr/>
        </p:nvGrpSpPr>
        <p:grpSpPr>
          <a:xfrm>
            <a:off x="5409990" y="3833422"/>
            <a:ext cx="1760991" cy="847262"/>
            <a:chOff x="175669" y="746860"/>
            <a:chExt cx="7641363" cy="4071324"/>
          </a:xfrm>
        </p:grpSpPr>
        <p:grpSp>
          <p:nvGrpSpPr>
            <p:cNvPr id="75" name="Google Shape;383;p8">
              <a:extLst>
                <a:ext uri="{FF2B5EF4-FFF2-40B4-BE49-F238E27FC236}">
                  <a16:creationId xmlns:a16="http://schemas.microsoft.com/office/drawing/2014/main" id="{C6BE4F80-B531-4D02-87B9-5D6871A12FF4}"/>
                </a:ext>
              </a:extLst>
            </p:cNvPr>
            <p:cNvGrpSpPr/>
            <p:nvPr/>
          </p:nvGrpSpPr>
          <p:grpSpPr>
            <a:xfrm>
              <a:off x="175669" y="746860"/>
              <a:ext cx="7641363" cy="4071324"/>
              <a:chOff x="2326433" y="384819"/>
              <a:chExt cx="7641363" cy="4071324"/>
            </a:xfrm>
          </p:grpSpPr>
          <p:sp>
            <p:nvSpPr>
              <p:cNvPr id="80" name="Google Shape;384;p8">
                <a:extLst>
                  <a:ext uri="{FF2B5EF4-FFF2-40B4-BE49-F238E27FC236}">
                    <a16:creationId xmlns:a16="http://schemas.microsoft.com/office/drawing/2014/main" id="{16B6E5CE-7821-46E4-BD3A-8B4E598A3DE0}"/>
                  </a:ext>
                </a:extLst>
              </p:cNvPr>
              <p:cNvSpPr/>
              <p:nvPr/>
            </p:nvSpPr>
            <p:spPr>
              <a:xfrm rot="4614907">
                <a:off x="5248452" y="1991181"/>
                <a:ext cx="310945" cy="1204309"/>
              </a:xfrm>
              <a:prstGeom prst="triangle">
                <a:avLst>
                  <a:gd name="adj" fmla="val 50000"/>
                </a:avLst>
              </a:prstGeom>
              <a:gradFill>
                <a:gsLst>
                  <a:gs pos="0">
                    <a:srgbClr val="FF0000"/>
                  </a:gs>
                  <a:gs pos="74000">
                    <a:srgbClr val="F7C4A1"/>
                  </a:gs>
                  <a:gs pos="83000">
                    <a:srgbClr val="F7C4A1"/>
                  </a:gs>
                  <a:gs pos="100000">
                    <a:srgbClr val="FAD7BE"/>
                  </a:gs>
                </a:gsLst>
                <a:lin ang="5400000" scaled="0"/>
              </a:gradFill>
              <a:ln>
                <a:noFill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81" name="Google Shape;385;p8">
                <a:extLst>
                  <a:ext uri="{FF2B5EF4-FFF2-40B4-BE49-F238E27FC236}">
                    <a16:creationId xmlns:a16="http://schemas.microsoft.com/office/drawing/2014/main" id="{7E7B1638-9247-473E-80E6-02E5677FAF41}"/>
                  </a:ext>
                </a:extLst>
              </p:cNvPr>
              <p:cNvPicPr preferRelativeResize="0"/>
              <p:nvPr/>
            </p:nvPicPr>
            <p:blipFill rotWithShape="1">
              <a:blip r:embed="rId3">
                <a:alphaModFix/>
              </a:blip>
              <a:srcRect l="19368" t="66926" r="72185" b="22329"/>
              <a:stretch/>
            </p:blipFill>
            <p:spPr>
              <a:xfrm>
                <a:off x="2326433" y="1966463"/>
                <a:ext cx="2593132" cy="1855434"/>
              </a:xfrm>
              <a:prstGeom prst="rect">
                <a:avLst/>
              </a:prstGeom>
              <a:noFill/>
              <a:ln>
                <a:noFill/>
              </a:ln>
            </p:spPr>
          </p:pic>
          <p:cxnSp>
            <p:nvCxnSpPr>
              <p:cNvPr id="82" name="Google Shape;386;p8">
                <a:extLst>
                  <a:ext uri="{FF2B5EF4-FFF2-40B4-BE49-F238E27FC236}">
                    <a16:creationId xmlns:a16="http://schemas.microsoft.com/office/drawing/2014/main" id="{9740D078-F504-43DA-A269-CA660CC7EC38}"/>
                  </a:ext>
                </a:extLst>
              </p:cNvPr>
              <p:cNvCxnSpPr/>
              <p:nvPr/>
            </p:nvCxnSpPr>
            <p:spPr>
              <a:xfrm>
                <a:off x="2326433" y="2920814"/>
                <a:ext cx="905523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0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83" name="Google Shape;387;p8">
                <a:extLst>
                  <a:ext uri="{FF2B5EF4-FFF2-40B4-BE49-F238E27FC236}">
                    <a16:creationId xmlns:a16="http://schemas.microsoft.com/office/drawing/2014/main" id="{5FD2FF59-917D-46E6-B2EB-0D60E962BFAD}"/>
                  </a:ext>
                </a:extLst>
              </p:cNvPr>
              <p:cNvCxnSpPr/>
              <p:nvPr/>
            </p:nvCxnSpPr>
            <p:spPr>
              <a:xfrm>
                <a:off x="2326433" y="3064336"/>
                <a:ext cx="905523" cy="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0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84" name="Google Shape;388;p8">
                <a:extLst>
                  <a:ext uri="{FF2B5EF4-FFF2-40B4-BE49-F238E27FC236}">
                    <a16:creationId xmlns:a16="http://schemas.microsoft.com/office/drawing/2014/main" id="{CC3EC786-0390-4B27-8208-4FF7BEE9D709}"/>
                  </a:ext>
                </a:extLst>
              </p:cNvPr>
              <p:cNvCxnSpPr/>
              <p:nvPr/>
            </p:nvCxnSpPr>
            <p:spPr>
              <a:xfrm rot="10800000" flipH="1">
                <a:off x="3224511" y="2808778"/>
                <a:ext cx="824190" cy="112036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0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85" name="Google Shape;389;p8">
                <a:extLst>
                  <a:ext uri="{FF2B5EF4-FFF2-40B4-BE49-F238E27FC236}">
                    <a16:creationId xmlns:a16="http://schemas.microsoft.com/office/drawing/2014/main" id="{C23AEA90-DB9D-4E00-B758-4113FD355236}"/>
                  </a:ext>
                </a:extLst>
              </p:cNvPr>
              <p:cNvCxnSpPr/>
              <p:nvPr/>
            </p:nvCxnSpPr>
            <p:spPr>
              <a:xfrm rot="10800000" flipH="1">
                <a:off x="3210904" y="2952300"/>
                <a:ext cx="824190" cy="112036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0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sp>
            <p:nvSpPr>
              <p:cNvPr id="86" name="Google Shape;390;p8">
                <a:extLst>
                  <a:ext uri="{FF2B5EF4-FFF2-40B4-BE49-F238E27FC236}">
                    <a16:creationId xmlns:a16="http://schemas.microsoft.com/office/drawing/2014/main" id="{03A82386-92DB-4F62-A206-B89D26E7CA93}"/>
                  </a:ext>
                </a:extLst>
              </p:cNvPr>
              <p:cNvSpPr/>
              <p:nvPr/>
            </p:nvSpPr>
            <p:spPr>
              <a:xfrm rot="-6726349">
                <a:off x="6808198" y="419304"/>
                <a:ext cx="976869" cy="2982762"/>
              </a:xfrm>
              <a:prstGeom prst="triangle">
                <a:avLst>
                  <a:gd name="adj" fmla="val 50000"/>
                </a:avLst>
              </a:prstGeom>
              <a:gradFill>
                <a:gsLst>
                  <a:gs pos="0">
                    <a:srgbClr val="FF0000">
                      <a:alpha val="15294"/>
                    </a:srgbClr>
                  </a:gs>
                  <a:gs pos="74000">
                    <a:srgbClr val="F7C4A1"/>
                  </a:gs>
                  <a:gs pos="83000">
                    <a:srgbClr val="F7C4A1"/>
                  </a:gs>
                  <a:gs pos="100000">
                    <a:srgbClr val="FAD7BE"/>
                  </a:gs>
                </a:gsLst>
                <a:lin ang="5400000" scaled="0"/>
              </a:gradFill>
              <a:ln>
                <a:noFill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" name="Google Shape;391;p8">
                <a:extLst>
                  <a:ext uri="{FF2B5EF4-FFF2-40B4-BE49-F238E27FC236}">
                    <a16:creationId xmlns:a16="http://schemas.microsoft.com/office/drawing/2014/main" id="{33DA877B-7F18-412A-AAAA-488CC2E99C63}"/>
                  </a:ext>
                </a:extLst>
              </p:cNvPr>
              <p:cNvSpPr/>
              <p:nvPr/>
            </p:nvSpPr>
            <p:spPr>
              <a:xfrm>
                <a:off x="6200700" y="1600560"/>
                <a:ext cx="921156" cy="731805"/>
              </a:xfrm>
              <a:prstGeom prst="rect">
                <a:avLst/>
              </a:prstGeom>
              <a:noFill/>
              <a:ln w="12700" cap="flat" cmpd="sng">
                <a:solidFill>
                  <a:schemeClr val="dk1"/>
                </a:solidFill>
                <a:prstDash val="dash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" name="Google Shape;392;p8">
                <a:extLst>
                  <a:ext uri="{FF2B5EF4-FFF2-40B4-BE49-F238E27FC236}">
                    <a16:creationId xmlns:a16="http://schemas.microsoft.com/office/drawing/2014/main" id="{379AE795-11CC-44BE-9AA4-00AFCE37F600}"/>
                  </a:ext>
                </a:extLst>
              </p:cNvPr>
              <p:cNvSpPr/>
              <p:nvPr/>
            </p:nvSpPr>
            <p:spPr>
              <a:xfrm>
                <a:off x="6987859" y="1746256"/>
                <a:ext cx="133997" cy="498027"/>
              </a:xfrm>
              <a:prstGeom prst="flowChartMagneticDisk">
                <a:avLst/>
              </a:prstGeom>
              <a:solidFill>
                <a:schemeClr val="lt2"/>
              </a:solidFill>
              <a:ln w="12700" cap="flat" cmpd="sng">
                <a:solidFill>
                  <a:srgbClr val="A5A5A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9" name="Google Shape;393;p8">
                <a:extLst>
                  <a:ext uri="{FF2B5EF4-FFF2-40B4-BE49-F238E27FC236}">
                    <a16:creationId xmlns:a16="http://schemas.microsoft.com/office/drawing/2014/main" id="{56619EF8-DED4-4C5B-A430-FD57507187B0}"/>
                  </a:ext>
                </a:extLst>
              </p:cNvPr>
              <p:cNvSpPr/>
              <p:nvPr/>
            </p:nvSpPr>
            <p:spPr>
              <a:xfrm>
                <a:off x="6987859" y="1957169"/>
                <a:ext cx="133997" cy="146506"/>
              </a:xfrm>
              <a:prstGeom prst="cloud">
                <a:avLst/>
              </a:prstGeom>
              <a:solidFill>
                <a:srgbClr val="F7CAAC"/>
              </a:solidFill>
              <a:ln w="12700" cap="flat" cmpd="sng">
                <a:solidFill>
                  <a:srgbClr val="42719B">
                    <a:alpha val="23529"/>
                  </a:srgbClr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" name="Google Shape;394;p8">
                <a:extLst>
                  <a:ext uri="{FF2B5EF4-FFF2-40B4-BE49-F238E27FC236}">
                    <a16:creationId xmlns:a16="http://schemas.microsoft.com/office/drawing/2014/main" id="{5F84969A-2560-4A9C-85E8-8BBA1959C94C}"/>
                  </a:ext>
                </a:extLst>
              </p:cNvPr>
              <p:cNvSpPr/>
              <p:nvPr/>
            </p:nvSpPr>
            <p:spPr>
              <a:xfrm>
                <a:off x="6555381" y="1886864"/>
                <a:ext cx="133997" cy="498027"/>
              </a:xfrm>
              <a:prstGeom prst="flowChartMagneticDisk">
                <a:avLst/>
              </a:prstGeom>
              <a:solidFill>
                <a:schemeClr val="lt2"/>
              </a:solidFill>
              <a:ln w="12700" cap="flat" cmpd="sng">
                <a:solidFill>
                  <a:srgbClr val="A5A5A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" name="Google Shape;395;p8">
                <a:extLst>
                  <a:ext uri="{FF2B5EF4-FFF2-40B4-BE49-F238E27FC236}">
                    <a16:creationId xmlns:a16="http://schemas.microsoft.com/office/drawing/2014/main" id="{1161BE8B-027B-4CBB-BE0A-69F28F03C446}"/>
                  </a:ext>
                </a:extLst>
              </p:cNvPr>
              <p:cNvSpPr/>
              <p:nvPr/>
            </p:nvSpPr>
            <p:spPr>
              <a:xfrm>
                <a:off x="6555381" y="2097777"/>
                <a:ext cx="133997" cy="146506"/>
              </a:xfrm>
              <a:prstGeom prst="cloud">
                <a:avLst/>
              </a:prstGeom>
              <a:solidFill>
                <a:srgbClr val="F7CAAC"/>
              </a:solidFill>
              <a:ln w="12700" cap="flat" cmpd="sng">
                <a:solidFill>
                  <a:srgbClr val="42719B">
                    <a:alpha val="23529"/>
                  </a:srgbClr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" name="Google Shape;396;p8">
                <a:extLst>
                  <a:ext uri="{FF2B5EF4-FFF2-40B4-BE49-F238E27FC236}">
                    <a16:creationId xmlns:a16="http://schemas.microsoft.com/office/drawing/2014/main" id="{DB4E420E-5B7C-41A0-AC61-CD0C17FE985A}"/>
                  </a:ext>
                </a:extLst>
              </p:cNvPr>
              <p:cNvSpPr/>
              <p:nvPr/>
            </p:nvSpPr>
            <p:spPr>
              <a:xfrm>
                <a:off x="7394464" y="1599750"/>
                <a:ext cx="133997" cy="498027"/>
              </a:xfrm>
              <a:prstGeom prst="flowChartMagneticDisk">
                <a:avLst/>
              </a:prstGeom>
              <a:solidFill>
                <a:schemeClr val="lt2"/>
              </a:solidFill>
              <a:ln w="12700" cap="flat" cmpd="sng">
                <a:solidFill>
                  <a:srgbClr val="A5A5A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" name="Google Shape;397;p8">
                <a:extLst>
                  <a:ext uri="{FF2B5EF4-FFF2-40B4-BE49-F238E27FC236}">
                    <a16:creationId xmlns:a16="http://schemas.microsoft.com/office/drawing/2014/main" id="{9CF16A63-13B9-41CD-B3BE-A96AF7DB57CB}"/>
                  </a:ext>
                </a:extLst>
              </p:cNvPr>
              <p:cNvSpPr/>
              <p:nvPr/>
            </p:nvSpPr>
            <p:spPr>
              <a:xfrm>
                <a:off x="7394464" y="1810663"/>
                <a:ext cx="133997" cy="146506"/>
              </a:xfrm>
              <a:prstGeom prst="cloud">
                <a:avLst/>
              </a:prstGeom>
              <a:solidFill>
                <a:srgbClr val="F7CAAC"/>
              </a:solidFill>
              <a:ln w="12700" cap="flat" cmpd="sng">
                <a:solidFill>
                  <a:srgbClr val="42719B">
                    <a:alpha val="23529"/>
                  </a:srgbClr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5" name="Google Shape;398;p8">
                <a:extLst>
                  <a:ext uri="{FF2B5EF4-FFF2-40B4-BE49-F238E27FC236}">
                    <a16:creationId xmlns:a16="http://schemas.microsoft.com/office/drawing/2014/main" id="{A9E3D015-51E0-419E-9C6F-1ED79E1071F2}"/>
                  </a:ext>
                </a:extLst>
              </p:cNvPr>
              <p:cNvSpPr/>
              <p:nvPr/>
            </p:nvSpPr>
            <p:spPr>
              <a:xfrm>
                <a:off x="7855955" y="1468436"/>
                <a:ext cx="133997" cy="498027"/>
              </a:xfrm>
              <a:prstGeom prst="flowChartMagneticDisk">
                <a:avLst/>
              </a:prstGeom>
              <a:solidFill>
                <a:schemeClr val="lt2"/>
              </a:solidFill>
              <a:ln w="12700" cap="flat" cmpd="sng">
                <a:solidFill>
                  <a:srgbClr val="A5A5A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7" name="Google Shape;399;p8">
                <a:extLst>
                  <a:ext uri="{FF2B5EF4-FFF2-40B4-BE49-F238E27FC236}">
                    <a16:creationId xmlns:a16="http://schemas.microsoft.com/office/drawing/2014/main" id="{798DC69E-7D3F-4F29-8C0E-28C5D29EBA1F}"/>
                  </a:ext>
                </a:extLst>
              </p:cNvPr>
              <p:cNvSpPr/>
              <p:nvPr/>
            </p:nvSpPr>
            <p:spPr>
              <a:xfrm>
                <a:off x="7855955" y="1679349"/>
                <a:ext cx="133997" cy="146506"/>
              </a:xfrm>
              <a:prstGeom prst="cloud">
                <a:avLst/>
              </a:prstGeom>
              <a:solidFill>
                <a:srgbClr val="F7CAAC"/>
              </a:solidFill>
              <a:ln w="12700" cap="flat" cmpd="sng">
                <a:solidFill>
                  <a:srgbClr val="42719B">
                    <a:alpha val="23529"/>
                  </a:srgbClr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400;p8">
                <a:extLst>
                  <a:ext uri="{FF2B5EF4-FFF2-40B4-BE49-F238E27FC236}">
                    <a16:creationId xmlns:a16="http://schemas.microsoft.com/office/drawing/2014/main" id="{85B41D82-B858-4BB0-87A8-B23C3A219A18}"/>
                  </a:ext>
                </a:extLst>
              </p:cNvPr>
              <p:cNvSpPr/>
              <p:nvPr/>
            </p:nvSpPr>
            <p:spPr>
              <a:xfrm>
                <a:off x="6581675" y="1468436"/>
                <a:ext cx="921156" cy="731805"/>
              </a:xfrm>
              <a:prstGeom prst="rect">
                <a:avLst/>
              </a:prstGeom>
              <a:noFill/>
              <a:ln w="12700" cap="flat" cmpd="sng">
                <a:solidFill>
                  <a:schemeClr val="dk1"/>
                </a:solidFill>
                <a:prstDash val="dash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" name="Google Shape;401;p8">
                <a:extLst>
                  <a:ext uri="{FF2B5EF4-FFF2-40B4-BE49-F238E27FC236}">
                    <a16:creationId xmlns:a16="http://schemas.microsoft.com/office/drawing/2014/main" id="{E147AAAA-9085-4446-841B-E1FDB3C4929F}"/>
                  </a:ext>
                </a:extLst>
              </p:cNvPr>
              <p:cNvSpPr/>
              <p:nvPr/>
            </p:nvSpPr>
            <p:spPr>
              <a:xfrm>
                <a:off x="6960180" y="1306895"/>
                <a:ext cx="921156" cy="731805"/>
              </a:xfrm>
              <a:prstGeom prst="rect">
                <a:avLst/>
              </a:prstGeom>
              <a:noFill/>
              <a:ln w="12700" cap="flat" cmpd="sng">
                <a:solidFill>
                  <a:schemeClr val="dk1"/>
                </a:solidFill>
                <a:prstDash val="dash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" name="Google Shape;402;p8">
                <a:extLst>
                  <a:ext uri="{FF2B5EF4-FFF2-40B4-BE49-F238E27FC236}">
                    <a16:creationId xmlns:a16="http://schemas.microsoft.com/office/drawing/2014/main" id="{3D3B4D1F-2918-4819-92CF-F4E6D2F37228}"/>
                  </a:ext>
                </a:extLst>
              </p:cNvPr>
              <p:cNvSpPr/>
              <p:nvPr/>
            </p:nvSpPr>
            <p:spPr>
              <a:xfrm>
                <a:off x="7392658" y="1178881"/>
                <a:ext cx="921156" cy="731805"/>
              </a:xfrm>
              <a:prstGeom prst="rect">
                <a:avLst/>
              </a:prstGeom>
              <a:noFill/>
              <a:ln w="12700" cap="flat" cmpd="sng">
                <a:solidFill>
                  <a:schemeClr val="dk1"/>
                </a:solidFill>
                <a:prstDash val="dash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01" name="Google Shape;403;p8">
                <a:extLst>
                  <a:ext uri="{FF2B5EF4-FFF2-40B4-BE49-F238E27FC236}">
                    <a16:creationId xmlns:a16="http://schemas.microsoft.com/office/drawing/2014/main" id="{3423D367-F56C-41CB-AD75-B9FB13C30033}"/>
                  </a:ext>
                </a:extLst>
              </p:cNvPr>
              <p:cNvGrpSpPr/>
              <p:nvPr/>
            </p:nvGrpSpPr>
            <p:grpSpPr>
              <a:xfrm>
                <a:off x="6520415" y="1777035"/>
                <a:ext cx="204361" cy="232811"/>
                <a:chOff x="5584669" y="3422547"/>
                <a:chExt cx="204361" cy="232811"/>
              </a:xfrm>
            </p:grpSpPr>
            <p:sp>
              <p:nvSpPr>
                <p:cNvPr id="147" name="Google Shape;404;p8">
                  <a:extLst>
                    <a:ext uri="{FF2B5EF4-FFF2-40B4-BE49-F238E27FC236}">
                      <a16:creationId xmlns:a16="http://schemas.microsoft.com/office/drawing/2014/main" id="{E2C842FC-0B0E-4612-AECC-7A3FECF32DF1}"/>
                    </a:ext>
                  </a:extLst>
                </p:cNvPr>
                <p:cNvSpPr/>
                <p:nvPr/>
              </p:nvSpPr>
              <p:spPr>
                <a:xfrm>
                  <a:off x="5584669" y="3468490"/>
                  <a:ext cx="204361" cy="65285"/>
                </a:xfrm>
                <a:prstGeom prst="curvedUpArrow">
                  <a:avLst>
                    <a:gd name="adj1" fmla="val 25000"/>
                    <a:gd name="adj2" fmla="val 50000"/>
                    <a:gd name="adj3" fmla="val 25000"/>
                  </a:avLst>
                </a:prstGeom>
                <a:solidFill>
                  <a:schemeClr val="dk1"/>
                </a:solidFill>
                <a:ln w="1270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51427" tIns="25706" rIns="51427" bIns="25706" anchor="ctr" anchorCtr="0">
                  <a:noAutofit/>
                </a:bodyPr>
                <a:lstStyle/>
                <a:p>
                  <a:pPr algn="ctr">
                    <a:buClr>
                      <a:srgbClr val="000000"/>
                    </a:buClr>
                    <a:buSzPts val="1600"/>
                    <a:defRPr/>
                  </a:pPr>
                  <a:endParaRPr sz="50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cxnSp>
              <p:nvCxnSpPr>
                <p:cNvPr id="148" name="Google Shape;405;p8">
                  <a:extLst>
                    <a:ext uri="{FF2B5EF4-FFF2-40B4-BE49-F238E27FC236}">
                      <a16:creationId xmlns:a16="http://schemas.microsoft.com/office/drawing/2014/main" id="{5FCBB8F8-61C6-4EF9-948A-DA8D7ABC1A74}"/>
                    </a:ext>
                  </a:extLst>
                </p:cNvPr>
                <p:cNvCxnSpPr/>
                <p:nvPr/>
              </p:nvCxnSpPr>
              <p:spPr>
                <a:xfrm>
                  <a:off x="5686425" y="3422547"/>
                  <a:ext cx="0" cy="232811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</p:cxnSp>
          </p:grpSp>
          <p:grpSp>
            <p:nvGrpSpPr>
              <p:cNvPr id="102" name="Google Shape;406;p8">
                <a:extLst>
                  <a:ext uri="{FF2B5EF4-FFF2-40B4-BE49-F238E27FC236}">
                    <a16:creationId xmlns:a16="http://schemas.microsoft.com/office/drawing/2014/main" id="{77F3C975-B241-4E4A-BF0A-1030B75AE4EA}"/>
                  </a:ext>
                </a:extLst>
              </p:cNvPr>
              <p:cNvGrpSpPr/>
              <p:nvPr/>
            </p:nvGrpSpPr>
            <p:grpSpPr>
              <a:xfrm>
                <a:off x="6958738" y="1615881"/>
                <a:ext cx="204361" cy="232811"/>
                <a:chOff x="5584669" y="3422547"/>
                <a:chExt cx="204361" cy="232811"/>
              </a:xfrm>
            </p:grpSpPr>
            <p:sp>
              <p:nvSpPr>
                <p:cNvPr id="145" name="Google Shape;407;p8">
                  <a:extLst>
                    <a:ext uri="{FF2B5EF4-FFF2-40B4-BE49-F238E27FC236}">
                      <a16:creationId xmlns:a16="http://schemas.microsoft.com/office/drawing/2014/main" id="{686DE887-C362-42AF-90D6-1622D48249E1}"/>
                    </a:ext>
                  </a:extLst>
                </p:cNvPr>
                <p:cNvSpPr/>
                <p:nvPr/>
              </p:nvSpPr>
              <p:spPr>
                <a:xfrm>
                  <a:off x="5584669" y="3468490"/>
                  <a:ext cx="204361" cy="65285"/>
                </a:xfrm>
                <a:prstGeom prst="curvedUpArrow">
                  <a:avLst>
                    <a:gd name="adj1" fmla="val 25000"/>
                    <a:gd name="adj2" fmla="val 50000"/>
                    <a:gd name="adj3" fmla="val 25000"/>
                  </a:avLst>
                </a:prstGeom>
                <a:solidFill>
                  <a:schemeClr val="dk1"/>
                </a:solidFill>
                <a:ln w="1270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51427" tIns="25706" rIns="51427" bIns="25706" anchor="ctr" anchorCtr="0">
                  <a:noAutofit/>
                </a:bodyPr>
                <a:lstStyle/>
                <a:p>
                  <a:pPr algn="ctr">
                    <a:buClr>
                      <a:srgbClr val="000000"/>
                    </a:buClr>
                    <a:buSzPts val="1600"/>
                    <a:defRPr/>
                  </a:pPr>
                  <a:endParaRPr sz="50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cxnSp>
              <p:nvCxnSpPr>
                <p:cNvPr id="146" name="Google Shape;408;p8">
                  <a:extLst>
                    <a:ext uri="{FF2B5EF4-FFF2-40B4-BE49-F238E27FC236}">
                      <a16:creationId xmlns:a16="http://schemas.microsoft.com/office/drawing/2014/main" id="{44D2FFF3-5A23-4F4A-B382-59068028A5EF}"/>
                    </a:ext>
                  </a:extLst>
                </p:cNvPr>
                <p:cNvCxnSpPr/>
                <p:nvPr/>
              </p:nvCxnSpPr>
              <p:spPr>
                <a:xfrm>
                  <a:off x="5686425" y="3422547"/>
                  <a:ext cx="0" cy="232811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</p:cxnSp>
          </p:grpSp>
          <p:grpSp>
            <p:nvGrpSpPr>
              <p:cNvPr id="103" name="Google Shape;409;p8">
                <a:extLst>
                  <a:ext uri="{FF2B5EF4-FFF2-40B4-BE49-F238E27FC236}">
                    <a16:creationId xmlns:a16="http://schemas.microsoft.com/office/drawing/2014/main" id="{C6C7C2D8-3A4C-4CDB-905D-AA80786F9219}"/>
                  </a:ext>
                </a:extLst>
              </p:cNvPr>
              <p:cNvGrpSpPr/>
              <p:nvPr/>
            </p:nvGrpSpPr>
            <p:grpSpPr>
              <a:xfrm>
                <a:off x="7365746" y="1445728"/>
                <a:ext cx="204361" cy="232811"/>
                <a:chOff x="5584669" y="3422547"/>
                <a:chExt cx="204361" cy="232811"/>
              </a:xfrm>
            </p:grpSpPr>
            <p:sp>
              <p:nvSpPr>
                <p:cNvPr id="143" name="Google Shape;410;p8">
                  <a:extLst>
                    <a:ext uri="{FF2B5EF4-FFF2-40B4-BE49-F238E27FC236}">
                      <a16:creationId xmlns:a16="http://schemas.microsoft.com/office/drawing/2014/main" id="{7F9ED9EE-0DF6-4FEC-9FE7-69A031BFFCC1}"/>
                    </a:ext>
                  </a:extLst>
                </p:cNvPr>
                <p:cNvSpPr/>
                <p:nvPr/>
              </p:nvSpPr>
              <p:spPr>
                <a:xfrm>
                  <a:off x="5584669" y="3468490"/>
                  <a:ext cx="204361" cy="65285"/>
                </a:xfrm>
                <a:prstGeom prst="curvedUpArrow">
                  <a:avLst>
                    <a:gd name="adj1" fmla="val 25000"/>
                    <a:gd name="adj2" fmla="val 50000"/>
                    <a:gd name="adj3" fmla="val 25000"/>
                  </a:avLst>
                </a:prstGeom>
                <a:solidFill>
                  <a:schemeClr val="dk1"/>
                </a:solidFill>
                <a:ln w="1270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51427" tIns="25706" rIns="51427" bIns="25706" anchor="ctr" anchorCtr="0">
                  <a:noAutofit/>
                </a:bodyPr>
                <a:lstStyle/>
                <a:p>
                  <a:pPr algn="ctr">
                    <a:buClr>
                      <a:srgbClr val="000000"/>
                    </a:buClr>
                    <a:buSzPts val="1600"/>
                    <a:defRPr/>
                  </a:pPr>
                  <a:endParaRPr sz="50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cxnSp>
              <p:nvCxnSpPr>
                <p:cNvPr id="144" name="Google Shape;411;p8">
                  <a:extLst>
                    <a:ext uri="{FF2B5EF4-FFF2-40B4-BE49-F238E27FC236}">
                      <a16:creationId xmlns:a16="http://schemas.microsoft.com/office/drawing/2014/main" id="{81D898FB-9BD6-448F-B522-C3B26E7B1677}"/>
                    </a:ext>
                  </a:extLst>
                </p:cNvPr>
                <p:cNvCxnSpPr/>
                <p:nvPr/>
              </p:nvCxnSpPr>
              <p:spPr>
                <a:xfrm>
                  <a:off x="5686425" y="3422547"/>
                  <a:ext cx="0" cy="232811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</p:cxnSp>
          </p:grpSp>
          <p:grpSp>
            <p:nvGrpSpPr>
              <p:cNvPr id="104" name="Google Shape;412;p8">
                <a:extLst>
                  <a:ext uri="{FF2B5EF4-FFF2-40B4-BE49-F238E27FC236}">
                    <a16:creationId xmlns:a16="http://schemas.microsoft.com/office/drawing/2014/main" id="{D577681C-83BD-4663-A563-9BCC64702165}"/>
                  </a:ext>
                </a:extLst>
              </p:cNvPr>
              <p:cNvGrpSpPr/>
              <p:nvPr/>
            </p:nvGrpSpPr>
            <p:grpSpPr>
              <a:xfrm>
                <a:off x="7822153" y="1329322"/>
                <a:ext cx="204361" cy="232811"/>
                <a:chOff x="5584669" y="3422547"/>
                <a:chExt cx="204361" cy="232811"/>
              </a:xfrm>
            </p:grpSpPr>
            <p:sp>
              <p:nvSpPr>
                <p:cNvPr id="141" name="Google Shape;413;p8">
                  <a:extLst>
                    <a:ext uri="{FF2B5EF4-FFF2-40B4-BE49-F238E27FC236}">
                      <a16:creationId xmlns:a16="http://schemas.microsoft.com/office/drawing/2014/main" id="{2A840CB2-2954-40A4-8373-70DF8BC41706}"/>
                    </a:ext>
                  </a:extLst>
                </p:cNvPr>
                <p:cNvSpPr/>
                <p:nvPr/>
              </p:nvSpPr>
              <p:spPr>
                <a:xfrm>
                  <a:off x="5584669" y="3468490"/>
                  <a:ext cx="204361" cy="65285"/>
                </a:xfrm>
                <a:prstGeom prst="curvedUpArrow">
                  <a:avLst>
                    <a:gd name="adj1" fmla="val 25000"/>
                    <a:gd name="adj2" fmla="val 50000"/>
                    <a:gd name="adj3" fmla="val 25000"/>
                  </a:avLst>
                </a:prstGeom>
                <a:solidFill>
                  <a:schemeClr val="dk1"/>
                </a:solidFill>
                <a:ln w="1270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51427" tIns="25706" rIns="51427" bIns="25706" anchor="ctr" anchorCtr="0">
                  <a:noAutofit/>
                </a:bodyPr>
                <a:lstStyle/>
                <a:p>
                  <a:pPr algn="ctr">
                    <a:buClr>
                      <a:srgbClr val="000000"/>
                    </a:buClr>
                    <a:buSzPts val="1600"/>
                    <a:defRPr/>
                  </a:pPr>
                  <a:endParaRPr sz="50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cxnSp>
              <p:nvCxnSpPr>
                <p:cNvPr id="142" name="Google Shape;414;p8">
                  <a:extLst>
                    <a:ext uri="{FF2B5EF4-FFF2-40B4-BE49-F238E27FC236}">
                      <a16:creationId xmlns:a16="http://schemas.microsoft.com/office/drawing/2014/main" id="{3E5A26B0-EC59-4D5B-89EE-C17D4212F5C0}"/>
                    </a:ext>
                  </a:extLst>
                </p:cNvPr>
                <p:cNvCxnSpPr/>
                <p:nvPr/>
              </p:nvCxnSpPr>
              <p:spPr>
                <a:xfrm>
                  <a:off x="5686425" y="3422547"/>
                  <a:ext cx="0" cy="232811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</p:cxnSp>
          </p:grpSp>
          <p:sp>
            <p:nvSpPr>
              <p:cNvPr id="105" name="Google Shape;415;p8">
                <a:extLst>
                  <a:ext uri="{FF2B5EF4-FFF2-40B4-BE49-F238E27FC236}">
                    <a16:creationId xmlns:a16="http://schemas.microsoft.com/office/drawing/2014/main" id="{0FCEFB18-AADE-473C-81B5-A5FA439512E5}"/>
                  </a:ext>
                </a:extLst>
              </p:cNvPr>
              <p:cNvSpPr/>
              <p:nvPr/>
            </p:nvSpPr>
            <p:spPr>
              <a:xfrm>
                <a:off x="8219649" y="1009362"/>
                <a:ext cx="921156" cy="731805"/>
              </a:xfrm>
              <a:prstGeom prst="rect">
                <a:avLst/>
              </a:prstGeom>
              <a:solidFill>
                <a:schemeClr val="lt2"/>
              </a:solidFill>
              <a:ln w="12700" cap="flat" cmpd="sng">
                <a:solidFill>
                  <a:srgbClr val="D8D8D8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" name="Google Shape;416;p8">
                <a:extLst>
                  <a:ext uri="{FF2B5EF4-FFF2-40B4-BE49-F238E27FC236}">
                    <a16:creationId xmlns:a16="http://schemas.microsoft.com/office/drawing/2014/main" id="{3B2A9E34-997C-4722-BC03-CC962E74B92F}"/>
                  </a:ext>
                </a:extLst>
              </p:cNvPr>
              <p:cNvSpPr/>
              <p:nvPr/>
            </p:nvSpPr>
            <p:spPr>
              <a:xfrm rot="-701020">
                <a:off x="8526773" y="1084078"/>
                <a:ext cx="315683" cy="647656"/>
              </a:xfrm>
              <a:prstGeom prst="cloud">
                <a:avLst/>
              </a:prstGeom>
              <a:solidFill>
                <a:srgbClr val="AEABAB"/>
              </a:solidFill>
              <a:ln>
                <a:noFill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" name="Google Shape;417;p8">
                <a:extLst>
                  <a:ext uri="{FF2B5EF4-FFF2-40B4-BE49-F238E27FC236}">
                    <a16:creationId xmlns:a16="http://schemas.microsoft.com/office/drawing/2014/main" id="{7C83AB14-0742-46A1-8D57-CDF4CEF4321C}"/>
                  </a:ext>
                </a:extLst>
              </p:cNvPr>
              <p:cNvSpPr/>
              <p:nvPr/>
            </p:nvSpPr>
            <p:spPr>
              <a:xfrm>
                <a:off x="5930629" y="2224414"/>
                <a:ext cx="133997" cy="498027"/>
              </a:xfrm>
              <a:prstGeom prst="flowChartMagneticDisk">
                <a:avLst/>
              </a:prstGeom>
              <a:solidFill>
                <a:srgbClr val="BBD6EE"/>
              </a:solidFill>
              <a:ln w="12700" cap="flat" cmpd="sng">
                <a:solidFill>
                  <a:srgbClr val="A5A5A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8" name="Google Shape;418;p8">
                <a:extLst>
                  <a:ext uri="{FF2B5EF4-FFF2-40B4-BE49-F238E27FC236}">
                    <a16:creationId xmlns:a16="http://schemas.microsoft.com/office/drawing/2014/main" id="{BD64FCC3-62E5-4A71-8C70-9CC7CF8F8B46}"/>
                  </a:ext>
                </a:extLst>
              </p:cNvPr>
              <p:cNvSpPr/>
              <p:nvPr/>
            </p:nvSpPr>
            <p:spPr>
              <a:xfrm>
                <a:off x="5930629" y="2435327"/>
                <a:ext cx="133997" cy="146506"/>
              </a:xfrm>
              <a:prstGeom prst="cloud">
                <a:avLst/>
              </a:prstGeom>
              <a:solidFill>
                <a:srgbClr val="F7CAAC"/>
              </a:solidFill>
              <a:ln w="12700" cap="flat" cmpd="sng">
                <a:solidFill>
                  <a:srgbClr val="42719B">
                    <a:alpha val="23529"/>
                  </a:srgbClr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09" name="Google Shape;419;p8">
                <a:extLst>
                  <a:ext uri="{FF2B5EF4-FFF2-40B4-BE49-F238E27FC236}">
                    <a16:creationId xmlns:a16="http://schemas.microsoft.com/office/drawing/2014/main" id="{84E51E2E-397D-4A37-AAB8-502A0B052464}"/>
                  </a:ext>
                </a:extLst>
              </p:cNvPr>
              <p:cNvGrpSpPr/>
              <p:nvPr/>
            </p:nvGrpSpPr>
            <p:grpSpPr>
              <a:xfrm>
                <a:off x="5895663" y="1980292"/>
                <a:ext cx="204361" cy="1168642"/>
                <a:chOff x="5584669" y="3288254"/>
                <a:chExt cx="204361" cy="1168642"/>
              </a:xfrm>
            </p:grpSpPr>
            <p:sp>
              <p:nvSpPr>
                <p:cNvPr id="139" name="Google Shape;420;p8">
                  <a:extLst>
                    <a:ext uri="{FF2B5EF4-FFF2-40B4-BE49-F238E27FC236}">
                      <a16:creationId xmlns:a16="http://schemas.microsoft.com/office/drawing/2014/main" id="{7683472D-5520-4D35-AC3A-DD1EEBF60B45}"/>
                    </a:ext>
                  </a:extLst>
                </p:cNvPr>
                <p:cNvSpPr/>
                <p:nvPr/>
              </p:nvSpPr>
              <p:spPr>
                <a:xfrm>
                  <a:off x="5584669" y="3468490"/>
                  <a:ext cx="204361" cy="65285"/>
                </a:xfrm>
                <a:prstGeom prst="curvedUpArrow">
                  <a:avLst>
                    <a:gd name="adj1" fmla="val 25000"/>
                    <a:gd name="adj2" fmla="val 50000"/>
                    <a:gd name="adj3" fmla="val 25000"/>
                  </a:avLst>
                </a:prstGeom>
                <a:solidFill>
                  <a:schemeClr val="dk1"/>
                </a:solidFill>
                <a:ln w="12700" cap="flat" cmpd="sng">
                  <a:solidFill>
                    <a:schemeClr val="dk1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51427" tIns="25706" rIns="51427" bIns="25706" anchor="ctr" anchorCtr="0">
                  <a:noAutofit/>
                </a:bodyPr>
                <a:lstStyle/>
                <a:p>
                  <a:pPr algn="ctr">
                    <a:buClr>
                      <a:srgbClr val="000000"/>
                    </a:buClr>
                    <a:buSzPts val="1600"/>
                    <a:defRPr/>
                  </a:pPr>
                  <a:endParaRPr sz="50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cxnSp>
              <p:nvCxnSpPr>
                <p:cNvPr id="140" name="Google Shape;421;p8">
                  <a:extLst>
                    <a:ext uri="{FF2B5EF4-FFF2-40B4-BE49-F238E27FC236}">
                      <a16:creationId xmlns:a16="http://schemas.microsoft.com/office/drawing/2014/main" id="{A137DFFC-8303-4230-B2A0-FC95CEB35CB1}"/>
                    </a:ext>
                  </a:extLst>
                </p:cNvPr>
                <p:cNvCxnSpPr/>
                <p:nvPr/>
              </p:nvCxnSpPr>
              <p:spPr>
                <a:xfrm>
                  <a:off x="5687847" y="3288254"/>
                  <a:ext cx="0" cy="1168642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chemeClr val="dk1"/>
                  </a:solidFill>
                  <a:prstDash val="dot"/>
                  <a:miter lim="800000"/>
                  <a:headEnd type="none" w="sm" len="sm"/>
                  <a:tailEnd type="none" w="sm" len="sm"/>
                </a:ln>
              </p:spPr>
            </p:cxnSp>
          </p:grpSp>
          <p:sp>
            <p:nvSpPr>
              <p:cNvPr id="110" name="Google Shape;422;p8">
                <a:extLst>
                  <a:ext uri="{FF2B5EF4-FFF2-40B4-BE49-F238E27FC236}">
                    <a16:creationId xmlns:a16="http://schemas.microsoft.com/office/drawing/2014/main" id="{CC844C9F-DCAD-45EE-AC35-0AF0D505BA06}"/>
                  </a:ext>
                </a:extLst>
              </p:cNvPr>
              <p:cNvSpPr/>
              <p:nvPr/>
            </p:nvSpPr>
            <p:spPr>
              <a:xfrm rot="-3415805">
                <a:off x="6371523" y="2221330"/>
                <a:ext cx="310945" cy="1204309"/>
              </a:xfrm>
              <a:prstGeom prst="triangle">
                <a:avLst>
                  <a:gd name="adj" fmla="val 50000"/>
                </a:avLst>
              </a:prstGeom>
              <a:gradFill>
                <a:gsLst>
                  <a:gs pos="0">
                    <a:srgbClr val="FEE599"/>
                  </a:gs>
                  <a:gs pos="74000">
                    <a:srgbClr val="F7C4A1"/>
                  </a:gs>
                  <a:gs pos="83000">
                    <a:srgbClr val="F7C4A1"/>
                  </a:gs>
                  <a:gs pos="100000">
                    <a:srgbClr val="FAD7BE"/>
                  </a:gs>
                </a:gsLst>
                <a:lin ang="5400000" scaled="0"/>
              </a:gradFill>
              <a:ln>
                <a:noFill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" name="Google Shape;423;p8">
                <a:extLst>
                  <a:ext uri="{FF2B5EF4-FFF2-40B4-BE49-F238E27FC236}">
                    <a16:creationId xmlns:a16="http://schemas.microsoft.com/office/drawing/2014/main" id="{7BDBDD5A-9E3B-4129-9F19-F1E736567F1E}"/>
                  </a:ext>
                </a:extLst>
              </p:cNvPr>
              <p:cNvSpPr/>
              <p:nvPr/>
            </p:nvSpPr>
            <p:spPr>
              <a:xfrm rot="964593">
                <a:off x="6383389" y="2675433"/>
                <a:ext cx="1000076" cy="561432"/>
              </a:xfrm>
              <a:prstGeom prst="cube">
                <a:avLst>
                  <a:gd name="adj" fmla="val 25000"/>
                </a:avLst>
              </a:prstGeom>
              <a:solidFill>
                <a:schemeClr val="accent5"/>
              </a:solidFill>
              <a:ln w="12700" cap="flat" cmpd="sng">
                <a:solidFill>
                  <a:srgbClr val="42719B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" name="Google Shape;424;p8">
                <a:extLst>
                  <a:ext uri="{FF2B5EF4-FFF2-40B4-BE49-F238E27FC236}">
                    <a16:creationId xmlns:a16="http://schemas.microsoft.com/office/drawing/2014/main" id="{143A0E65-E1E0-4B72-9735-A9291C2248D7}"/>
                  </a:ext>
                </a:extLst>
              </p:cNvPr>
              <p:cNvSpPr/>
              <p:nvPr/>
            </p:nvSpPr>
            <p:spPr>
              <a:xfrm>
                <a:off x="3552825" y="3246376"/>
                <a:ext cx="1366740" cy="575521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500">
                  <a:solidFill>
                    <a:prstClr val="white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" name="Google Shape;425;p8">
                <a:extLst>
                  <a:ext uri="{FF2B5EF4-FFF2-40B4-BE49-F238E27FC236}">
                    <a16:creationId xmlns:a16="http://schemas.microsoft.com/office/drawing/2014/main" id="{8A40DF00-9A1B-45F7-B1B5-EF701D2E5008}"/>
                  </a:ext>
                </a:extLst>
              </p:cNvPr>
              <p:cNvSpPr txBox="1"/>
              <p:nvPr/>
            </p:nvSpPr>
            <p:spPr>
              <a:xfrm>
                <a:off x="8313812" y="583810"/>
                <a:ext cx="1653984" cy="6191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1427" tIns="25706" rIns="51427" bIns="25706" anchor="t" anchorCtr="0">
                <a:spAutoFit/>
              </a:bodyPr>
              <a:lstStyle/>
              <a:p>
                <a:pPr>
                  <a:buClr>
                    <a:srgbClr val="000000"/>
                  </a:buClr>
                  <a:buSzPts val="1600"/>
                  <a:defRPr/>
                </a:pPr>
                <a:r>
                  <a:rPr lang="es-ES" sz="500" dirty="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Detector</a:t>
                </a:r>
                <a:endParaRPr sz="5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4" name="Google Shape;426;p8">
                <a:extLst>
                  <a:ext uri="{FF2B5EF4-FFF2-40B4-BE49-F238E27FC236}">
                    <a16:creationId xmlns:a16="http://schemas.microsoft.com/office/drawing/2014/main" id="{7853B3C0-662F-453D-9C98-6EB74B4DB8F9}"/>
                  </a:ext>
                </a:extLst>
              </p:cNvPr>
              <p:cNvSpPr txBox="1"/>
              <p:nvPr/>
            </p:nvSpPr>
            <p:spPr>
              <a:xfrm>
                <a:off x="3231959" y="3364361"/>
                <a:ext cx="2032730" cy="6191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1427" tIns="25706" rIns="51427" bIns="25706" anchor="t" anchorCtr="0">
                <a:spAutoFit/>
              </a:bodyPr>
              <a:lstStyle/>
              <a:p>
                <a:pPr>
                  <a:buClr>
                    <a:srgbClr val="000000"/>
                  </a:buClr>
                  <a:buSzPts val="1600"/>
                  <a:defRPr/>
                </a:pPr>
                <a:r>
                  <a:rPr lang="es-ES" sz="500" dirty="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KB </a:t>
                </a:r>
                <a:r>
                  <a:rPr lang="es-ES" sz="500" dirty="0" err="1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mirrors</a:t>
                </a:r>
                <a:endParaRPr sz="5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115" name="Google Shape;427;p8">
                <a:extLst>
                  <a:ext uri="{FF2B5EF4-FFF2-40B4-BE49-F238E27FC236}">
                    <a16:creationId xmlns:a16="http://schemas.microsoft.com/office/drawing/2014/main" id="{0B3DCB85-AD36-48CA-A900-60BBB0C6F794}"/>
                  </a:ext>
                </a:extLst>
              </p:cNvPr>
              <p:cNvCxnSpPr>
                <a:cxnSpLocks/>
                <a:stCxn id="114" idx="0"/>
              </p:cNvCxnSpPr>
              <p:nvPr/>
            </p:nvCxnSpPr>
            <p:spPr>
              <a:xfrm flipV="1">
                <a:off x="4248326" y="3095871"/>
                <a:ext cx="375409" cy="268490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miter lim="800000"/>
                <a:headEnd type="none" w="sm" len="sm"/>
                <a:tailEnd type="triangle" w="med" len="med"/>
              </a:ln>
            </p:spPr>
          </p:cxnSp>
          <p:cxnSp>
            <p:nvCxnSpPr>
              <p:cNvPr id="116" name="Google Shape;428;p8">
                <a:extLst>
                  <a:ext uri="{FF2B5EF4-FFF2-40B4-BE49-F238E27FC236}">
                    <a16:creationId xmlns:a16="http://schemas.microsoft.com/office/drawing/2014/main" id="{2BC183D9-44FD-4261-BF85-28A7C3D3C290}"/>
                  </a:ext>
                </a:extLst>
              </p:cNvPr>
              <p:cNvCxnSpPr>
                <a:cxnSpLocks/>
                <a:stCxn id="114" idx="0"/>
              </p:cNvCxnSpPr>
              <p:nvPr/>
            </p:nvCxnSpPr>
            <p:spPr>
              <a:xfrm flipH="1" flipV="1">
                <a:off x="3877043" y="3229967"/>
                <a:ext cx="371283" cy="134394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miter lim="800000"/>
                <a:headEnd type="none" w="sm" len="sm"/>
                <a:tailEnd type="triangle" w="med" len="med"/>
              </a:ln>
            </p:spPr>
          </p:cxnSp>
          <p:sp>
            <p:nvSpPr>
              <p:cNvPr id="117" name="Google Shape;429;p8">
                <a:extLst>
                  <a:ext uri="{FF2B5EF4-FFF2-40B4-BE49-F238E27FC236}">
                    <a16:creationId xmlns:a16="http://schemas.microsoft.com/office/drawing/2014/main" id="{85F42908-6FEF-46AF-AB87-CA8FB8F45CD4}"/>
                  </a:ext>
                </a:extLst>
              </p:cNvPr>
              <p:cNvSpPr txBox="1"/>
              <p:nvPr/>
            </p:nvSpPr>
            <p:spPr>
              <a:xfrm>
                <a:off x="7361562" y="2781640"/>
                <a:ext cx="2162404" cy="6191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1427" tIns="25706" rIns="51427" bIns="25706" anchor="t" anchorCtr="0">
                <a:spAutoFit/>
              </a:bodyPr>
              <a:lstStyle/>
              <a:p>
                <a:pPr>
                  <a:buClr>
                    <a:srgbClr val="000000"/>
                  </a:buClr>
                  <a:buSzPts val="1600"/>
                  <a:defRPr/>
                </a:pPr>
                <a:r>
                  <a:rPr lang="es-ES" sz="500" dirty="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XRF detector</a:t>
                </a:r>
                <a:endParaRPr sz="5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" name="Google Shape;430;p8">
                <a:extLst>
                  <a:ext uri="{FF2B5EF4-FFF2-40B4-BE49-F238E27FC236}">
                    <a16:creationId xmlns:a16="http://schemas.microsoft.com/office/drawing/2014/main" id="{1F5669CE-F05F-4D7A-BFD7-1ACFC7528714}"/>
                  </a:ext>
                </a:extLst>
              </p:cNvPr>
              <p:cNvSpPr txBox="1"/>
              <p:nvPr/>
            </p:nvSpPr>
            <p:spPr>
              <a:xfrm>
                <a:off x="5895666" y="384819"/>
                <a:ext cx="1896660" cy="4713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1427" tIns="25706" rIns="51427" bIns="25706" anchor="t" anchorCtr="0">
                <a:spAutoFit/>
              </a:bodyPr>
              <a:lstStyle/>
              <a:p>
                <a:pPr algn="ctr">
                  <a:buClr>
                    <a:srgbClr val="000000"/>
                  </a:buClr>
                  <a:buSzPts val="1200"/>
                  <a:defRPr/>
                </a:pPr>
                <a:r>
                  <a:rPr lang="es-ES" sz="30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Sample positions</a:t>
                </a:r>
                <a:endParaRPr sz="30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119" name="Google Shape;431;p8">
                <a:extLst>
                  <a:ext uri="{FF2B5EF4-FFF2-40B4-BE49-F238E27FC236}">
                    <a16:creationId xmlns:a16="http://schemas.microsoft.com/office/drawing/2014/main" id="{925CF55D-F9A0-496F-BAD5-2E374CEAB4C8}"/>
                  </a:ext>
                </a:extLst>
              </p:cNvPr>
              <p:cNvCxnSpPr/>
              <p:nvPr/>
            </p:nvCxnSpPr>
            <p:spPr>
              <a:xfrm flipH="1">
                <a:off x="6555381" y="904271"/>
                <a:ext cx="427996" cy="592367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miter lim="800000"/>
                <a:headEnd type="none" w="sm" len="sm"/>
                <a:tailEnd type="triangle" w="med" len="med"/>
              </a:ln>
            </p:spPr>
          </p:cxnSp>
          <p:cxnSp>
            <p:nvCxnSpPr>
              <p:cNvPr id="121" name="Google Shape;432;p8">
                <a:extLst>
                  <a:ext uri="{FF2B5EF4-FFF2-40B4-BE49-F238E27FC236}">
                    <a16:creationId xmlns:a16="http://schemas.microsoft.com/office/drawing/2014/main" id="{DCAECD79-6689-44A2-A1B7-0A317405110F}"/>
                  </a:ext>
                </a:extLst>
              </p:cNvPr>
              <p:cNvCxnSpPr/>
              <p:nvPr/>
            </p:nvCxnSpPr>
            <p:spPr>
              <a:xfrm>
                <a:off x="6958738" y="916140"/>
                <a:ext cx="565827" cy="262741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miter lim="800000"/>
                <a:headEnd type="none" w="sm" len="sm"/>
                <a:tailEnd type="triangle" w="med" len="med"/>
              </a:ln>
            </p:spPr>
          </p:cxnSp>
          <p:cxnSp>
            <p:nvCxnSpPr>
              <p:cNvPr id="125" name="Google Shape;433;p8">
                <a:extLst>
                  <a:ext uri="{FF2B5EF4-FFF2-40B4-BE49-F238E27FC236}">
                    <a16:creationId xmlns:a16="http://schemas.microsoft.com/office/drawing/2014/main" id="{983A612C-1C4D-4E1D-B678-F9F916556E7B}"/>
                  </a:ext>
                </a:extLst>
              </p:cNvPr>
              <p:cNvCxnSpPr/>
              <p:nvPr/>
            </p:nvCxnSpPr>
            <p:spPr>
              <a:xfrm>
                <a:off x="6958738" y="916140"/>
                <a:ext cx="237229" cy="386286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miter lim="800000"/>
                <a:headEnd type="none" w="sm" len="sm"/>
                <a:tailEnd type="triangle" w="med" len="med"/>
              </a:ln>
            </p:spPr>
          </p:cxnSp>
          <p:cxnSp>
            <p:nvCxnSpPr>
              <p:cNvPr id="128" name="Google Shape;434;p8">
                <a:extLst>
                  <a:ext uri="{FF2B5EF4-FFF2-40B4-BE49-F238E27FC236}">
                    <a16:creationId xmlns:a16="http://schemas.microsoft.com/office/drawing/2014/main" id="{DE49E144-C3D7-4998-BDCE-0034F65F5A58}"/>
                  </a:ext>
                </a:extLst>
              </p:cNvPr>
              <p:cNvCxnSpPr/>
              <p:nvPr/>
            </p:nvCxnSpPr>
            <p:spPr>
              <a:xfrm flipH="1">
                <a:off x="6917606" y="925701"/>
                <a:ext cx="41133" cy="456002"/>
              </a:xfrm>
              <a:prstGeom prst="straightConnector1">
                <a:avLst/>
              </a:prstGeom>
              <a:noFill/>
              <a:ln w="9525" cap="flat" cmpd="sng">
                <a:solidFill>
                  <a:srgbClr val="7F7F7F"/>
                </a:solidFill>
                <a:prstDash val="solid"/>
                <a:miter lim="800000"/>
                <a:headEnd type="none" w="sm" len="sm"/>
                <a:tailEnd type="triangle" w="med" len="med"/>
              </a:ln>
            </p:spPr>
          </p:cxnSp>
          <p:sp>
            <p:nvSpPr>
              <p:cNvPr id="132" name="Google Shape;435;p8">
                <a:extLst>
                  <a:ext uri="{FF2B5EF4-FFF2-40B4-BE49-F238E27FC236}">
                    <a16:creationId xmlns:a16="http://schemas.microsoft.com/office/drawing/2014/main" id="{8118B29E-1BEF-42BF-867C-D27BD37AA19B}"/>
                  </a:ext>
                </a:extLst>
              </p:cNvPr>
              <p:cNvSpPr/>
              <p:nvPr/>
            </p:nvSpPr>
            <p:spPr>
              <a:xfrm>
                <a:off x="6189016" y="3366581"/>
                <a:ext cx="1450191" cy="6191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1427" tIns="25706" rIns="51427" bIns="25706" anchor="t" anchorCtr="0">
                <a:spAutoFit/>
              </a:bodyPr>
              <a:lstStyle/>
              <a:p>
                <a:pPr>
                  <a:buClr>
                    <a:srgbClr val="000000"/>
                  </a:buClr>
                  <a:buSzPts val="1600"/>
                  <a:defRPr/>
                </a:pPr>
                <a:r>
                  <a:rPr lang="es-ES" sz="500" dirty="0" err="1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Sample</a:t>
                </a:r>
                <a:r>
                  <a:rPr lang="es-ES" sz="500" dirty="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 </a:t>
                </a:r>
                <a:endParaRPr sz="5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34" name="Google Shape;436;p8">
                <a:extLst>
                  <a:ext uri="{FF2B5EF4-FFF2-40B4-BE49-F238E27FC236}">
                    <a16:creationId xmlns:a16="http://schemas.microsoft.com/office/drawing/2014/main" id="{8414AC26-02FB-46FD-A3DE-02A75B78FCDB}"/>
                  </a:ext>
                </a:extLst>
              </p:cNvPr>
              <p:cNvPicPr preferRelativeResize="0"/>
              <p:nvPr/>
            </p:nvPicPr>
            <p:blipFill rotWithShape="1">
              <a:blip r:embed="rId4">
                <a:alphaModFix/>
              </a:blip>
              <a:srcRect l="24656" t="24662" r="60760" b="46568"/>
              <a:stretch/>
            </p:blipFill>
            <p:spPr>
              <a:xfrm rot="10800000" flipH="1">
                <a:off x="5805817" y="3480465"/>
                <a:ext cx="383201" cy="425198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6" name="Google Shape;437;p8">
                <a:extLst>
                  <a:ext uri="{FF2B5EF4-FFF2-40B4-BE49-F238E27FC236}">
                    <a16:creationId xmlns:a16="http://schemas.microsoft.com/office/drawing/2014/main" id="{BB392EF3-52EA-4478-B810-0227C2EF9E41}"/>
                  </a:ext>
                </a:extLst>
              </p:cNvPr>
              <p:cNvSpPr/>
              <p:nvPr/>
            </p:nvSpPr>
            <p:spPr>
              <a:xfrm>
                <a:off x="4554073" y="3984837"/>
                <a:ext cx="4312237" cy="4713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1427" tIns="25706" rIns="51427" bIns="25706" anchor="t" anchorCtr="0">
                <a:spAutoFit/>
              </a:bodyPr>
              <a:lstStyle/>
              <a:p>
                <a:pPr>
                  <a:buClr>
                    <a:srgbClr val="000000"/>
                  </a:buClr>
                  <a:buSzPts val="1200"/>
                  <a:defRPr/>
                </a:pPr>
                <a:r>
                  <a:rPr lang="es-ES" sz="300" dirty="0" err="1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Cryogenic</a:t>
                </a:r>
                <a:r>
                  <a:rPr lang="es-ES" sz="300" dirty="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 </a:t>
                </a:r>
                <a:r>
                  <a:rPr lang="es-ES" sz="300" dirty="0" err="1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stage</a:t>
                </a:r>
                <a:r>
                  <a:rPr lang="es-ES" sz="300" dirty="0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 </a:t>
                </a:r>
                <a:r>
                  <a:rPr lang="es-ES" sz="300" dirty="0" err="1">
                    <a:solidFill>
                      <a:prstClr val="black"/>
                    </a:solidFill>
                    <a:latin typeface="Calibri"/>
                    <a:ea typeface="Calibri"/>
                    <a:cs typeface="Calibri"/>
                    <a:sym typeface="Calibri"/>
                  </a:rPr>
                  <a:t>temperature</a:t>
                </a:r>
                <a:endParaRPr sz="3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76" name="Google Shape;438;p8">
              <a:extLst>
                <a:ext uri="{FF2B5EF4-FFF2-40B4-BE49-F238E27FC236}">
                  <a16:creationId xmlns:a16="http://schemas.microsoft.com/office/drawing/2014/main" id="{05EAD309-0642-4216-B423-ADEB3D5A716A}"/>
                </a:ext>
              </a:extLst>
            </p:cNvPr>
            <p:cNvSpPr/>
            <p:nvPr/>
          </p:nvSpPr>
          <p:spPr>
            <a:xfrm rot="7248972">
              <a:off x="3401380" y="2366524"/>
              <a:ext cx="310945" cy="568878"/>
            </a:xfrm>
            <a:prstGeom prst="triangle">
              <a:avLst>
                <a:gd name="adj" fmla="val 50000"/>
              </a:avLst>
            </a:prstGeom>
            <a:gradFill>
              <a:gsLst>
                <a:gs pos="0">
                  <a:srgbClr val="FEE599"/>
                </a:gs>
                <a:gs pos="74000">
                  <a:srgbClr val="F7C4A1"/>
                </a:gs>
                <a:gs pos="83000">
                  <a:srgbClr val="F7C4A1"/>
                </a:gs>
                <a:gs pos="100000">
                  <a:srgbClr val="FAD7BE"/>
                </a:gs>
              </a:gsLst>
              <a:lin ang="5400000" scaled="0"/>
            </a:gradFill>
            <a:ln>
              <a:noFill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5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" name="Google Shape;439;p8">
              <a:extLst>
                <a:ext uri="{FF2B5EF4-FFF2-40B4-BE49-F238E27FC236}">
                  <a16:creationId xmlns:a16="http://schemas.microsoft.com/office/drawing/2014/main" id="{004C3EA6-85BC-4F83-9B44-D7F9EBFF538C}"/>
                </a:ext>
              </a:extLst>
            </p:cNvPr>
            <p:cNvSpPr/>
            <p:nvPr/>
          </p:nvSpPr>
          <p:spPr>
            <a:xfrm rot="964593">
              <a:off x="2491409" y="2002035"/>
              <a:ext cx="1000076" cy="561432"/>
            </a:xfrm>
            <a:prstGeom prst="cube">
              <a:avLst>
                <a:gd name="adj" fmla="val 25000"/>
              </a:avLst>
            </a:prstGeom>
            <a:solidFill>
              <a:schemeClr val="accent5"/>
            </a:solidFill>
            <a:ln w="12700" cap="flat" cmpd="sng">
              <a:solidFill>
                <a:srgbClr val="42719B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5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" name="Google Shape;440;p8">
              <a:extLst>
                <a:ext uri="{FF2B5EF4-FFF2-40B4-BE49-F238E27FC236}">
                  <a16:creationId xmlns:a16="http://schemas.microsoft.com/office/drawing/2014/main" id="{6E502BF6-05D8-4549-BA24-DD95DF6D1CDB}"/>
                </a:ext>
              </a:extLst>
            </p:cNvPr>
            <p:cNvSpPr txBox="1"/>
            <p:nvPr/>
          </p:nvSpPr>
          <p:spPr>
            <a:xfrm>
              <a:off x="1402064" y="1512023"/>
              <a:ext cx="2140044" cy="61919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  <a:defRPr/>
              </a:pPr>
              <a:r>
                <a:rPr lang="es-ES" sz="5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XRF detector</a:t>
              </a:r>
              <a:endParaRPr sz="5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9" name="Google Shape;444;p8">
            <a:extLst>
              <a:ext uri="{FF2B5EF4-FFF2-40B4-BE49-F238E27FC236}">
                <a16:creationId xmlns:a16="http://schemas.microsoft.com/office/drawing/2014/main" id="{ADFAB9A2-20FD-4750-86B2-E46F2F13B7D8}"/>
              </a:ext>
            </a:extLst>
          </p:cNvPr>
          <p:cNvGrpSpPr/>
          <p:nvPr/>
        </p:nvGrpSpPr>
        <p:grpSpPr>
          <a:xfrm>
            <a:off x="7296348" y="3884124"/>
            <a:ext cx="1624949" cy="705347"/>
            <a:chOff x="5856282" y="1539302"/>
            <a:chExt cx="4776515" cy="2318773"/>
          </a:xfrm>
        </p:grpSpPr>
        <p:sp>
          <p:nvSpPr>
            <p:cNvPr id="150" name="Google Shape;445;p8">
              <a:extLst>
                <a:ext uri="{FF2B5EF4-FFF2-40B4-BE49-F238E27FC236}">
                  <a16:creationId xmlns:a16="http://schemas.microsoft.com/office/drawing/2014/main" id="{E10C4057-BA4D-4490-96F7-79FB3016CB03}"/>
                </a:ext>
              </a:extLst>
            </p:cNvPr>
            <p:cNvSpPr/>
            <p:nvPr/>
          </p:nvSpPr>
          <p:spPr>
            <a:xfrm rot="4614907">
              <a:off x="7778128" y="2169356"/>
              <a:ext cx="204512" cy="792088"/>
            </a:xfrm>
            <a:prstGeom prst="triangle">
              <a:avLst>
                <a:gd name="adj" fmla="val 50000"/>
              </a:avLst>
            </a:prstGeom>
            <a:gradFill>
              <a:gsLst>
                <a:gs pos="0">
                  <a:srgbClr val="FF0000"/>
                </a:gs>
                <a:gs pos="74000">
                  <a:srgbClr val="F7C4A1"/>
                </a:gs>
                <a:gs pos="83000">
                  <a:srgbClr val="F7C4A1"/>
                </a:gs>
                <a:gs pos="100000">
                  <a:srgbClr val="FAD7BE"/>
                </a:gs>
              </a:gsLst>
              <a:lin ang="5400000" scaled="0"/>
            </a:gradFill>
            <a:ln>
              <a:noFill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51" name="Google Shape;446;p8">
              <a:extLst>
                <a:ext uri="{FF2B5EF4-FFF2-40B4-BE49-F238E27FC236}">
                  <a16:creationId xmlns:a16="http://schemas.microsoft.com/office/drawing/2014/main" id="{59954151-4AD3-4DF8-B7C8-80663103AA22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9368" t="66926" r="72185" b="22329"/>
            <a:stretch/>
          </p:blipFill>
          <p:spPr>
            <a:xfrm>
              <a:off x="5856282" y="2153099"/>
              <a:ext cx="1705533" cy="1220340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152" name="Google Shape;447;p8">
              <a:extLst>
                <a:ext uri="{FF2B5EF4-FFF2-40B4-BE49-F238E27FC236}">
                  <a16:creationId xmlns:a16="http://schemas.microsoft.com/office/drawing/2014/main" id="{AAA27EEB-F0C1-4424-BF8F-372FCF579162}"/>
                </a:ext>
              </a:extLst>
            </p:cNvPr>
            <p:cNvCxnSpPr/>
            <p:nvPr/>
          </p:nvCxnSpPr>
          <p:spPr>
            <a:xfrm>
              <a:off x="5856282" y="2780786"/>
              <a:ext cx="595573" cy="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cxnSp>
          <p:nvCxnSpPr>
            <p:cNvPr id="153" name="Google Shape;448;p8">
              <a:extLst>
                <a:ext uri="{FF2B5EF4-FFF2-40B4-BE49-F238E27FC236}">
                  <a16:creationId xmlns:a16="http://schemas.microsoft.com/office/drawing/2014/main" id="{A18A2D89-F798-4DB9-9FF4-3C8C187FF54C}"/>
                </a:ext>
              </a:extLst>
            </p:cNvPr>
            <p:cNvCxnSpPr/>
            <p:nvPr/>
          </p:nvCxnSpPr>
          <p:spPr>
            <a:xfrm>
              <a:off x="5856282" y="2875182"/>
              <a:ext cx="595573" cy="0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cxnSp>
          <p:nvCxnSpPr>
            <p:cNvPr id="154" name="Google Shape;449;p8">
              <a:extLst>
                <a:ext uri="{FF2B5EF4-FFF2-40B4-BE49-F238E27FC236}">
                  <a16:creationId xmlns:a16="http://schemas.microsoft.com/office/drawing/2014/main" id="{797BA134-6692-4A2D-BBF6-5BAFCAE6BD4A}"/>
                </a:ext>
              </a:extLst>
            </p:cNvPr>
            <p:cNvCxnSpPr/>
            <p:nvPr/>
          </p:nvCxnSpPr>
          <p:spPr>
            <a:xfrm rot="10800000" flipH="1">
              <a:off x="6446958" y="2707099"/>
              <a:ext cx="542079" cy="73687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cxnSp>
          <p:nvCxnSpPr>
            <p:cNvPr id="155" name="Google Shape;450;p8">
              <a:extLst>
                <a:ext uri="{FF2B5EF4-FFF2-40B4-BE49-F238E27FC236}">
                  <a16:creationId xmlns:a16="http://schemas.microsoft.com/office/drawing/2014/main" id="{580A9F17-A9B2-4524-9CA2-034930250DCE}"/>
                </a:ext>
              </a:extLst>
            </p:cNvPr>
            <p:cNvCxnSpPr/>
            <p:nvPr/>
          </p:nvCxnSpPr>
          <p:spPr>
            <a:xfrm rot="10800000" flipH="1">
              <a:off x="6438009" y="2801495"/>
              <a:ext cx="542079" cy="73687"/>
            </a:xfrm>
            <a:prstGeom prst="straightConnector1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156" name="Google Shape;451;p8">
              <a:extLst>
                <a:ext uri="{FF2B5EF4-FFF2-40B4-BE49-F238E27FC236}">
                  <a16:creationId xmlns:a16="http://schemas.microsoft.com/office/drawing/2014/main" id="{5D8A50E1-BC09-4D71-A92D-80978D702E3C}"/>
                </a:ext>
              </a:extLst>
            </p:cNvPr>
            <p:cNvSpPr/>
            <p:nvPr/>
          </p:nvSpPr>
          <p:spPr>
            <a:xfrm>
              <a:off x="8809671" y="1987019"/>
              <a:ext cx="605855" cy="481317"/>
            </a:xfrm>
            <a:prstGeom prst="rect">
              <a:avLst/>
            </a:prstGeom>
            <a:solidFill>
              <a:schemeClr val="lt2"/>
            </a:solidFill>
            <a:ln w="12700" cap="flat" cmpd="sng">
              <a:solidFill>
                <a:srgbClr val="D8D8D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452;p8">
              <a:extLst>
                <a:ext uri="{FF2B5EF4-FFF2-40B4-BE49-F238E27FC236}">
                  <a16:creationId xmlns:a16="http://schemas.microsoft.com/office/drawing/2014/main" id="{27C4FA3D-AEF8-4E6E-9227-0F3649B5FA4E}"/>
                </a:ext>
              </a:extLst>
            </p:cNvPr>
            <p:cNvSpPr/>
            <p:nvPr/>
          </p:nvSpPr>
          <p:spPr>
            <a:xfrm>
              <a:off x="8226804" y="2322756"/>
              <a:ext cx="88131" cy="327558"/>
            </a:xfrm>
            <a:prstGeom prst="flowChartMagneticDisk">
              <a:avLst/>
            </a:prstGeom>
            <a:solidFill>
              <a:srgbClr val="BBD6EE"/>
            </a:solidFill>
            <a:ln w="12700" cap="flat" cmpd="sng">
              <a:solidFill>
                <a:srgbClr val="A5A5A5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" name="Google Shape;453;p8">
              <a:extLst>
                <a:ext uri="{FF2B5EF4-FFF2-40B4-BE49-F238E27FC236}">
                  <a16:creationId xmlns:a16="http://schemas.microsoft.com/office/drawing/2014/main" id="{9B0C7625-3961-440F-B012-111B981DF52C}"/>
                </a:ext>
              </a:extLst>
            </p:cNvPr>
            <p:cNvSpPr/>
            <p:nvPr/>
          </p:nvSpPr>
          <p:spPr>
            <a:xfrm>
              <a:off x="8226804" y="2461476"/>
              <a:ext cx="88131" cy="96359"/>
            </a:xfrm>
            <a:prstGeom prst="cloud">
              <a:avLst/>
            </a:prstGeom>
            <a:solidFill>
              <a:srgbClr val="F7CAAC"/>
            </a:solidFill>
            <a:ln w="12700" cap="flat" cmpd="sng">
              <a:solidFill>
                <a:srgbClr val="42719B">
                  <a:alpha val="23529"/>
                </a:srgbClr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9" name="Google Shape;454;p8">
              <a:extLst>
                <a:ext uri="{FF2B5EF4-FFF2-40B4-BE49-F238E27FC236}">
                  <a16:creationId xmlns:a16="http://schemas.microsoft.com/office/drawing/2014/main" id="{2B187FBB-2AEA-4725-A69D-388444B66387}"/>
                </a:ext>
              </a:extLst>
            </p:cNvPr>
            <p:cNvGrpSpPr/>
            <p:nvPr/>
          </p:nvGrpSpPr>
          <p:grpSpPr>
            <a:xfrm>
              <a:off x="8203806" y="2162194"/>
              <a:ext cx="134411" cy="768629"/>
              <a:chOff x="5584669" y="3288254"/>
              <a:chExt cx="204361" cy="1168642"/>
            </a:xfrm>
          </p:grpSpPr>
          <p:sp>
            <p:nvSpPr>
              <p:cNvPr id="175" name="Google Shape;455;p8">
                <a:extLst>
                  <a:ext uri="{FF2B5EF4-FFF2-40B4-BE49-F238E27FC236}">
                    <a16:creationId xmlns:a16="http://schemas.microsoft.com/office/drawing/2014/main" id="{9FD61D48-0A13-45C4-BACB-57395FE98D6F}"/>
                  </a:ext>
                </a:extLst>
              </p:cNvPr>
              <p:cNvSpPr/>
              <p:nvPr/>
            </p:nvSpPr>
            <p:spPr>
              <a:xfrm>
                <a:off x="5584669" y="3468490"/>
                <a:ext cx="204361" cy="65285"/>
              </a:xfrm>
              <a:prstGeom prst="curvedUpArrow">
                <a:avLst>
                  <a:gd name="adj1" fmla="val 25000"/>
                  <a:gd name="adj2" fmla="val 50000"/>
                  <a:gd name="adj3" fmla="val 25000"/>
                </a:avLst>
              </a:prstGeom>
              <a:solidFill>
                <a:schemeClr val="dk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51427" tIns="25706" rIns="51427" bIns="25706" anchor="ctr" anchorCtr="0">
                <a:noAutofit/>
              </a:bodyPr>
              <a:lstStyle/>
              <a:p>
                <a:pPr algn="ctr">
                  <a:buClr>
                    <a:srgbClr val="000000"/>
                  </a:buClr>
                  <a:buSzPts val="1600"/>
                  <a:defRPr/>
                </a:pPr>
                <a:endParaRPr sz="60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176" name="Google Shape;456;p8">
                <a:extLst>
                  <a:ext uri="{FF2B5EF4-FFF2-40B4-BE49-F238E27FC236}">
                    <a16:creationId xmlns:a16="http://schemas.microsoft.com/office/drawing/2014/main" id="{D1E3D9EB-99F6-4606-BB78-EAD31C23B667}"/>
                  </a:ext>
                </a:extLst>
              </p:cNvPr>
              <p:cNvCxnSpPr/>
              <p:nvPr/>
            </p:nvCxnSpPr>
            <p:spPr>
              <a:xfrm>
                <a:off x="5687847" y="3288254"/>
                <a:ext cx="0" cy="1168642"/>
              </a:xfrm>
              <a:prstGeom prst="straightConnector1">
                <a:avLst/>
              </a:prstGeom>
              <a:noFill/>
              <a:ln w="19050" cap="flat" cmpd="sng">
                <a:solidFill>
                  <a:schemeClr val="dk1"/>
                </a:solidFill>
                <a:prstDash val="dot"/>
                <a:miter lim="800000"/>
                <a:headEnd type="none" w="sm" len="sm"/>
                <a:tailEnd type="none" w="sm" len="sm"/>
              </a:ln>
            </p:spPr>
          </p:cxnSp>
        </p:grpSp>
        <p:sp>
          <p:nvSpPr>
            <p:cNvPr id="160" name="Google Shape;457;p8">
              <a:extLst>
                <a:ext uri="{FF2B5EF4-FFF2-40B4-BE49-F238E27FC236}">
                  <a16:creationId xmlns:a16="http://schemas.microsoft.com/office/drawing/2014/main" id="{3C8D9A2A-BFE6-4B32-AD2A-FDFCA0C0F3E5}"/>
                </a:ext>
              </a:extLst>
            </p:cNvPr>
            <p:cNvSpPr/>
            <p:nvPr/>
          </p:nvSpPr>
          <p:spPr>
            <a:xfrm rot="-3415805">
              <a:off x="8516785" y="2320727"/>
              <a:ext cx="204512" cy="792088"/>
            </a:xfrm>
            <a:prstGeom prst="triangle">
              <a:avLst>
                <a:gd name="adj" fmla="val 50000"/>
              </a:avLst>
            </a:prstGeom>
            <a:gradFill>
              <a:gsLst>
                <a:gs pos="0">
                  <a:srgbClr val="FEE599"/>
                </a:gs>
                <a:gs pos="74000">
                  <a:srgbClr val="F7C4A1"/>
                </a:gs>
                <a:gs pos="83000">
                  <a:srgbClr val="F7C4A1"/>
                </a:gs>
                <a:gs pos="100000">
                  <a:srgbClr val="FAD7BE"/>
                </a:gs>
              </a:gsLst>
              <a:lin ang="5400000" scaled="0"/>
            </a:gradFill>
            <a:ln>
              <a:noFill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" name="Google Shape;458;p8">
              <a:extLst>
                <a:ext uri="{FF2B5EF4-FFF2-40B4-BE49-F238E27FC236}">
                  <a16:creationId xmlns:a16="http://schemas.microsoft.com/office/drawing/2014/main" id="{2CE2790C-D752-4E0E-9B4E-D25B93FA5637}"/>
                </a:ext>
              </a:extLst>
            </p:cNvPr>
            <p:cNvSpPr/>
            <p:nvPr/>
          </p:nvSpPr>
          <p:spPr>
            <a:xfrm rot="964593">
              <a:off x="8524589" y="2619396"/>
              <a:ext cx="657762" cy="369260"/>
            </a:xfrm>
            <a:prstGeom prst="cube">
              <a:avLst>
                <a:gd name="adj" fmla="val 25000"/>
              </a:avLst>
            </a:prstGeom>
            <a:solidFill>
              <a:schemeClr val="accent5"/>
            </a:solidFill>
            <a:ln w="12700" cap="flat" cmpd="sng">
              <a:solidFill>
                <a:srgbClr val="42719B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" name="Google Shape;459;p8">
              <a:extLst>
                <a:ext uri="{FF2B5EF4-FFF2-40B4-BE49-F238E27FC236}">
                  <a16:creationId xmlns:a16="http://schemas.microsoft.com/office/drawing/2014/main" id="{A00C424F-76F5-486D-812B-561C4A6AF615}"/>
                </a:ext>
              </a:extLst>
            </p:cNvPr>
            <p:cNvSpPr/>
            <p:nvPr/>
          </p:nvSpPr>
          <p:spPr>
            <a:xfrm>
              <a:off x="6662894" y="2994912"/>
              <a:ext cx="898921" cy="378527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" name="Google Shape;460;p8">
              <a:extLst>
                <a:ext uri="{FF2B5EF4-FFF2-40B4-BE49-F238E27FC236}">
                  <a16:creationId xmlns:a16="http://schemas.microsoft.com/office/drawing/2014/main" id="{47D1BEC7-A091-44E0-9D00-7945617DD3FF}"/>
                </a:ext>
              </a:extLst>
            </p:cNvPr>
            <p:cNvSpPr txBox="1"/>
            <p:nvPr/>
          </p:nvSpPr>
          <p:spPr>
            <a:xfrm>
              <a:off x="8816935" y="1539302"/>
              <a:ext cx="1067892" cy="7777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  <a:defRPr/>
              </a:pPr>
              <a:r>
                <a:rPr lang="es-ES" sz="6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Detector</a:t>
              </a:r>
              <a:endParaRPr sz="6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" name="Google Shape;461;p8">
              <a:extLst>
                <a:ext uri="{FF2B5EF4-FFF2-40B4-BE49-F238E27FC236}">
                  <a16:creationId xmlns:a16="http://schemas.microsoft.com/office/drawing/2014/main" id="{CA64450A-91F8-4036-ADFE-F605AE1A9C0E}"/>
                </a:ext>
              </a:extLst>
            </p:cNvPr>
            <p:cNvSpPr txBox="1"/>
            <p:nvPr/>
          </p:nvSpPr>
          <p:spPr>
            <a:xfrm>
              <a:off x="6255076" y="3072510"/>
              <a:ext cx="1533809" cy="4742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  <a:defRPr/>
              </a:pPr>
              <a:r>
                <a:rPr lang="es-ES" sz="6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KB </a:t>
              </a:r>
              <a:r>
                <a:rPr lang="es-ES" sz="600" dirty="0" err="1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mirrors</a:t>
              </a:r>
              <a:endParaRPr sz="6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165" name="Google Shape;462;p8">
              <a:extLst>
                <a:ext uri="{FF2B5EF4-FFF2-40B4-BE49-F238E27FC236}">
                  <a16:creationId xmlns:a16="http://schemas.microsoft.com/office/drawing/2014/main" id="{09E1635E-6EC4-47BE-A61A-3CC0F0BE8FB9}"/>
                </a:ext>
              </a:extLst>
            </p:cNvPr>
            <p:cNvCxnSpPr>
              <a:cxnSpLocks/>
              <a:stCxn id="164" idx="0"/>
            </p:cNvCxnSpPr>
            <p:nvPr/>
          </p:nvCxnSpPr>
          <p:spPr>
            <a:xfrm flipV="1">
              <a:off x="7021982" y="2895817"/>
              <a:ext cx="345175" cy="176692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miter lim="800000"/>
              <a:headEnd type="none" w="sm" len="sm"/>
              <a:tailEnd type="triangle" w="med" len="med"/>
            </a:ln>
          </p:spPr>
        </p:cxnSp>
        <p:cxnSp>
          <p:nvCxnSpPr>
            <p:cNvPr id="166" name="Google Shape;463;p8">
              <a:extLst>
                <a:ext uri="{FF2B5EF4-FFF2-40B4-BE49-F238E27FC236}">
                  <a16:creationId xmlns:a16="http://schemas.microsoft.com/office/drawing/2014/main" id="{74686BE4-95E0-4839-BE97-ECD78700A6F6}"/>
                </a:ext>
              </a:extLst>
            </p:cNvPr>
            <p:cNvCxnSpPr>
              <a:cxnSpLocks/>
              <a:stCxn id="164" idx="0"/>
            </p:cNvCxnSpPr>
            <p:nvPr/>
          </p:nvCxnSpPr>
          <p:spPr>
            <a:xfrm flipH="1" flipV="1">
              <a:off x="6876366" y="2984321"/>
              <a:ext cx="145616" cy="88188"/>
            </a:xfrm>
            <a:prstGeom prst="straightConnector1">
              <a:avLst/>
            </a:prstGeom>
            <a:noFill/>
            <a:ln w="9525" cap="flat" cmpd="sng">
              <a:solidFill>
                <a:srgbClr val="7F7F7F"/>
              </a:solidFill>
              <a:prstDash val="solid"/>
              <a:miter lim="800000"/>
              <a:headEnd type="none" w="sm" len="sm"/>
              <a:tailEnd type="triangle" w="med" len="med"/>
            </a:ln>
          </p:spPr>
        </p:cxnSp>
        <p:sp>
          <p:nvSpPr>
            <p:cNvPr id="167" name="Google Shape;464;p8">
              <a:extLst>
                <a:ext uri="{FF2B5EF4-FFF2-40B4-BE49-F238E27FC236}">
                  <a16:creationId xmlns:a16="http://schemas.microsoft.com/office/drawing/2014/main" id="{67135004-2F9E-40DB-B1CB-AAED750FE868}"/>
                </a:ext>
              </a:extLst>
            </p:cNvPr>
            <p:cNvSpPr txBox="1"/>
            <p:nvPr/>
          </p:nvSpPr>
          <p:spPr>
            <a:xfrm>
              <a:off x="9167945" y="2772072"/>
              <a:ext cx="1464852" cy="7777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  <a:defRPr/>
              </a:pPr>
              <a:r>
                <a:rPr lang="es-ES" sz="6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XRF detector</a:t>
              </a:r>
              <a:endParaRPr sz="6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465;p8">
              <a:extLst>
                <a:ext uri="{FF2B5EF4-FFF2-40B4-BE49-F238E27FC236}">
                  <a16:creationId xmlns:a16="http://schemas.microsoft.com/office/drawing/2014/main" id="{75D8CA83-6B70-40F4-A598-948FF86C3C7F}"/>
                </a:ext>
              </a:extLst>
            </p:cNvPr>
            <p:cNvSpPr/>
            <p:nvPr/>
          </p:nvSpPr>
          <p:spPr>
            <a:xfrm>
              <a:off x="8367476" y="3080337"/>
              <a:ext cx="898921" cy="7777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  <a:defRPr/>
              </a:pPr>
              <a:r>
                <a:rPr lang="es-ES" sz="600" dirty="0" err="1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Sample</a:t>
              </a:r>
              <a:r>
                <a:rPr lang="es-ES" sz="6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 </a:t>
              </a:r>
              <a:endParaRPr sz="6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69" name="Google Shape;466;p8">
              <a:extLst>
                <a:ext uri="{FF2B5EF4-FFF2-40B4-BE49-F238E27FC236}">
                  <a16:creationId xmlns:a16="http://schemas.microsoft.com/office/drawing/2014/main" id="{71C1A525-8C7F-45FF-B9B4-E2865FB6BC29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24656" t="24662" r="60760" b="46568"/>
            <a:stretch/>
          </p:blipFill>
          <p:spPr>
            <a:xfrm rot="10800000" flipH="1">
              <a:off x="8144713" y="3148875"/>
              <a:ext cx="252036" cy="27965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0" name="Google Shape;467;p8">
              <a:extLst>
                <a:ext uri="{FF2B5EF4-FFF2-40B4-BE49-F238E27FC236}">
                  <a16:creationId xmlns:a16="http://schemas.microsoft.com/office/drawing/2014/main" id="{90FFE517-ACB3-46BF-92C7-A36C84B30DA7}"/>
                </a:ext>
              </a:extLst>
            </p:cNvPr>
            <p:cNvSpPr/>
            <p:nvPr/>
          </p:nvSpPr>
          <p:spPr>
            <a:xfrm>
              <a:off x="7321425" y="3480607"/>
              <a:ext cx="2283366" cy="37302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200"/>
                <a:defRPr/>
              </a:pPr>
              <a:r>
                <a:rPr lang="es-ES" sz="400" dirty="0" err="1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Cryogenic</a:t>
              </a:r>
              <a:r>
                <a:rPr lang="es-ES" sz="4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 </a:t>
              </a:r>
              <a:r>
                <a:rPr lang="es-ES" sz="400" dirty="0" err="1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stage</a:t>
              </a:r>
              <a:r>
                <a:rPr lang="es-ES" sz="4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 </a:t>
              </a:r>
              <a:r>
                <a:rPr lang="es-ES" sz="400" dirty="0" err="1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temperature</a:t>
              </a:r>
              <a:endParaRPr sz="4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" name="Google Shape;468;p8">
              <a:extLst>
                <a:ext uri="{FF2B5EF4-FFF2-40B4-BE49-F238E27FC236}">
                  <a16:creationId xmlns:a16="http://schemas.microsoft.com/office/drawing/2014/main" id="{6A0209F9-0CEC-42B7-ADC0-1E4BBC420537}"/>
                </a:ext>
              </a:extLst>
            </p:cNvPr>
            <p:cNvSpPr/>
            <p:nvPr/>
          </p:nvSpPr>
          <p:spPr>
            <a:xfrm rot="7248972">
              <a:off x="7977870" y="2178105"/>
              <a:ext cx="204512" cy="374158"/>
            </a:xfrm>
            <a:prstGeom prst="triangle">
              <a:avLst>
                <a:gd name="adj" fmla="val 50000"/>
              </a:avLst>
            </a:prstGeom>
            <a:gradFill>
              <a:gsLst>
                <a:gs pos="0">
                  <a:srgbClr val="FEE599"/>
                </a:gs>
                <a:gs pos="74000">
                  <a:srgbClr val="F7C4A1"/>
                </a:gs>
                <a:gs pos="83000">
                  <a:srgbClr val="F7C4A1"/>
                </a:gs>
                <a:gs pos="100000">
                  <a:srgbClr val="FAD7BE"/>
                </a:gs>
              </a:gsLst>
              <a:lin ang="5400000" scaled="0"/>
            </a:gradFill>
            <a:ln>
              <a:noFill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" name="Google Shape;469;p8">
              <a:extLst>
                <a:ext uri="{FF2B5EF4-FFF2-40B4-BE49-F238E27FC236}">
                  <a16:creationId xmlns:a16="http://schemas.microsoft.com/office/drawing/2014/main" id="{483280EF-CABE-4500-8A6F-D48D344237E3}"/>
                </a:ext>
              </a:extLst>
            </p:cNvPr>
            <p:cNvSpPr/>
            <p:nvPr/>
          </p:nvSpPr>
          <p:spPr>
            <a:xfrm rot="964593">
              <a:off x="7379371" y="1938376"/>
              <a:ext cx="657762" cy="369260"/>
            </a:xfrm>
            <a:prstGeom prst="cube">
              <a:avLst>
                <a:gd name="adj" fmla="val 25000"/>
              </a:avLst>
            </a:prstGeom>
            <a:solidFill>
              <a:schemeClr val="accent5"/>
            </a:solidFill>
            <a:ln w="12700" cap="flat" cmpd="sng">
              <a:solidFill>
                <a:srgbClr val="42719B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470;p8">
              <a:extLst>
                <a:ext uri="{FF2B5EF4-FFF2-40B4-BE49-F238E27FC236}">
                  <a16:creationId xmlns:a16="http://schemas.microsoft.com/office/drawing/2014/main" id="{F8331849-4725-45DF-BAC5-ADEE25C13676}"/>
                </a:ext>
              </a:extLst>
            </p:cNvPr>
            <p:cNvSpPr txBox="1"/>
            <p:nvPr/>
          </p:nvSpPr>
          <p:spPr>
            <a:xfrm>
              <a:off x="5962336" y="1788084"/>
              <a:ext cx="1576914" cy="4742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1427" tIns="25706" rIns="51427" bIns="25706" anchor="t" anchorCtr="0">
              <a:spAutoFit/>
            </a:bodyPr>
            <a:lstStyle/>
            <a:p>
              <a:pPr>
                <a:buClr>
                  <a:srgbClr val="000000"/>
                </a:buClr>
                <a:buSzPts val="1600"/>
                <a:defRPr/>
              </a:pPr>
              <a:r>
                <a:rPr lang="es-ES" sz="600" dirty="0">
                  <a:solidFill>
                    <a:prstClr val="black"/>
                  </a:solidFill>
                  <a:latin typeface="Calibri"/>
                  <a:ea typeface="Calibri"/>
                  <a:cs typeface="Calibri"/>
                  <a:sym typeface="Calibri"/>
                </a:rPr>
                <a:t>XRF detector</a:t>
              </a:r>
              <a:endParaRPr sz="600" dirty="0">
                <a:solidFill>
                  <a:prstClr val="black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" name="Google Shape;471;p8">
              <a:extLst>
                <a:ext uri="{FF2B5EF4-FFF2-40B4-BE49-F238E27FC236}">
                  <a16:creationId xmlns:a16="http://schemas.microsoft.com/office/drawing/2014/main" id="{9391B289-8489-4E1F-80A2-4152C70A0E0E}"/>
                </a:ext>
              </a:extLst>
            </p:cNvPr>
            <p:cNvSpPr/>
            <p:nvPr/>
          </p:nvSpPr>
          <p:spPr>
            <a:xfrm rot="-6246054">
              <a:off x="8589878" y="1984058"/>
              <a:ext cx="204512" cy="792088"/>
            </a:xfrm>
            <a:prstGeom prst="triangle">
              <a:avLst>
                <a:gd name="adj" fmla="val 50000"/>
              </a:avLst>
            </a:prstGeom>
            <a:gradFill>
              <a:gsLst>
                <a:gs pos="0">
                  <a:srgbClr val="FEE599"/>
                </a:gs>
                <a:gs pos="74000">
                  <a:srgbClr val="F7C4A1"/>
                </a:gs>
                <a:gs pos="83000">
                  <a:srgbClr val="F7C4A1"/>
                </a:gs>
                <a:gs pos="100000">
                  <a:srgbClr val="FAD7BE"/>
                </a:gs>
              </a:gsLst>
              <a:lin ang="5400000" scaled="0"/>
            </a:gradFill>
            <a:ln>
              <a:noFill/>
            </a:ln>
          </p:spPr>
          <p:txBody>
            <a:bodyPr spcFirstLastPara="1" wrap="square" lIns="51427" tIns="25706" rIns="51427" bIns="25706" anchor="ctr" anchorCtr="0">
              <a:noAutofit/>
            </a:bodyPr>
            <a:lstStyle/>
            <a:p>
              <a:pPr algn="ctr">
                <a:buClr>
                  <a:srgbClr val="000000"/>
                </a:buClr>
                <a:buSzPts val="1600"/>
                <a:defRPr/>
              </a:pPr>
              <a:endParaRPr sz="600">
                <a:solidFill>
                  <a:prstClr val="white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7C917A12-2C16-4C00-9537-C6F776DEAD1A}"/>
              </a:ext>
            </a:extLst>
          </p:cNvPr>
          <p:cNvSpPr txBox="1"/>
          <p:nvPr/>
        </p:nvSpPr>
        <p:spPr>
          <a:xfrm>
            <a:off x="6589369" y="497334"/>
            <a:ext cx="1024961" cy="3000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sz="1350" b="1" dirty="0">
                <a:solidFill>
                  <a:prstClr val="black"/>
                </a:solidFill>
                <a:latin typeface="Calibri" panose="020F0502020204030204"/>
              </a:rPr>
              <a:t>BL02 - CODI</a:t>
            </a:r>
          </a:p>
        </p:txBody>
      </p:sp>
      <p:pic>
        <p:nvPicPr>
          <p:cNvPr id="178" name="Picture 177" descr="A diagram of a machine&#10;&#10;Description automatically generated with low confidence">
            <a:extLst>
              <a:ext uri="{FF2B5EF4-FFF2-40B4-BE49-F238E27FC236}">
                <a16:creationId xmlns:a16="http://schemas.microsoft.com/office/drawing/2014/main" id="{EB3924C3-6558-43E4-BFC2-024B9B359A2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79" b="12558"/>
          <a:stretch/>
        </p:blipFill>
        <p:spPr bwMode="auto">
          <a:xfrm>
            <a:off x="6376515" y="1585350"/>
            <a:ext cx="1702615" cy="943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35395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33">
            <a:extLst>
              <a:ext uri="{FF2B5EF4-FFF2-40B4-BE49-F238E27FC236}">
                <a16:creationId xmlns:a16="http://schemas.microsoft.com/office/drawing/2014/main" id="{538DD240-57C2-45A0-8D0A-CA594BE3BCE0}"/>
              </a:ext>
            </a:extLst>
          </p:cNvPr>
          <p:cNvSpPr txBox="1"/>
          <p:nvPr/>
        </p:nvSpPr>
        <p:spPr>
          <a:xfrm>
            <a:off x="1251218" y="1535185"/>
            <a:ext cx="834362" cy="464871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defTabSz="685783">
              <a:lnSpc>
                <a:spcPct val="150000"/>
              </a:lnSpc>
              <a:buClr>
                <a:srgbClr val="000000"/>
              </a:buClr>
            </a:pPr>
            <a:endParaRPr lang="en-US" b="1" kern="0" dirty="0">
              <a:solidFill>
                <a:srgbClr val="122E4F"/>
              </a:solidFill>
              <a:latin typeface="Outfit"/>
              <a:cs typeface="Arial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1BF9311-851B-4DFC-BFD5-386DE1491B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6289" y="232906"/>
            <a:ext cx="3840813" cy="205757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D6DFF9A9-1360-40A9-AEDF-35A5C8D533F4}"/>
              </a:ext>
            </a:extLst>
          </p:cNvPr>
          <p:cNvSpPr txBox="1">
            <a:spLocks/>
          </p:cNvSpPr>
          <p:nvPr/>
        </p:nvSpPr>
        <p:spPr>
          <a:xfrm>
            <a:off x="2474049" y="4101034"/>
            <a:ext cx="1688209" cy="44328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defTabSz="685783"/>
            <a:r>
              <a:rPr lang="en-US" sz="1050" kern="0" dirty="0"/>
              <a:t>Buildings </a:t>
            </a:r>
            <a:br>
              <a:rPr lang="en-US" sz="1050" kern="0" dirty="0"/>
            </a:br>
            <a:r>
              <a:rPr lang="en-US" sz="1050" kern="0" dirty="0"/>
              <a:t>E1 CODI &amp; E2 CORUS</a:t>
            </a:r>
            <a:br>
              <a:rPr lang="en-US" sz="1050" kern="0" dirty="0"/>
            </a:br>
            <a:endParaRPr lang="en-US" sz="1800" kern="0" dirty="0"/>
          </a:p>
        </p:txBody>
      </p:sp>
      <p:grpSp>
        <p:nvGrpSpPr>
          <p:cNvPr id="10" name="Grupo 50">
            <a:extLst>
              <a:ext uri="{FF2B5EF4-FFF2-40B4-BE49-F238E27FC236}">
                <a16:creationId xmlns:a16="http://schemas.microsoft.com/office/drawing/2014/main" id="{19C1E813-FBC9-47EA-AE64-CE75D6E3259C}"/>
              </a:ext>
            </a:extLst>
          </p:cNvPr>
          <p:cNvGrpSpPr/>
          <p:nvPr/>
        </p:nvGrpSpPr>
        <p:grpSpPr>
          <a:xfrm>
            <a:off x="329092" y="2359147"/>
            <a:ext cx="2081544" cy="2268756"/>
            <a:chOff x="507785" y="2756528"/>
            <a:chExt cx="2775392" cy="3025008"/>
          </a:xfrm>
        </p:grpSpPr>
        <p:pic>
          <p:nvPicPr>
            <p:cNvPr id="12" name="Imagen 23">
              <a:extLst>
                <a:ext uri="{FF2B5EF4-FFF2-40B4-BE49-F238E27FC236}">
                  <a16:creationId xmlns:a16="http://schemas.microsoft.com/office/drawing/2014/main" id="{B7B6160C-95AA-4B07-9814-EAD4F2D4D6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07785" y="2756528"/>
              <a:ext cx="2775392" cy="3025008"/>
            </a:xfrm>
            <a:prstGeom prst="rect">
              <a:avLst/>
            </a:prstGeom>
          </p:spPr>
        </p:pic>
        <p:sp>
          <p:nvSpPr>
            <p:cNvPr id="13" name="Rectángulo: esquinas redondeadas 24">
              <a:extLst>
                <a:ext uri="{FF2B5EF4-FFF2-40B4-BE49-F238E27FC236}">
                  <a16:creationId xmlns:a16="http://schemas.microsoft.com/office/drawing/2014/main" id="{4FB0EEC6-3639-4CA1-A55F-FFEB7764F6A4}"/>
                </a:ext>
              </a:extLst>
            </p:cNvPr>
            <p:cNvSpPr/>
            <p:nvPr/>
          </p:nvSpPr>
          <p:spPr>
            <a:xfrm>
              <a:off x="1709420" y="3365500"/>
              <a:ext cx="850900" cy="957580"/>
            </a:xfrm>
            <a:prstGeom prst="roundRect">
              <a:avLst/>
            </a:prstGeom>
            <a:noFill/>
            <a:ln w="28575">
              <a:solidFill>
                <a:srgbClr val="00928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>
                  <a:srgbClr val="000000"/>
                </a:buClr>
              </a:pPr>
              <a:endParaRPr lang="es-ES" sz="1050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14" name="Rectángulo: esquinas redondeadas 25">
              <a:extLst>
                <a:ext uri="{FF2B5EF4-FFF2-40B4-BE49-F238E27FC236}">
                  <a16:creationId xmlns:a16="http://schemas.microsoft.com/office/drawing/2014/main" id="{A25FA635-744A-4F1B-9B20-42B0314792BA}"/>
                </a:ext>
              </a:extLst>
            </p:cNvPr>
            <p:cNvSpPr/>
            <p:nvPr/>
          </p:nvSpPr>
          <p:spPr>
            <a:xfrm>
              <a:off x="1910080" y="4780776"/>
              <a:ext cx="1305559" cy="889310"/>
            </a:xfrm>
            <a:prstGeom prst="roundRect">
              <a:avLst/>
            </a:prstGeom>
            <a:noFill/>
            <a:ln w="28575">
              <a:solidFill>
                <a:srgbClr val="00928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>
                  <a:srgbClr val="000000"/>
                </a:buClr>
              </a:pPr>
              <a:endParaRPr lang="es-ES" sz="1050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</p:grpSp>
      <p:cxnSp>
        <p:nvCxnSpPr>
          <p:cNvPr id="20" name="Conector recto de flecha 52">
            <a:extLst>
              <a:ext uri="{FF2B5EF4-FFF2-40B4-BE49-F238E27FC236}">
                <a16:creationId xmlns:a16="http://schemas.microsoft.com/office/drawing/2014/main" id="{0B390DAE-6F5A-49B2-B891-32CF476DE1BE}"/>
              </a:ext>
            </a:extLst>
          </p:cNvPr>
          <p:cNvCxnSpPr>
            <a:cxnSpLocks/>
            <a:stCxn id="13" idx="3"/>
          </p:cNvCxnSpPr>
          <p:nvPr/>
        </p:nvCxnSpPr>
        <p:spPr>
          <a:xfrm flipV="1">
            <a:off x="1868494" y="2931870"/>
            <a:ext cx="582362" cy="243100"/>
          </a:xfrm>
          <a:prstGeom prst="straightConnector1">
            <a:avLst/>
          </a:prstGeom>
          <a:ln>
            <a:solidFill>
              <a:srgbClr val="009282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upo 67">
            <a:extLst>
              <a:ext uri="{FF2B5EF4-FFF2-40B4-BE49-F238E27FC236}">
                <a16:creationId xmlns:a16="http://schemas.microsoft.com/office/drawing/2014/main" id="{F153A5F1-D455-41D7-8E32-E4B79EC6A002}"/>
              </a:ext>
            </a:extLst>
          </p:cNvPr>
          <p:cNvGrpSpPr/>
          <p:nvPr/>
        </p:nvGrpSpPr>
        <p:grpSpPr>
          <a:xfrm>
            <a:off x="2395691" y="1420567"/>
            <a:ext cx="3295357" cy="2634905"/>
            <a:chOff x="3195711" y="1246289"/>
            <a:chExt cx="4393809" cy="3513207"/>
          </a:xfrm>
        </p:grpSpPr>
        <p:pic>
          <p:nvPicPr>
            <p:cNvPr id="27" name="Imagen 64">
              <a:extLst>
                <a:ext uri="{FF2B5EF4-FFF2-40B4-BE49-F238E27FC236}">
                  <a16:creationId xmlns:a16="http://schemas.microsoft.com/office/drawing/2014/main" id="{F3C60D06-3EC7-46CD-B889-4FCCFC564C0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300188" y="1259139"/>
              <a:ext cx="4273426" cy="3356074"/>
            </a:xfrm>
            <a:prstGeom prst="rect">
              <a:avLst/>
            </a:prstGeom>
          </p:spPr>
        </p:pic>
        <p:sp>
          <p:nvSpPr>
            <p:cNvPr id="28" name="Rectángulo: esquinas redondeadas 59">
              <a:extLst>
                <a:ext uri="{FF2B5EF4-FFF2-40B4-BE49-F238E27FC236}">
                  <a16:creationId xmlns:a16="http://schemas.microsoft.com/office/drawing/2014/main" id="{5BC7D6E9-2A20-431B-A051-B0E42FFAD1F1}"/>
                </a:ext>
              </a:extLst>
            </p:cNvPr>
            <p:cNvSpPr/>
            <p:nvPr/>
          </p:nvSpPr>
          <p:spPr>
            <a:xfrm>
              <a:off x="3269264" y="1246289"/>
              <a:ext cx="4248096" cy="3368924"/>
            </a:xfrm>
            <a:prstGeom prst="roundRect">
              <a:avLst/>
            </a:prstGeom>
            <a:noFill/>
            <a:ln w="28575">
              <a:solidFill>
                <a:srgbClr val="00928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>
                  <a:srgbClr val="000000"/>
                </a:buClr>
              </a:pPr>
              <a:endParaRPr lang="es-ES" sz="1050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29" name="Forma libre: forma 60">
              <a:extLst>
                <a:ext uri="{FF2B5EF4-FFF2-40B4-BE49-F238E27FC236}">
                  <a16:creationId xmlns:a16="http://schemas.microsoft.com/office/drawing/2014/main" id="{FAC3A842-12DF-457B-8789-1CB626AC18A0}"/>
                </a:ext>
              </a:extLst>
            </p:cNvPr>
            <p:cNvSpPr/>
            <p:nvPr/>
          </p:nvSpPr>
          <p:spPr>
            <a:xfrm>
              <a:off x="3195711" y="4221016"/>
              <a:ext cx="287020" cy="408940"/>
            </a:xfrm>
            <a:custGeom>
              <a:avLst/>
              <a:gdLst>
                <a:gd name="connsiteX0" fmla="*/ 287020 w 287020"/>
                <a:gd name="connsiteY0" fmla="*/ 320040 h 408940"/>
                <a:gd name="connsiteX1" fmla="*/ 175260 w 287020"/>
                <a:gd name="connsiteY1" fmla="*/ 200660 h 408940"/>
                <a:gd name="connsiteX2" fmla="*/ 71120 w 287020"/>
                <a:gd name="connsiteY2" fmla="*/ 0 h 408940"/>
                <a:gd name="connsiteX3" fmla="*/ 0 w 287020"/>
                <a:gd name="connsiteY3" fmla="*/ 38100 h 408940"/>
                <a:gd name="connsiteX4" fmla="*/ 2540 w 287020"/>
                <a:gd name="connsiteY4" fmla="*/ 238760 h 408940"/>
                <a:gd name="connsiteX5" fmla="*/ 30480 w 287020"/>
                <a:gd name="connsiteY5" fmla="*/ 266700 h 408940"/>
                <a:gd name="connsiteX6" fmla="*/ 147320 w 287020"/>
                <a:gd name="connsiteY6" fmla="*/ 408940 h 408940"/>
                <a:gd name="connsiteX7" fmla="*/ 198120 w 287020"/>
                <a:gd name="connsiteY7" fmla="*/ 388620 h 408940"/>
                <a:gd name="connsiteX8" fmla="*/ 210820 w 287020"/>
                <a:gd name="connsiteY8" fmla="*/ 370840 h 408940"/>
                <a:gd name="connsiteX9" fmla="*/ 287020 w 287020"/>
                <a:gd name="connsiteY9" fmla="*/ 320040 h 40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20" h="408940">
                  <a:moveTo>
                    <a:pt x="287020" y="320040"/>
                  </a:moveTo>
                  <a:lnTo>
                    <a:pt x="175260" y="200660"/>
                  </a:lnTo>
                  <a:lnTo>
                    <a:pt x="71120" y="0"/>
                  </a:lnTo>
                  <a:lnTo>
                    <a:pt x="0" y="38100"/>
                  </a:lnTo>
                  <a:cubicBezTo>
                    <a:pt x="847" y="104987"/>
                    <a:pt x="1693" y="171873"/>
                    <a:pt x="2540" y="238760"/>
                  </a:cubicBezTo>
                  <a:lnTo>
                    <a:pt x="30480" y="266700"/>
                  </a:lnTo>
                  <a:lnTo>
                    <a:pt x="147320" y="408940"/>
                  </a:lnTo>
                  <a:lnTo>
                    <a:pt x="198120" y="388620"/>
                  </a:lnTo>
                  <a:lnTo>
                    <a:pt x="210820" y="370840"/>
                  </a:lnTo>
                  <a:lnTo>
                    <a:pt x="287020" y="3200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>
                  <a:srgbClr val="000000"/>
                </a:buClr>
              </a:pPr>
              <a:endParaRPr lang="es-ES" sz="1050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30" name="Forma libre: forma 61">
              <a:extLst>
                <a:ext uri="{FF2B5EF4-FFF2-40B4-BE49-F238E27FC236}">
                  <a16:creationId xmlns:a16="http://schemas.microsoft.com/office/drawing/2014/main" id="{11E5C3F9-3D58-4F72-AF4C-9BCA72BED452}"/>
                </a:ext>
              </a:extLst>
            </p:cNvPr>
            <p:cNvSpPr/>
            <p:nvPr/>
          </p:nvSpPr>
          <p:spPr>
            <a:xfrm>
              <a:off x="7203831" y="4398816"/>
              <a:ext cx="287020" cy="360680"/>
            </a:xfrm>
            <a:custGeom>
              <a:avLst/>
              <a:gdLst>
                <a:gd name="connsiteX0" fmla="*/ 0 w 287020"/>
                <a:gd name="connsiteY0" fmla="*/ 187960 h 360680"/>
                <a:gd name="connsiteX1" fmla="*/ 241300 w 287020"/>
                <a:gd name="connsiteY1" fmla="*/ 0 h 360680"/>
                <a:gd name="connsiteX2" fmla="*/ 287020 w 287020"/>
                <a:gd name="connsiteY2" fmla="*/ 215900 h 360680"/>
                <a:gd name="connsiteX3" fmla="*/ 284480 w 287020"/>
                <a:gd name="connsiteY3" fmla="*/ 251460 h 360680"/>
                <a:gd name="connsiteX4" fmla="*/ 210820 w 287020"/>
                <a:gd name="connsiteY4" fmla="*/ 360680 h 360680"/>
                <a:gd name="connsiteX5" fmla="*/ 78740 w 287020"/>
                <a:gd name="connsiteY5" fmla="*/ 279400 h 360680"/>
                <a:gd name="connsiteX6" fmla="*/ 0 w 287020"/>
                <a:gd name="connsiteY6" fmla="*/ 187960 h 36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020" h="360680">
                  <a:moveTo>
                    <a:pt x="0" y="187960"/>
                  </a:moveTo>
                  <a:lnTo>
                    <a:pt x="241300" y="0"/>
                  </a:lnTo>
                  <a:lnTo>
                    <a:pt x="287020" y="215900"/>
                  </a:lnTo>
                  <a:lnTo>
                    <a:pt x="284480" y="251460"/>
                  </a:lnTo>
                  <a:lnTo>
                    <a:pt x="210820" y="360680"/>
                  </a:lnTo>
                  <a:lnTo>
                    <a:pt x="78740" y="279400"/>
                  </a:lnTo>
                  <a:lnTo>
                    <a:pt x="0" y="18796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>
                  <a:srgbClr val="000000"/>
                </a:buClr>
              </a:pPr>
              <a:endParaRPr lang="es-ES" sz="1050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31" name="Forma libre: forma 66">
              <a:extLst>
                <a:ext uri="{FF2B5EF4-FFF2-40B4-BE49-F238E27FC236}">
                  <a16:creationId xmlns:a16="http://schemas.microsoft.com/office/drawing/2014/main" id="{E5DED514-7284-4E73-931F-51DC15AE1229}"/>
                </a:ext>
              </a:extLst>
            </p:cNvPr>
            <p:cNvSpPr/>
            <p:nvPr/>
          </p:nvSpPr>
          <p:spPr>
            <a:xfrm>
              <a:off x="7421880" y="4231640"/>
              <a:ext cx="167640" cy="487680"/>
            </a:xfrm>
            <a:custGeom>
              <a:avLst/>
              <a:gdLst>
                <a:gd name="connsiteX0" fmla="*/ 99060 w 167640"/>
                <a:gd name="connsiteY0" fmla="*/ 0 h 487680"/>
                <a:gd name="connsiteX1" fmla="*/ 27940 w 167640"/>
                <a:gd name="connsiteY1" fmla="*/ 132080 h 487680"/>
                <a:gd name="connsiteX2" fmla="*/ 0 w 167640"/>
                <a:gd name="connsiteY2" fmla="*/ 487680 h 487680"/>
                <a:gd name="connsiteX3" fmla="*/ 157480 w 167640"/>
                <a:gd name="connsiteY3" fmla="*/ 411480 h 487680"/>
                <a:gd name="connsiteX4" fmla="*/ 167640 w 167640"/>
                <a:gd name="connsiteY4" fmla="*/ 381000 h 487680"/>
                <a:gd name="connsiteX5" fmla="*/ 99060 w 167640"/>
                <a:gd name="connsiteY5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640" h="487680">
                  <a:moveTo>
                    <a:pt x="99060" y="0"/>
                  </a:moveTo>
                  <a:lnTo>
                    <a:pt x="27940" y="132080"/>
                  </a:lnTo>
                  <a:lnTo>
                    <a:pt x="0" y="487680"/>
                  </a:lnTo>
                  <a:lnTo>
                    <a:pt x="157480" y="411480"/>
                  </a:lnTo>
                  <a:lnTo>
                    <a:pt x="167640" y="381000"/>
                  </a:lnTo>
                  <a:lnTo>
                    <a:pt x="9906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783">
                <a:buClr>
                  <a:srgbClr val="000000"/>
                </a:buClr>
              </a:pPr>
              <a:endParaRPr lang="es-ES" sz="1050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</p:grpSp>
      <p:sp>
        <p:nvSpPr>
          <p:cNvPr id="23" name="Título 2">
            <a:extLst>
              <a:ext uri="{FF2B5EF4-FFF2-40B4-BE49-F238E27FC236}">
                <a16:creationId xmlns:a16="http://schemas.microsoft.com/office/drawing/2014/main" id="{5E8E6F6E-D797-486E-9930-C6549D1FA9AA}"/>
              </a:ext>
            </a:extLst>
          </p:cNvPr>
          <p:cNvSpPr txBox="1">
            <a:spLocks/>
          </p:cNvSpPr>
          <p:nvPr/>
        </p:nvSpPr>
        <p:spPr>
          <a:xfrm>
            <a:off x="955802" y="353699"/>
            <a:ext cx="4563402" cy="933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defTabSz="685783"/>
            <a:r>
              <a:rPr lang="en-US" sz="2000" b="1" kern="0" dirty="0">
                <a:latin typeface="Outfit"/>
                <a:cs typeface="GILL SANS SEMIBOLD" panose="020B0502020104020203" pitchFamily="34" charset="-79"/>
              </a:rPr>
              <a:t>New Buildings and photon transport infrastructures</a:t>
            </a:r>
          </a:p>
        </p:txBody>
      </p:sp>
      <p:grpSp>
        <p:nvGrpSpPr>
          <p:cNvPr id="24" name="Grupo 7">
            <a:extLst>
              <a:ext uri="{FF2B5EF4-FFF2-40B4-BE49-F238E27FC236}">
                <a16:creationId xmlns:a16="http://schemas.microsoft.com/office/drawing/2014/main" id="{BE8A466B-C1B1-422B-8EE5-41598D6D0DC0}"/>
              </a:ext>
            </a:extLst>
          </p:cNvPr>
          <p:cNvGrpSpPr/>
          <p:nvPr/>
        </p:nvGrpSpPr>
        <p:grpSpPr>
          <a:xfrm>
            <a:off x="6733366" y="2892584"/>
            <a:ext cx="2198779" cy="2018010"/>
            <a:chOff x="7776137" y="1596524"/>
            <a:chExt cx="1667193" cy="1127031"/>
          </a:xfrm>
        </p:grpSpPr>
        <p:pic>
          <p:nvPicPr>
            <p:cNvPr id="36" name="Imagen 21">
              <a:extLst>
                <a:ext uri="{FF2B5EF4-FFF2-40B4-BE49-F238E27FC236}">
                  <a16:creationId xmlns:a16="http://schemas.microsoft.com/office/drawing/2014/main" id="{CF6ECD6B-D452-43AD-BEBD-A244245B87D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776137" y="1596524"/>
              <a:ext cx="1637621" cy="112703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7" name="CuadroTexto 32">
              <a:extLst>
                <a:ext uri="{FF2B5EF4-FFF2-40B4-BE49-F238E27FC236}">
                  <a16:creationId xmlns:a16="http://schemas.microsoft.com/office/drawing/2014/main" id="{39091B81-90A5-42E3-9C3A-078818891136}"/>
                </a:ext>
              </a:extLst>
            </p:cNvPr>
            <p:cNvSpPr txBox="1"/>
            <p:nvPr/>
          </p:nvSpPr>
          <p:spPr>
            <a:xfrm>
              <a:off x="8728620" y="2068551"/>
              <a:ext cx="71471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s-E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s-ES_tradnl" sz="8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BL02 </a:t>
              </a:r>
              <a:r>
                <a:rPr lang="es-ES_tradnl" sz="8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Codi</a:t>
              </a:r>
              <a:endParaRPr lang="es-E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5" name="Grupo 7">
            <a:extLst>
              <a:ext uri="{FF2B5EF4-FFF2-40B4-BE49-F238E27FC236}">
                <a16:creationId xmlns:a16="http://schemas.microsoft.com/office/drawing/2014/main" id="{68234830-74C5-4973-8BA7-E1D09BA77C27}"/>
              </a:ext>
            </a:extLst>
          </p:cNvPr>
          <p:cNvGrpSpPr/>
          <p:nvPr/>
        </p:nvGrpSpPr>
        <p:grpSpPr>
          <a:xfrm>
            <a:off x="4606997" y="2729306"/>
            <a:ext cx="2072249" cy="2226308"/>
            <a:chOff x="9907563" y="1413240"/>
            <a:chExt cx="1681937" cy="1073306"/>
          </a:xfrm>
        </p:grpSpPr>
        <p:pic>
          <p:nvPicPr>
            <p:cNvPr id="32" name="Imagen 2">
              <a:extLst>
                <a:ext uri="{FF2B5EF4-FFF2-40B4-BE49-F238E27FC236}">
                  <a16:creationId xmlns:a16="http://schemas.microsoft.com/office/drawing/2014/main" id="{29232B3D-7EE2-4B38-9E13-E2152BB3530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907563" y="1413240"/>
              <a:ext cx="1637622" cy="95489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3" name="Imagen 21">
              <a:extLst>
                <a:ext uri="{FF2B5EF4-FFF2-40B4-BE49-F238E27FC236}">
                  <a16:creationId xmlns:a16="http://schemas.microsoft.com/office/drawing/2014/main" id="{F5605A9B-E175-4A00-B5DC-865E5DDF9D8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-7293" b="100000"/>
            <a:stretch/>
          </p:blipFill>
          <p:spPr>
            <a:xfrm>
              <a:off x="9907564" y="2404346"/>
              <a:ext cx="1637621" cy="822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4" name="CuadroTexto 30">
              <a:extLst>
                <a:ext uri="{FF2B5EF4-FFF2-40B4-BE49-F238E27FC236}">
                  <a16:creationId xmlns:a16="http://schemas.microsoft.com/office/drawing/2014/main" id="{8A9EF510-2958-4789-AFC8-3272608DBB75}"/>
                </a:ext>
              </a:extLst>
            </p:cNvPr>
            <p:cNvSpPr txBox="1"/>
            <p:nvPr/>
          </p:nvSpPr>
          <p:spPr>
            <a:xfrm>
              <a:off x="9967122" y="1567507"/>
              <a:ext cx="6420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s-E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s-ES_tradnl" sz="8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BL03</a:t>
              </a:r>
              <a:endParaRPr lang="es-ES" sz="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CuadroTexto 31">
              <a:extLst>
                <a:ext uri="{FF2B5EF4-FFF2-40B4-BE49-F238E27FC236}">
                  <a16:creationId xmlns:a16="http://schemas.microsoft.com/office/drawing/2014/main" id="{83547EDE-1CF0-474C-957F-A3B6FEFC9451}"/>
                </a:ext>
              </a:extLst>
            </p:cNvPr>
            <p:cNvSpPr txBox="1"/>
            <p:nvPr/>
          </p:nvSpPr>
          <p:spPr>
            <a:xfrm>
              <a:off x="10882410" y="1689809"/>
              <a:ext cx="70709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s-E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s-ES_tradnl" sz="8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BL02 </a:t>
              </a:r>
              <a:r>
                <a:rPr lang="es-ES_tradnl" sz="8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Codi</a:t>
              </a:r>
              <a:endParaRPr lang="es-ES" sz="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2273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3899D95-3F42-4730-831F-DB9B65F2D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80973" y="313422"/>
            <a:ext cx="65" cy="18851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defTabSz="685783" eaLnBrk="0" fontAlgn="base" hangingPunct="0">
              <a:spcBef>
                <a:spcPct val="0"/>
              </a:spcBef>
              <a:spcAft>
                <a:spcPct val="0"/>
              </a:spcAft>
            </a:pPr>
            <a:endParaRPr lang="es-ES" altLang="es-ES" sz="135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49" name="TextBox 10">
            <a:extLst>
              <a:ext uri="{FF2B5EF4-FFF2-40B4-BE49-F238E27FC236}">
                <a16:creationId xmlns:a16="http://schemas.microsoft.com/office/drawing/2014/main" id="{98989460-BE4E-4586-98FE-1FE6D460A336}"/>
              </a:ext>
            </a:extLst>
          </p:cNvPr>
          <p:cNvSpPr txBox="1"/>
          <p:nvPr/>
        </p:nvSpPr>
        <p:spPr>
          <a:xfrm>
            <a:off x="1065670" y="133783"/>
            <a:ext cx="7462432" cy="830997"/>
          </a:xfrm>
          <a:prstGeom prst="rect">
            <a:avLst/>
          </a:prstGeom>
          <a:noFill/>
          <a:effectLst>
            <a:softEdge rad="31750"/>
          </a:effectLst>
        </p:spPr>
        <p:txBody>
          <a:bodyPr wrap="square">
            <a:spAutoFit/>
          </a:bodyPr>
          <a:lstStyle/>
          <a:p>
            <a:pPr algn="ctr" defTabSz="914378"/>
            <a:r>
              <a:rPr lang="pt-BR" sz="2400" b="1" dirty="0">
                <a:solidFill>
                  <a:srgbClr val="009592"/>
                </a:solidFill>
              </a:rPr>
              <a:t>New space for experimental halls of long beamlines and capacity for other institutions</a:t>
            </a:r>
            <a:endParaRPr lang="es-ES" sz="2100" b="1" dirty="0">
              <a:solidFill>
                <a:srgbClr val="009592"/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970067-7D01-466E-9734-C421C5D694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670" y="823099"/>
            <a:ext cx="7320311" cy="4300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0176A0-3F86-4A89-8077-64B951BA4B57}"/>
              </a:ext>
            </a:extLst>
          </p:cNvPr>
          <p:cNvSpPr txBox="1"/>
          <p:nvPr/>
        </p:nvSpPr>
        <p:spPr>
          <a:xfrm rot="20728251">
            <a:off x="4291185" y="1826849"/>
            <a:ext cx="561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78"/>
            <a:r>
              <a:rPr lang="en-US" sz="1400" b="1" dirty="0">
                <a:solidFill>
                  <a:prstClr val="white"/>
                </a:solidFill>
                <a:latin typeface="Calibri" panose="020F0502020204030204"/>
              </a:rPr>
              <a:t>CODI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99D4BE-7375-4DC2-8E2A-8C49FF2CD7E8}"/>
              </a:ext>
            </a:extLst>
          </p:cNvPr>
          <p:cNvSpPr txBox="1"/>
          <p:nvPr/>
        </p:nvSpPr>
        <p:spPr>
          <a:xfrm rot="21229886">
            <a:off x="4890897" y="2295402"/>
            <a:ext cx="7026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78"/>
            <a:r>
              <a:rPr lang="en-US" sz="1400" b="1" dirty="0">
                <a:solidFill>
                  <a:prstClr val="white"/>
                </a:solidFill>
                <a:latin typeface="Calibri" panose="020F0502020204030204"/>
              </a:rPr>
              <a:t>CORUS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020014-2259-43DE-9160-D672770D0E27}"/>
              </a:ext>
            </a:extLst>
          </p:cNvPr>
          <p:cNvSpPr txBox="1"/>
          <p:nvPr/>
        </p:nvSpPr>
        <p:spPr>
          <a:xfrm rot="20728251">
            <a:off x="4548083" y="1994474"/>
            <a:ext cx="5437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78"/>
            <a:r>
              <a:rPr lang="en-US" sz="1400" b="1" dirty="0">
                <a:solidFill>
                  <a:prstClr val="white"/>
                </a:solidFill>
                <a:latin typeface="Calibri" panose="020F0502020204030204"/>
              </a:rPr>
              <a:t>BL03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1DC635-8D46-40FD-857A-E976DB30B8B9}"/>
              </a:ext>
            </a:extLst>
          </p:cNvPr>
          <p:cNvSpPr txBox="1"/>
          <p:nvPr/>
        </p:nvSpPr>
        <p:spPr>
          <a:xfrm rot="21229886">
            <a:off x="4896942" y="2295401"/>
            <a:ext cx="7026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78"/>
            <a:r>
              <a:rPr lang="en-US" sz="1400" b="1" dirty="0">
                <a:solidFill>
                  <a:prstClr val="white"/>
                </a:solidFill>
                <a:latin typeface="Calibri" panose="020F0502020204030204"/>
              </a:rPr>
              <a:t>CORUS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834A09-AF2B-495E-A4A9-82781BFB996F}"/>
              </a:ext>
            </a:extLst>
          </p:cNvPr>
          <p:cNvSpPr txBox="1"/>
          <p:nvPr/>
        </p:nvSpPr>
        <p:spPr>
          <a:xfrm rot="20897631">
            <a:off x="6574915" y="2579960"/>
            <a:ext cx="8733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378"/>
            <a:r>
              <a:rPr lang="en-US" sz="140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INNOFAB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641FC0-C5A0-44F4-9B12-8082123A6910}"/>
              </a:ext>
            </a:extLst>
          </p:cNvPr>
          <p:cNvSpPr txBox="1"/>
          <p:nvPr/>
        </p:nvSpPr>
        <p:spPr>
          <a:xfrm>
            <a:off x="6150988" y="1561858"/>
            <a:ext cx="860617" cy="674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8">
              <a:lnSpc>
                <a:spcPct val="90000"/>
              </a:lnSpc>
            </a:pPr>
            <a:r>
              <a:rPr lang="en-US" sz="1400" b="1" dirty="0">
                <a:solidFill>
                  <a:schemeClr val="bg2">
                    <a:lumMod val="75000"/>
                  </a:schemeClr>
                </a:solidFill>
                <a:latin typeface="Calibri" panose="020F0502020204030204"/>
              </a:rPr>
              <a:t>Reach One Health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55FDA-0994-44FD-A0D8-195392179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99193" y="4898004"/>
            <a:ext cx="3086100" cy="273844"/>
          </a:xfrm>
        </p:spPr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232120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0B4ACD-87F7-4493-A977-F5B351F363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43"/>
          <a:stretch/>
        </p:blipFill>
        <p:spPr>
          <a:xfrm>
            <a:off x="4017352" y="2390341"/>
            <a:ext cx="4783038" cy="22189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6E336D-A3C4-44DD-9C4D-509BABE4D2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1063" y="108412"/>
            <a:ext cx="3128969" cy="436563"/>
          </a:xfrm>
        </p:spPr>
        <p:txBody>
          <a:bodyPr/>
          <a:lstStyle/>
          <a:p>
            <a:r>
              <a:rPr lang="en-US" sz="2400" dirty="0" err="1">
                <a:latin typeface="Abadi" panose="020B0604020104020204" pitchFamily="34" charset="0"/>
              </a:rPr>
              <a:t>InnoFab</a:t>
            </a:r>
            <a:r>
              <a:rPr lang="en-US" sz="2400" dirty="0">
                <a:latin typeface="Abadi" panose="020B0604020104020204" pitchFamily="34" charset="0"/>
              </a:rPr>
              <a:t> Foundation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6DD5FE-F29A-4E45-BC65-621F3276CB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832" y="538380"/>
            <a:ext cx="4961186" cy="20037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30432F0-3C84-439A-9D28-B48823966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832" y="2467628"/>
            <a:ext cx="3684200" cy="19822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6395B6-9994-48F9-9F47-2835620A51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8680" y="102690"/>
            <a:ext cx="2707892" cy="2287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986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7947389C-A9CC-2C72-A3DC-9A0A03CD55E0}"/>
              </a:ext>
            </a:extLst>
          </p:cNvPr>
          <p:cNvSpPr/>
          <p:nvPr/>
        </p:nvSpPr>
        <p:spPr>
          <a:xfrm>
            <a:off x="-8901" y="-10016"/>
            <a:ext cx="9158615" cy="12993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b="1" kern="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7712433-4ACD-DF3F-97D3-02030B5A043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2810"/>
          <a:stretch/>
        </p:blipFill>
        <p:spPr>
          <a:xfrm>
            <a:off x="6747707" y="881983"/>
            <a:ext cx="2400857" cy="4259738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B353D7E3-451C-E3D9-D054-534DAB6936C5}"/>
              </a:ext>
            </a:extLst>
          </p:cNvPr>
          <p:cNvSpPr/>
          <p:nvPr/>
        </p:nvSpPr>
        <p:spPr>
          <a:xfrm>
            <a:off x="11396" y="1286146"/>
            <a:ext cx="9138319" cy="937792"/>
          </a:xfrm>
          <a:prstGeom prst="rect">
            <a:avLst/>
          </a:prstGeom>
          <a:solidFill>
            <a:srgbClr val="F0F0F0">
              <a:alpha val="56000"/>
            </a:srgb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C7C1871-06F4-4D9A-69FD-334A986483E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086008" y="1282203"/>
            <a:ext cx="1659803" cy="3859518"/>
          </a:xfrm>
          <a:prstGeom prst="rect">
            <a:avLst/>
          </a:prstGeom>
          <a:solidFill>
            <a:srgbClr val="F0F0F0"/>
          </a:solidFill>
          <a:ln w="9525">
            <a:solidFill>
              <a:srgbClr val="CACAC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8C7F771-AE62-4C68-2F0A-CF741B760E1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572216" y="1283982"/>
            <a:ext cx="1255083" cy="3859518"/>
          </a:xfrm>
          <a:prstGeom prst="rect">
            <a:avLst/>
          </a:prstGeom>
          <a:solidFill>
            <a:srgbClr val="F0F0F0"/>
          </a:solidFill>
          <a:ln w="9525">
            <a:solidFill>
              <a:srgbClr val="CACAC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7C3F478-CCE0-6B9D-ACFF-EB1605EE829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829382" y="1283982"/>
            <a:ext cx="1255083" cy="3859518"/>
          </a:xfrm>
          <a:prstGeom prst="rect">
            <a:avLst/>
          </a:prstGeom>
          <a:solidFill>
            <a:srgbClr val="F0F0F0"/>
          </a:solidFill>
          <a:ln w="9525">
            <a:solidFill>
              <a:srgbClr val="CACAC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6E63E1A-D7BF-5FDB-6A5C-16209557713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07770" y="1283982"/>
            <a:ext cx="1262549" cy="3859518"/>
          </a:xfrm>
          <a:prstGeom prst="rect">
            <a:avLst/>
          </a:prstGeom>
          <a:solidFill>
            <a:srgbClr val="F0F0F0"/>
          </a:solidFill>
          <a:ln w="9525">
            <a:solidFill>
              <a:srgbClr val="CACAC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1788FE7-7B4C-C46D-ECD6-FA044C77DD2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" y="1283982"/>
            <a:ext cx="1310843" cy="3859518"/>
          </a:xfrm>
          <a:prstGeom prst="rect">
            <a:avLst/>
          </a:prstGeom>
          <a:solidFill>
            <a:srgbClr val="F0F0F0"/>
          </a:solidFill>
          <a:ln w="9525">
            <a:solidFill>
              <a:srgbClr val="CACAC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CD94E9-486E-24A3-2F67-80C20BF8F798}"/>
              </a:ext>
            </a:extLst>
          </p:cNvPr>
          <p:cNvSpPr/>
          <p:nvPr/>
        </p:nvSpPr>
        <p:spPr>
          <a:xfrm>
            <a:off x="-1418" y="2220756"/>
            <a:ext cx="6747228" cy="654902"/>
          </a:xfrm>
          <a:prstGeom prst="rect">
            <a:avLst/>
          </a:prstGeom>
          <a:solidFill>
            <a:schemeClr val="bg1">
              <a:lumMod val="75000"/>
              <a:alpha val="30000"/>
            </a:schemeClr>
          </a:solidFill>
          <a:ln w="9525">
            <a:solidFill>
              <a:srgbClr val="1A72E7">
                <a:alpha val="16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2" name="Title 4">
            <a:extLst>
              <a:ext uri="{FF2B5EF4-FFF2-40B4-BE49-F238E27FC236}">
                <a16:creationId xmlns:a16="http://schemas.microsoft.com/office/drawing/2014/main" id="{AF5FB44B-8C69-B9D8-1293-90852C453FC4}"/>
              </a:ext>
            </a:extLst>
          </p:cNvPr>
          <p:cNvSpPr txBox="1">
            <a:spLocks/>
          </p:cNvSpPr>
          <p:nvPr/>
        </p:nvSpPr>
        <p:spPr>
          <a:xfrm>
            <a:off x="747925" y="377830"/>
            <a:ext cx="3654042" cy="435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4800" b="1" i="0" u="none" strike="noStrike" cap="none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defTabSz="685800"/>
            <a:r>
              <a:rPr lang="en-US" sz="3300" kern="0" dirty="0">
                <a:solidFill>
                  <a:srgbClr val="FFFFFF"/>
                </a:solidFill>
              </a:rPr>
              <a:t>ALBA II</a:t>
            </a:r>
          </a:p>
        </p:txBody>
      </p:sp>
      <p:sp>
        <p:nvSpPr>
          <p:cNvPr id="8" name="Arrow: Pentagon 60">
            <a:extLst>
              <a:ext uri="{FF2B5EF4-FFF2-40B4-BE49-F238E27FC236}">
                <a16:creationId xmlns:a16="http://schemas.microsoft.com/office/drawing/2014/main" id="{083A1832-4286-C64B-15D9-C639513815F7}"/>
              </a:ext>
            </a:extLst>
          </p:cNvPr>
          <p:cNvSpPr/>
          <p:nvPr/>
        </p:nvSpPr>
        <p:spPr>
          <a:xfrm>
            <a:off x="5109610" y="882212"/>
            <a:ext cx="1613311" cy="318453"/>
          </a:xfrm>
          <a:prstGeom prst="homePlate">
            <a:avLst>
              <a:gd name="adj" fmla="val 22591"/>
            </a:avLst>
          </a:prstGeom>
          <a:solidFill>
            <a:schemeClr val="tx2"/>
          </a:solidFill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s-ES_tradnl" sz="1350" kern="0" dirty="0">
                <a:solidFill>
                  <a:srgbClr val="FFC000"/>
                </a:solidFill>
                <a:latin typeface="Arial"/>
                <a:sym typeface="Arial"/>
              </a:rPr>
              <a:t>2030 - 2031</a:t>
            </a:r>
            <a:endParaRPr lang="es-ES" sz="1350" kern="0" dirty="0">
              <a:solidFill>
                <a:srgbClr val="FFC000"/>
              </a:solidFill>
              <a:latin typeface="Arial"/>
              <a:sym typeface="Arial"/>
            </a:endParaRPr>
          </a:p>
        </p:txBody>
      </p:sp>
      <p:sp>
        <p:nvSpPr>
          <p:cNvPr id="11" name="Arrow: Pentagon 34">
            <a:extLst>
              <a:ext uri="{FF2B5EF4-FFF2-40B4-BE49-F238E27FC236}">
                <a16:creationId xmlns:a16="http://schemas.microsoft.com/office/drawing/2014/main" id="{06EEAFB6-1D57-3DFD-CAE7-F8780AC2DDC7}"/>
              </a:ext>
            </a:extLst>
          </p:cNvPr>
          <p:cNvSpPr/>
          <p:nvPr/>
        </p:nvSpPr>
        <p:spPr>
          <a:xfrm>
            <a:off x="1320193" y="885208"/>
            <a:ext cx="1250126" cy="315458"/>
          </a:xfrm>
          <a:prstGeom prst="homePlate">
            <a:avLst>
              <a:gd name="adj" fmla="val 20561"/>
            </a:avLst>
          </a:prstGeom>
          <a:noFill/>
          <a:ln w="95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s-ES_tradnl" sz="1350" kern="0" dirty="0">
                <a:solidFill>
                  <a:srgbClr val="FFFFFF"/>
                </a:solidFill>
                <a:latin typeface="Arial"/>
                <a:sym typeface="Arial"/>
              </a:rPr>
              <a:t>2027</a:t>
            </a:r>
            <a:endParaRPr lang="es-ES" sz="13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14" name="Arrow: Pentagon 34">
            <a:extLst>
              <a:ext uri="{FF2B5EF4-FFF2-40B4-BE49-F238E27FC236}">
                <a16:creationId xmlns:a16="http://schemas.microsoft.com/office/drawing/2014/main" id="{CF530372-8ED1-8A88-6E25-1A13D419683C}"/>
              </a:ext>
            </a:extLst>
          </p:cNvPr>
          <p:cNvSpPr/>
          <p:nvPr/>
        </p:nvSpPr>
        <p:spPr>
          <a:xfrm>
            <a:off x="59857" y="882501"/>
            <a:ext cx="1250126" cy="315458"/>
          </a:xfrm>
          <a:prstGeom prst="homePlate">
            <a:avLst>
              <a:gd name="adj" fmla="val 20561"/>
            </a:avLst>
          </a:prstGeom>
          <a:noFill/>
          <a:ln w="95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s-ES_tradnl" sz="1350" kern="0" dirty="0">
                <a:solidFill>
                  <a:srgbClr val="FFFFFF"/>
                </a:solidFill>
                <a:latin typeface="Arial"/>
                <a:sym typeface="Arial"/>
              </a:rPr>
              <a:t>2026</a:t>
            </a:r>
            <a:endParaRPr lang="es-ES" sz="13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15" name="Arrow: Pentagon 51">
            <a:extLst>
              <a:ext uri="{FF2B5EF4-FFF2-40B4-BE49-F238E27FC236}">
                <a16:creationId xmlns:a16="http://schemas.microsoft.com/office/drawing/2014/main" id="{C7855016-ECD0-2656-A7AF-B86ADFF51E85}"/>
              </a:ext>
            </a:extLst>
          </p:cNvPr>
          <p:cNvSpPr/>
          <p:nvPr/>
        </p:nvSpPr>
        <p:spPr>
          <a:xfrm>
            <a:off x="2580529" y="881983"/>
            <a:ext cx="1253567" cy="315458"/>
          </a:xfrm>
          <a:prstGeom prst="homePlate">
            <a:avLst>
              <a:gd name="adj" fmla="val 18296"/>
            </a:avLst>
          </a:prstGeom>
          <a:noFill/>
          <a:ln w="95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s-ES_tradnl" sz="1350" kern="0" dirty="0">
                <a:solidFill>
                  <a:srgbClr val="FFFFFF"/>
                </a:solidFill>
                <a:latin typeface="Arial"/>
                <a:sym typeface="Arial"/>
              </a:rPr>
              <a:t>2028</a:t>
            </a:r>
            <a:endParaRPr lang="es-ES" sz="13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16" name="Arrow: Pentagon 51">
            <a:extLst>
              <a:ext uri="{FF2B5EF4-FFF2-40B4-BE49-F238E27FC236}">
                <a16:creationId xmlns:a16="http://schemas.microsoft.com/office/drawing/2014/main" id="{7D4E50EC-4F6C-066C-F6D0-F607B3292AAC}"/>
              </a:ext>
            </a:extLst>
          </p:cNvPr>
          <p:cNvSpPr/>
          <p:nvPr/>
        </p:nvSpPr>
        <p:spPr>
          <a:xfrm>
            <a:off x="3851074" y="881983"/>
            <a:ext cx="1253567" cy="315458"/>
          </a:xfrm>
          <a:prstGeom prst="homePlate">
            <a:avLst>
              <a:gd name="adj" fmla="val 20561"/>
            </a:avLst>
          </a:prstGeom>
          <a:noFill/>
          <a:ln w="95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s-ES_tradnl" sz="1350" kern="0" dirty="0">
                <a:solidFill>
                  <a:srgbClr val="FFFFFF"/>
                </a:solidFill>
                <a:latin typeface="Arial"/>
                <a:sym typeface="Arial"/>
              </a:rPr>
              <a:t>2029</a:t>
            </a:r>
            <a:endParaRPr lang="es-ES" sz="13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56" name="Rectangle 35">
            <a:extLst>
              <a:ext uri="{FF2B5EF4-FFF2-40B4-BE49-F238E27FC236}">
                <a16:creationId xmlns:a16="http://schemas.microsoft.com/office/drawing/2014/main" id="{46BCEB56-01EE-EE30-9886-776E92DADF34}"/>
              </a:ext>
            </a:extLst>
          </p:cNvPr>
          <p:cNvSpPr/>
          <p:nvPr/>
        </p:nvSpPr>
        <p:spPr>
          <a:xfrm>
            <a:off x="148413" y="1852269"/>
            <a:ext cx="4956229" cy="148483"/>
          </a:xfrm>
          <a:prstGeom prst="rect">
            <a:avLst/>
          </a:prstGeom>
          <a:gradFill>
            <a:gsLst>
              <a:gs pos="0">
                <a:schemeClr val="bg1">
                  <a:alpha val="35000"/>
                </a:schemeClr>
              </a:gs>
              <a:gs pos="44000">
                <a:srgbClr val="0B4898"/>
              </a:gs>
              <a:gs pos="61000">
                <a:srgbClr val="0B4898"/>
              </a:gs>
              <a:gs pos="100000">
                <a:schemeClr val="bg1">
                  <a:alpha val="1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Design &amp; Procurement                                    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MSPD2</a:t>
            </a:r>
            <a:r>
              <a:rPr lang="en-US" sz="900" b="1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</a:t>
            </a: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Installation &amp; Commissioning</a:t>
            </a:r>
            <a:endParaRPr lang="en-US" sz="900" kern="0" dirty="0">
              <a:solidFill>
                <a:srgbClr val="002060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57" name="Rectangle 35">
            <a:extLst>
              <a:ext uri="{FF2B5EF4-FFF2-40B4-BE49-F238E27FC236}">
                <a16:creationId xmlns:a16="http://schemas.microsoft.com/office/drawing/2014/main" id="{18F73A33-B1AC-8E76-CC53-71BF40EBDE82}"/>
              </a:ext>
            </a:extLst>
          </p:cNvPr>
          <p:cNvSpPr/>
          <p:nvPr/>
        </p:nvSpPr>
        <p:spPr>
          <a:xfrm>
            <a:off x="862013" y="1533461"/>
            <a:ext cx="4247597" cy="148483"/>
          </a:xfrm>
          <a:prstGeom prst="rect">
            <a:avLst/>
          </a:prstGeom>
          <a:gradFill>
            <a:gsLst>
              <a:gs pos="0">
                <a:schemeClr val="bg1">
                  <a:alpha val="35000"/>
                </a:schemeClr>
              </a:gs>
              <a:gs pos="44000">
                <a:srgbClr val="0B4898"/>
              </a:gs>
              <a:gs pos="61000">
                <a:srgbClr val="0B4898"/>
              </a:gs>
              <a:gs pos="100000">
                <a:schemeClr val="bg1">
                  <a:alpha val="1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Design</a:t>
            </a:r>
            <a:r>
              <a:rPr lang="en-US" sz="900" b="1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             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CODI</a:t>
            </a:r>
            <a:r>
              <a:rPr lang="en-US" sz="900" b="1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</a:t>
            </a: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Procurement</a:t>
            </a:r>
            <a:endParaRPr lang="en-US" sz="900" kern="0" dirty="0">
              <a:solidFill>
                <a:srgbClr val="002060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58" name="Rectangle 35">
            <a:extLst>
              <a:ext uri="{FF2B5EF4-FFF2-40B4-BE49-F238E27FC236}">
                <a16:creationId xmlns:a16="http://schemas.microsoft.com/office/drawing/2014/main" id="{81A60D68-4B20-EF3F-9AAE-EC30D0A4E573}"/>
              </a:ext>
            </a:extLst>
          </p:cNvPr>
          <p:cNvSpPr/>
          <p:nvPr/>
        </p:nvSpPr>
        <p:spPr>
          <a:xfrm>
            <a:off x="1907381" y="1692414"/>
            <a:ext cx="3197261" cy="148483"/>
          </a:xfrm>
          <a:prstGeom prst="rect">
            <a:avLst/>
          </a:prstGeom>
          <a:gradFill>
            <a:gsLst>
              <a:gs pos="0">
                <a:schemeClr val="bg2">
                  <a:lumMod val="10000"/>
                  <a:lumOff val="90000"/>
                  <a:alpha val="21000"/>
                </a:schemeClr>
              </a:gs>
              <a:gs pos="46000">
                <a:srgbClr val="0B4898"/>
              </a:gs>
              <a:gs pos="73000">
                <a:srgbClr val="0B4898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Design</a:t>
            </a:r>
            <a:r>
              <a:rPr lang="en-US" sz="900" b="1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      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CORUS</a:t>
            </a:r>
            <a:r>
              <a:rPr lang="en-US" sz="90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Procurement</a:t>
            </a:r>
            <a:endParaRPr lang="en-US" sz="90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27" name="Arrow: Pentagon 26">
            <a:extLst>
              <a:ext uri="{FF2B5EF4-FFF2-40B4-BE49-F238E27FC236}">
                <a16:creationId xmlns:a16="http://schemas.microsoft.com/office/drawing/2014/main" id="{5F336B94-4496-1BEB-B6A6-80B260B87DCE}"/>
              </a:ext>
            </a:extLst>
          </p:cNvPr>
          <p:cNvSpPr/>
          <p:nvPr/>
        </p:nvSpPr>
        <p:spPr>
          <a:xfrm>
            <a:off x="4457" y="2404512"/>
            <a:ext cx="1528109" cy="148484"/>
          </a:xfrm>
          <a:prstGeom prst="homePlate">
            <a:avLst>
              <a:gd name="adj" fmla="val 16182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122E4F"/>
                </a:solidFill>
                <a:latin typeface="Arial"/>
                <a:sym typeface="Arial"/>
              </a:rPr>
              <a:t>Prototypes and Design</a:t>
            </a:r>
          </a:p>
        </p:txBody>
      </p:sp>
      <p:sp>
        <p:nvSpPr>
          <p:cNvPr id="61" name="Arrow: Pentagon 60">
            <a:extLst>
              <a:ext uri="{FF2B5EF4-FFF2-40B4-BE49-F238E27FC236}">
                <a16:creationId xmlns:a16="http://schemas.microsoft.com/office/drawing/2014/main" id="{786F3FF6-F02E-6F8B-3C90-F3AEDF85EF95}"/>
              </a:ext>
            </a:extLst>
          </p:cNvPr>
          <p:cNvSpPr/>
          <p:nvPr/>
        </p:nvSpPr>
        <p:spPr>
          <a:xfrm>
            <a:off x="1549974" y="2401994"/>
            <a:ext cx="3517334" cy="145051"/>
          </a:xfrm>
          <a:prstGeom prst="homePlate">
            <a:avLst>
              <a:gd name="adj" fmla="val 16182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Arial"/>
                <a:sym typeface="Arial"/>
              </a:rPr>
              <a:t>CfT &amp; Procurement</a:t>
            </a:r>
          </a:p>
        </p:txBody>
      </p:sp>
      <p:sp>
        <p:nvSpPr>
          <p:cNvPr id="62" name="Arrow: Pentagon 61">
            <a:extLst>
              <a:ext uri="{FF2B5EF4-FFF2-40B4-BE49-F238E27FC236}">
                <a16:creationId xmlns:a16="http://schemas.microsoft.com/office/drawing/2014/main" id="{9F55EF66-C3A6-3619-886E-8B29AB6E85FD}"/>
              </a:ext>
            </a:extLst>
          </p:cNvPr>
          <p:cNvSpPr/>
          <p:nvPr/>
        </p:nvSpPr>
        <p:spPr>
          <a:xfrm>
            <a:off x="3020649" y="2568027"/>
            <a:ext cx="2449716" cy="145051"/>
          </a:xfrm>
          <a:prstGeom prst="homePlate">
            <a:avLst>
              <a:gd name="adj" fmla="val 16182"/>
            </a:avLst>
          </a:prstGeom>
          <a:gradFill>
            <a:gsLst>
              <a:gs pos="0">
                <a:schemeClr val="tx2"/>
              </a:gs>
              <a:gs pos="11000">
                <a:schemeClr val="tx2"/>
              </a:gs>
              <a:gs pos="82000">
                <a:schemeClr val="tx2"/>
              </a:gs>
              <a:gs pos="100000">
                <a:schemeClr val="tx2">
                  <a:alpha val="3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Arial"/>
                <a:sym typeface="Arial"/>
              </a:rPr>
              <a:t>Series SAT</a:t>
            </a:r>
          </a:p>
        </p:txBody>
      </p:sp>
      <p:sp>
        <p:nvSpPr>
          <p:cNvPr id="63" name="Arrow: Pentagon 62">
            <a:extLst>
              <a:ext uri="{FF2B5EF4-FFF2-40B4-BE49-F238E27FC236}">
                <a16:creationId xmlns:a16="http://schemas.microsoft.com/office/drawing/2014/main" id="{4E2F75A7-EAB9-96FC-2D43-FC9EF916DACE}"/>
              </a:ext>
            </a:extLst>
          </p:cNvPr>
          <p:cNvSpPr/>
          <p:nvPr/>
        </p:nvSpPr>
        <p:spPr>
          <a:xfrm>
            <a:off x="3271090" y="2244417"/>
            <a:ext cx="2232896" cy="149846"/>
          </a:xfrm>
          <a:prstGeom prst="homePlate">
            <a:avLst>
              <a:gd name="adj" fmla="val 16182"/>
            </a:avLst>
          </a:prstGeom>
          <a:gradFill>
            <a:gsLst>
              <a:gs pos="0">
                <a:schemeClr val="tx2"/>
              </a:gs>
              <a:gs pos="11000">
                <a:schemeClr val="tx2"/>
              </a:gs>
              <a:gs pos="82000">
                <a:schemeClr val="tx2"/>
              </a:gs>
              <a:gs pos="100000">
                <a:srgbClr val="54BBBC">
                  <a:alpha val="53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Arial"/>
                <a:sym typeface="Arial"/>
              </a:rPr>
              <a:t>Pre-assembly</a:t>
            </a:r>
            <a:endParaRPr lang="en-US" sz="825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55" name="Rectangle 35">
            <a:extLst>
              <a:ext uri="{FF2B5EF4-FFF2-40B4-BE49-F238E27FC236}">
                <a16:creationId xmlns:a16="http://schemas.microsoft.com/office/drawing/2014/main" id="{C3A4A8BA-4378-C188-D8C5-6FCEA87EA645}"/>
              </a:ext>
            </a:extLst>
          </p:cNvPr>
          <p:cNvSpPr/>
          <p:nvPr/>
        </p:nvSpPr>
        <p:spPr>
          <a:xfrm>
            <a:off x="1" y="1694005"/>
            <a:ext cx="1295235" cy="148483"/>
          </a:xfrm>
          <a:prstGeom prst="rect">
            <a:avLst/>
          </a:prstGeom>
          <a:solidFill>
            <a:srgbClr val="0B48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3SBAR</a:t>
            </a:r>
            <a:endParaRPr lang="en-US" sz="900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3" name="Rectangle 35">
            <a:extLst>
              <a:ext uri="{FF2B5EF4-FFF2-40B4-BE49-F238E27FC236}">
                <a16:creationId xmlns:a16="http://schemas.microsoft.com/office/drawing/2014/main" id="{19B2D29D-ACB5-9060-892B-059003CE665F}"/>
              </a:ext>
            </a:extLst>
          </p:cNvPr>
          <p:cNvSpPr/>
          <p:nvPr/>
        </p:nvSpPr>
        <p:spPr>
          <a:xfrm>
            <a:off x="2580529" y="2009635"/>
            <a:ext cx="2529081" cy="148483"/>
          </a:xfrm>
          <a:prstGeom prst="rect">
            <a:avLst/>
          </a:prstGeom>
          <a:gradFill>
            <a:gsLst>
              <a:gs pos="0">
                <a:schemeClr val="bg1">
                  <a:alpha val="35000"/>
                </a:schemeClr>
              </a:gs>
              <a:gs pos="44000">
                <a:srgbClr val="0B4898"/>
              </a:gs>
              <a:gs pos="61000">
                <a:srgbClr val="0B4898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Design</a:t>
            </a:r>
            <a:r>
              <a:rPr lang="en-US" sz="900" b="1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   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CALIMA</a:t>
            </a:r>
            <a:r>
              <a:rPr lang="en-US" sz="900" b="1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Procurement</a:t>
            </a:r>
            <a:endParaRPr lang="en-US" sz="900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10" name="Rectangle 35">
            <a:extLst>
              <a:ext uri="{FF2B5EF4-FFF2-40B4-BE49-F238E27FC236}">
                <a16:creationId xmlns:a16="http://schemas.microsoft.com/office/drawing/2014/main" id="{7B8B771B-D70E-6509-B82B-657C9FBD57E6}"/>
              </a:ext>
            </a:extLst>
          </p:cNvPr>
          <p:cNvSpPr/>
          <p:nvPr/>
        </p:nvSpPr>
        <p:spPr>
          <a:xfrm>
            <a:off x="5943785" y="2002542"/>
            <a:ext cx="3205930" cy="148483"/>
          </a:xfrm>
          <a:prstGeom prst="rect">
            <a:avLst/>
          </a:prstGeom>
          <a:gradFill>
            <a:gsLst>
              <a:gs pos="24000">
                <a:srgbClr val="0B4898"/>
              </a:gs>
              <a:gs pos="46000">
                <a:srgbClr val="0B4898"/>
              </a:gs>
              <a:gs pos="100000">
                <a:schemeClr val="bg1">
                  <a:alpha val="16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Installation</a:t>
            </a: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    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Commissioning</a:t>
            </a:r>
            <a:endParaRPr lang="en-US" sz="75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69" name="Arrow: Pentagon 68">
            <a:extLst>
              <a:ext uri="{FF2B5EF4-FFF2-40B4-BE49-F238E27FC236}">
                <a16:creationId xmlns:a16="http://schemas.microsoft.com/office/drawing/2014/main" id="{27BB9868-8BD8-378E-C0F8-ECA4E0540EA7}"/>
              </a:ext>
            </a:extLst>
          </p:cNvPr>
          <p:cNvSpPr/>
          <p:nvPr/>
        </p:nvSpPr>
        <p:spPr>
          <a:xfrm>
            <a:off x="5241986" y="2406222"/>
            <a:ext cx="1485125" cy="148484"/>
          </a:xfrm>
          <a:prstGeom prst="homePlate">
            <a:avLst>
              <a:gd name="adj" fmla="val 16182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b="1" kern="0" dirty="0">
                <a:solidFill>
                  <a:srgbClr val="FFC000"/>
                </a:solidFill>
                <a:latin typeface="Arial"/>
                <a:sym typeface="Arial"/>
              </a:rPr>
              <a:t>Installation &amp; Commissioning</a:t>
            </a:r>
          </a:p>
        </p:txBody>
      </p:sp>
      <p:sp>
        <p:nvSpPr>
          <p:cNvPr id="28" name="Rectangle 35">
            <a:extLst>
              <a:ext uri="{FF2B5EF4-FFF2-40B4-BE49-F238E27FC236}">
                <a16:creationId xmlns:a16="http://schemas.microsoft.com/office/drawing/2014/main" id="{7D3233E4-EAD4-D881-9809-468B7DE5BCCE}"/>
              </a:ext>
            </a:extLst>
          </p:cNvPr>
          <p:cNvSpPr/>
          <p:nvPr/>
        </p:nvSpPr>
        <p:spPr>
          <a:xfrm>
            <a:off x="607000" y="4514911"/>
            <a:ext cx="6145197" cy="148483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25000">
                <a:srgbClr val="7030A0"/>
              </a:gs>
              <a:gs pos="76000">
                <a:srgbClr val="7030A0"/>
              </a:gs>
              <a:gs pos="100000">
                <a:srgbClr val="7030A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CDB Created            </a:t>
            </a:r>
            <a:r>
              <a:rPr lang="en-US" sz="750" kern="0" dirty="0">
                <a:solidFill>
                  <a:srgbClr val="FFFFFF">
                    <a:lumMod val="85000"/>
                  </a:srgbClr>
                </a:solidFill>
                <a:latin typeface="Calibri" panose="020F0502020204030204"/>
                <a:sym typeface="Arial"/>
              </a:rPr>
              <a:t>Tooling, Storage, logistics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                    LOGISTICS &amp; STORAGE</a:t>
            </a:r>
            <a:r>
              <a:rPr lang="en-US" sz="90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                </a:t>
            </a:r>
            <a:r>
              <a:rPr lang="en-US" sz="750" kern="0" dirty="0">
                <a:solidFill>
                  <a:srgbClr val="FFFFFF">
                    <a:lumMod val="85000"/>
                  </a:srgbClr>
                </a:solidFill>
                <a:latin typeface="Calibri" panose="020F0502020204030204"/>
                <a:sym typeface="Arial"/>
              </a:rPr>
              <a:t>logistics, controlling execution</a:t>
            </a:r>
            <a:endParaRPr lang="en-US" sz="90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5" name="Rectangle 35">
            <a:extLst>
              <a:ext uri="{FF2B5EF4-FFF2-40B4-BE49-F238E27FC236}">
                <a16:creationId xmlns:a16="http://schemas.microsoft.com/office/drawing/2014/main" id="{6F0D8594-2DB8-03DF-2575-B8539E470B9A}"/>
              </a:ext>
            </a:extLst>
          </p:cNvPr>
          <p:cNvSpPr/>
          <p:nvPr/>
        </p:nvSpPr>
        <p:spPr>
          <a:xfrm>
            <a:off x="607000" y="4691429"/>
            <a:ext cx="6137715" cy="148483"/>
          </a:xfrm>
          <a:prstGeom prst="rect">
            <a:avLst/>
          </a:prstGeom>
          <a:gradFill>
            <a:gsLst>
              <a:gs pos="0">
                <a:srgbClr val="F0F0F0"/>
              </a:gs>
              <a:gs pos="36000">
                <a:srgbClr val="BFA7D0"/>
              </a:gs>
              <a:gs pos="23000">
                <a:srgbClr val="7030A0"/>
              </a:gs>
              <a:gs pos="11000">
                <a:srgbClr val="7030A0"/>
              </a:gs>
              <a:gs pos="49000">
                <a:srgbClr val="7030A0"/>
              </a:gs>
              <a:gs pos="100000">
                <a:srgbClr val="7030A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Tasks Schedule                                                                   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REMOVAL &amp; INSTALLATION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                               Execution</a:t>
            </a:r>
            <a:endParaRPr lang="en-US" sz="90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24" name="Rectangle 35">
            <a:extLst>
              <a:ext uri="{FF2B5EF4-FFF2-40B4-BE49-F238E27FC236}">
                <a16:creationId xmlns:a16="http://schemas.microsoft.com/office/drawing/2014/main" id="{AD99BED2-F9F6-E55F-22C1-5CA85BB025A7}"/>
              </a:ext>
            </a:extLst>
          </p:cNvPr>
          <p:cNvSpPr/>
          <p:nvPr/>
        </p:nvSpPr>
        <p:spPr>
          <a:xfrm>
            <a:off x="1048896" y="4338117"/>
            <a:ext cx="4018792" cy="148483"/>
          </a:xfrm>
          <a:prstGeom prst="rect">
            <a:avLst/>
          </a:prstGeom>
          <a:gradFill>
            <a:gsLst>
              <a:gs pos="0">
                <a:srgbClr val="F0F0F0"/>
              </a:gs>
              <a:gs pos="12000">
                <a:srgbClr val="7030A0"/>
              </a:gs>
              <a:gs pos="83000">
                <a:srgbClr val="7030A0"/>
              </a:gs>
              <a:gs pos="100000">
                <a:srgbClr val="7030A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Labs &amp; Assembly areas                 </a:t>
            </a:r>
            <a:r>
              <a:rPr lang="en-US" sz="900" b="1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ASSEMBLY &amp; TESTING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            Equipment SAT &amp; pre-assembly</a:t>
            </a:r>
            <a:endParaRPr lang="en-US" sz="90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DF7BF64-5AB8-3CCF-4134-DF61A107F245}"/>
              </a:ext>
            </a:extLst>
          </p:cNvPr>
          <p:cNvSpPr/>
          <p:nvPr/>
        </p:nvSpPr>
        <p:spPr>
          <a:xfrm>
            <a:off x="-8900" y="3421951"/>
            <a:ext cx="6747228" cy="654902"/>
          </a:xfrm>
          <a:prstGeom prst="rect">
            <a:avLst/>
          </a:prstGeom>
          <a:solidFill>
            <a:schemeClr val="bg1">
              <a:lumMod val="75000"/>
              <a:alpha val="30000"/>
            </a:schemeClr>
          </a:solidFill>
          <a:ln w="9525">
            <a:solidFill>
              <a:srgbClr val="1A72E7">
                <a:alpha val="16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0068F07-CA93-9F4A-BFD0-D14EFDBA9CE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96" y="1357854"/>
            <a:ext cx="2576681" cy="2986032"/>
          </a:xfrm>
          <a:prstGeom prst="rect">
            <a:avLst/>
          </a:prstGeom>
        </p:spPr>
        <p:txBody>
          <a:bodyPr/>
          <a:lstStyle/>
          <a:p>
            <a:r>
              <a:rPr lang="en-US" sz="1350" b="1" dirty="0">
                <a:solidFill>
                  <a:srgbClr val="173B70"/>
                </a:solidFill>
                <a:latin typeface="Aptos" panose="020B0004020202020204" pitchFamily="34" charset="0"/>
              </a:rPr>
              <a:t>PG01 Experiments</a:t>
            </a: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r>
              <a:rPr lang="en-US" b="1" dirty="0">
                <a:solidFill>
                  <a:schemeClr val="tx1"/>
                </a:solidFill>
                <a:latin typeface="Aptos" panose="020B0004020202020204" pitchFamily="34" charset="0"/>
              </a:rPr>
              <a:t>  </a:t>
            </a: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r>
              <a:rPr lang="en-US" sz="1350" b="1" dirty="0">
                <a:solidFill>
                  <a:schemeClr val="tx2"/>
                </a:solidFill>
                <a:latin typeface="Aptos" panose="020B0004020202020204" pitchFamily="34" charset="0"/>
              </a:rPr>
              <a:t>PG02 Accelerator</a:t>
            </a: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r>
              <a:rPr lang="en-US" sz="1350" b="1" dirty="0">
                <a:solidFill>
                  <a:srgbClr val="FB7102"/>
                </a:solidFill>
                <a:latin typeface="Aptos" panose="020B0004020202020204" pitchFamily="34" charset="0"/>
              </a:rPr>
              <a:t>PG03 Computing &amp; Data</a:t>
            </a:r>
            <a:endParaRPr lang="en-US" sz="1200" b="1" dirty="0">
              <a:solidFill>
                <a:srgbClr val="FB7102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r>
              <a:rPr lang="en-US" sz="1350" b="1" dirty="0">
                <a:solidFill>
                  <a:srgbClr val="647589"/>
                </a:solidFill>
                <a:latin typeface="Aptos" panose="020B0004020202020204" pitchFamily="34" charset="0"/>
              </a:rPr>
              <a:t>PG04 Infrastructure</a:t>
            </a: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r>
              <a:rPr lang="en-US" sz="1350" b="1" dirty="0">
                <a:solidFill>
                  <a:srgbClr val="7030A0"/>
                </a:solidFill>
                <a:latin typeface="Aptos" panose="020B0004020202020204" pitchFamily="34" charset="0"/>
              </a:rPr>
              <a:t>PG05 Implementation</a:t>
            </a:r>
          </a:p>
          <a:p>
            <a:endParaRPr lang="en-US" b="1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endParaRPr lang="en-US" b="1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41" name="Rectangle 35">
            <a:extLst>
              <a:ext uri="{FF2B5EF4-FFF2-40B4-BE49-F238E27FC236}">
                <a16:creationId xmlns:a16="http://schemas.microsoft.com/office/drawing/2014/main" id="{DDC2BF85-085B-D444-DC05-60BDD56E7043}"/>
              </a:ext>
            </a:extLst>
          </p:cNvPr>
          <p:cNvSpPr/>
          <p:nvPr/>
        </p:nvSpPr>
        <p:spPr>
          <a:xfrm>
            <a:off x="5956320" y="1691769"/>
            <a:ext cx="3205930" cy="148483"/>
          </a:xfrm>
          <a:prstGeom prst="rect">
            <a:avLst/>
          </a:prstGeom>
          <a:gradFill>
            <a:gsLst>
              <a:gs pos="24000">
                <a:srgbClr val="0B4898"/>
              </a:gs>
              <a:gs pos="46000">
                <a:srgbClr val="0B4898"/>
              </a:gs>
              <a:gs pos="100000">
                <a:schemeClr val="bg1">
                  <a:alpha val="16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Installation</a:t>
            </a: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    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Commissioning</a:t>
            </a:r>
            <a:endParaRPr lang="en-US" sz="75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sp>
        <p:nvSpPr>
          <p:cNvPr id="42" name="Rectangle 35">
            <a:extLst>
              <a:ext uri="{FF2B5EF4-FFF2-40B4-BE49-F238E27FC236}">
                <a16:creationId xmlns:a16="http://schemas.microsoft.com/office/drawing/2014/main" id="{C576DA09-4908-5297-21CE-BFAFE2A3C14A}"/>
              </a:ext>
            </a:extLst>
          </p:cNvPr>
          <p:cNvSpPr/>
          <p:nvPr/>
        </p:nvSpPr>
        <p:spPr>
          <a:xfrm>
            <a:off x="5950171" y="1516109"/>
            <a:ext cx="3205930" cy="148483"/>
          </a:xfrm>
          <a:prstGeom prst="rect">
            <a:avLst/>
          </a:prstGeom>
          <a:gradFill>
            <a:gsLst>
              <a:gs pos="24000">
                <a:srgbClr val="0B4898"/>
              </a:gs>
              <a:gs pos="46000">
                <a:srgbClr val="0B4898"/>
              </a:gs>
              <a:gs pos="100000">
                <a:schemeClr val="bg1">
                  <a:alpha val="16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Installation</a:t>
            </a:r>
            <a:r>
              <a:rPr lang="en-US" sz="750" kern="0" dirty="0">
                <a:solidFill>
                  <a:srgbClr val="002060"/>
                </a:solidFill>
                <a:latin typeface="Calibri" panose="020F0502020204030204"/>
                <a:sym typeface="Arial"/>
              </a:rPr>
              <a:t>                                       </a:t>
            </a:r>
            <a:r>
              <a:rPr lang="en-US" sz="750" kern="0" dirty="0">
                <a:solidFill>
                  <a:srgbClr val="FFFFFF"/>
                </a:solidFill>
                <a:latin typeface="Calibri" panose="020F0502020204030204"/>
                <a:sym typeface="Arial"/>
              </a:rPr>
              <a:t>Commissioning</a:t>
            </a:r>
            <a:endParaRPr lang="en-US" sz="750" b="1" kern="0" dirty="0">
              <a:solidFill>
                <a:srgbClr val="FFFFFF"/>
              </a:solidFill>
              <a:latin typeface="Calibri" panose="020F0502020204030204"/>
              <a:sym typeface="Arial"/>
            </a:endParaRP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D50C7081-8864-6FAD-BCE9-BA93A1E1E22B}"/>
              </a:ext>
            </a:extLst>
          </p:cNvPr>
          <p:cNvGrpSpPr/>
          <p:nvPr/>
        </p:nvGrpSpPr>
        <p:grpSpPr>
          <a:xfrm>
            <a:off x="400327" y="3666113"/>
            <a:ext cx="5410955" cy="323840"/>
            <a:chOff x="709947" y="4835394"/>
            <a:chExt cx="7214607" cy="431787"/>
          </a:xfrm>
        </p:grpSpPr>
        <p:sp>
          <p:nvSpPr>
            <p:cNvPr id="12" name="Rectangle 35">
              <a:extLst>
                <a:ext uri="{FF2B5EF4-FFF2-40B4-BE49-F238E27FC236}">
                  <a16:creationId xmlns:a16="http://schemas.microsoft.com/office/drawing/2014/main" id="{B4986BD2-489D-D321-426A-D73383407466}"/>
                </a:ext>
              </a:extLst>
            </p:cNvPr>
            <p:cNvSpPr/>
            <p:nvPr/>
          </p:nvSpPr>
          <p:spPr>
            <a:xfrm>
              <a:off x="2134368" y="5060676"/>
              <a:ext cx="1892301" cy="197977"/>
            </a:xfrm>
            <a:prstGeom prst="rect">
              <a:avLst/>
            </a:prstGeom>
            <a:solidFill>
              <a:srgbClr val="64758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750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PRISMA</a:t>
              </a:r>
              <a:r>
                <a:rPr lang="en-US" sz="900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 </a:t>
              </a:r>
              <a:r>
                <a:rPr lang="en-US" sz="900" b="1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LABORATORIES</a:t>
              </a:r>
            </a:p>
          </p:txBody>
        </p:sp>
        <p:sp>
          <p:nvSpPr>
            <p:cNvPr id="17" name="Rectangle 35">
              <a:extLst>
                <a:ext uri="{FF2B5EF4-FFF2-40B4-BE49-F238E27FC236}">
                  <a16:creationId xmlns:a16="http://schemas.microsoft.com/office/drawing/2014/main" id="{89698962-BEFF-70CC-F970-96C7956DFBF1}"/>
                </a:ext>
              </a:extLst>
            </p:cNvPr>
            <p:cNvSpPr/>
            <p:nvPr/>
          </p:nvSpPr>
          <p:spPr>
            <a:xfrm>
              <a:off x="4030822" y="5069204"/>
              <a:ext cx="3893732" cy="197977"/>
            </a:xfrm>
            <a:prstGeom prst="rect">
              <a:avLst/>
            </a:prstGeom>
            <a:solidFill>
              <a:srgbClr val="64758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750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CODI, CORUS and FOCUS </a:t>
              </a:r>
              <a:r>
                <a:rPr lang="en-US" sz="900" b="1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Buildings</a:t>
              </a:r>
            </a:p>
          </p:txBody>
        </p:sp>
        <p:sp>
          <p:nvSpPr>
            <p:cNvPr id="54" name="Rectangle 35">
              <a:extLst>
                <a:ext uri="{FF2B5EF4-FFF2-40B4-BE49-F238E27FC236}">
                  <a16:creationId xmlns:a16="http://schemas.microsoft.com/office/drawing/2014/main" id="{913A181F-A824-13D3-2DED-575D0969651D}"/>
                </a:ext>
              </a:extLst>
            </p:cNvPr>
            <p:cNvSpPr/>
            <p:nvPr/>
          </p:nvSpPr>
          <p:spPr>
            <a:xfrm>
              <a:off x="2980346" y="4835394"/>
              <a:ext cx="2000793" cy="197977"/>
            </a:xfrm>
            <a:prstGeom prst="rect">
              <a:avLst/>
            </a:prstGeom>
            <a:solidFill>
              <a:srgbClr val="64758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750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Photon Transfers </a:t>
              </a:r>
              <a:r>
                <a:rPr lang="en-US" sz="900" b="1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Structures</a:t>
              </a:r>
            </a:p>
          </p:txBody>
        </p:sp>
        <p:sp>
          <p:nvSpPr>
            <p:cNvPr id="13" name="Rectangle 35">
              <a:extLst>
                <a:ext uri="{FF2B5EF4-FFF2-40B4-BE49-F238E27FC236}">
                  <a16:creationId xmlns:a16="http://schemas.microsoft.com/office/drawing/2014/main" id="{AA1937D4-1077-0FCE-09B2-0141B3746672}"/>
                </a:ext>
              </a:extLst>
            </p:cNvPr>
            <p:cNvSpPr/>
            <p:nvPr/>
          </p:nvSpPr>
          <p:spPr>
            <a:xfrm>
              <a:off x="709947" y="4858315"/>
              <a:ext cx="1402964" cy="400598"/>
            </a:xfrm>
            <a:prstGeom prst="rect">
              <a:avLst/>
            </a:prstGeom>
            <a:solidFill>
              <a:srgbClr val="64758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900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Temporary A and B </a:t>
              </a:r>
              <a:r>
                <a:rPr lang="en-US" sz="900" b="1" kern="0" dirty="0">
                  <a:solidFill>
                    <a:srgbClr val="FFFFFF"/>
                  </a:solidFill>
                  <a:latin typeface="Calibri" panose="020F0502020204030204"/>
                  <a:sym typeface="Arial"/>
                </a:rPr>
                <a:t>BUILDINGS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C02B30A-A9D9-5F09-D274-0E85AD546F01}"/>
              </a:ext>
            </a:extLst>
          </p:cNvPr>
          <p:cNvGrpSpPr/>
          <p:nvPr/>
        </p:nvGrpSpPr>
        <p:grpSpPr>
          <a:xfrm>
            <a:off x="1690688" y="2913141"/>
            <a:ext cx="5110162" cy="481195"/>
            <a:chOff x="2332658" y="4653902"/>
            <a:chExt cx="6813549" cy="641593"/>
          </a:xfrm>
        </p:grpSpPr>
        <p:sp>
          <p:nvSpPr>
            <p:cNvPr id="44" name="Rectangle 35">
              <a:extLst>
                <a:ext uri="{FF2B5EF4-FFF2-40B4-BE49-F238E27FC236}">
                  <a16:creationId xmlns:a16="http://schemas.microsoft.com/office/drawing/2014/main" id="{F0FD22FA-85CF-3F38-9709-187E8A82718E}"/>
                </a:ext>
              </a:extLst>
            </p:cNvPr>
            <p:cNvSpPr/>
            <p:nvPr/>
          </p:nvSpPr>
          <p:spPr>
            <a:xfrm>
              <a:off x="2332658" y="5097518"/>
              <a:ext cx="6813549" cy="197977"/>
            </a:xfrm>
            <a:prstGeom prst="homePlate">
              <a:avLst>
                <a:gd name="adj" fmla="val 37972"/>
              </a:avLst>
            </a:prstGeom>
            <a:gradFill>
              <a:gsLst>
                <a:gs pos="0">
                  <a:srgbClr val="F0F0F0"/>
                </a:gs>
                <a:gs pos="36000">
                  <a:srgbClr val="FFC000"/>
                </a:gs>
                <a:gs pos="83000">
                  <a:srgbClr val="FFC000"/>
                </a:gs>
                <a:gs pos="100000">
                  <a:srgbClr val="FFC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900" b="1" kern="0" dirty="0">
                  <a:solidFill>
                    <a:srgbClr val="FFFFFF">
                      <a:lumMod val="65000"/>
                    </a:srgbClr>
                  </a:solidFill>
                  <a:latin typeface="Calibri" panose="020F0502020204030204"/>
                  <a:sym typeface="Arial"/>
                </a:rPr>
                <a:t>Scientific DATA Processing &amp; Analysis</a:t>
              </a:r>
              <a:endParaRPr lang="en-US" sz="1350" b="1" kern="0" dirty="0">
                <a:solidFill>
                  <a:srgbClr val="FFFFFF">
                    <a:lumMod val="65000"/>
                  </a:srgbClr>
                </a:solidFill>
                <a:latin typeface="Calibri" panose="020F0502020204030204"/>
                <a:sym typeface="Arial"/>
              </a:endParaRPr>
            </a:p>
          </p:txBody>
        </p:sp>
        <p:sp>
          <p:nvSpPr>
            <p:cNvPr id="45" name="Rectangle 35">
              <a:extLst>
                <a:ext uri="{FF2B5EF4-FFF2-40B4-BE49-F238E27FC236}">
                  <a16:creationId xmlns:a16="http://schemas.microsoft.com/office/drawing/2014/main" id="{1EF97ABB-4309-9A3C-2AE9-836734B342C5}"/>
                </a:ext>
              </a:extLst>
            </p:cNvPr>
            <p:cNvSpPr/>
            <p:nvPr/>
          </p:nvSpPr>
          <p:spPr>
            <a:xfrm>
              <a:off x="2611239" y="4875448"/>
              <a:ext cx="6534967" cy="197977"/>
            </a:xfrm>
            <a:prstGeom prst="homePlate">
              <a:avLst>
                <a:gd name="adj" fmla="val 35566"/>
              </a:avLst>
            </a:prstGeom>
            <a:gradFill>
              <a:gsLst>
                <a:gs pos="0">
                  <a:srgbClr val="F0F0F0"/>
                </a:gs>
                <a:gs pos="36000">
                  <a:srgbClr val="FFC000"/>
                </a:gs>
                <a:gs pos="83000">
                  <a:srgbClr val="FFC000"/>
                </a:gs>
                <a:gs pos="100000">
                  <a:srgbClr val="FFC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900" b="1" kern="0" dirty="0">
                  <a:solidFill>
                    <a:srgbClr val="FFFFFF">
                      <a:lumMod val="65000"/>
                    </a:srgbClr>
                  </a:solidFill>
                  <a:latin typeface="Calibri" panose="020F0502020204030204"/>
                  <a:sym typeface="Arial"/>
                </a:rPr>
                <a:t>Core </a:t>
              </a:r>
              <a:r>
                <a:rPr lang="en-US" sz="900" b="1" kern="0">
                  <a:solidFill>
                    <a:srgbClr val="FFFFFF">
                      <a:lumMod val="65000"/>
                    </a:srgbClr>
                  </a:solidFill>
                  <a:latin typeface="Calibri" panose="020F0502020204030204"/>
                  <a:sym typeface="Arial"/>
                </a:rPr>
                <a:t>DATA Services</a:t>
              </a:r>
              <a:endParaRPr lang="en-US" sz="900" b="1" kern="0" dirty="0">
                <a:solidFill>
                  <a:srgbClr val="FFFFFF">
                    <a:lumMod val="65000"/>
                  </a:srgbClr>
                </a:solidFill>
                <a:latin typeface="Calibri" panose="020F0502020204030204"/>
                <a:sym typeface="Arial"/>
              </a:endParaRPr>
            </a:p>
          </p:txBody>
        </p:sp>
        <p:sp>
          <p:nvSpPr>
            <p:cNvPr id="46" name="Rectangle 35">
              <a:extLst>
                <a:ext uri="{FF2B5EF4-FFF2-40B4-BE49-F238E27FC236}">
                  <a16:creationId xmlns:a16="http://schemas.microsoft.com/office/drawing/2014/main" id="{1E7EBACF-6FF0-FDFD-4137-159B5C63E547}"/>
                </a:ext>
              </a:extLst>
            </p:cNvPr>
            <p:cNvSpPr/>
            <p:nvPr/>
          </p:nvSpPr>
          <p:spPr>
            <a:xfrm>
              <a:off x="3365505" y="4653902"/>
              <a:ext cx="5780701" cy="197977"/>
            </a:xfrm>
            <a:prstGeom prst="homePlate">
              <a:avLst>
                <a:gd name="adj" fmla="val 33160"/>
              </a:avLst>
            </a:prstGeom>
            <a:gradFill>
              <a:gsLst>
                <a:gs pos="0">
                  <a:srgbClr val="F0F0F0"/>
                </a:gs>
                <a:gs pos="36000">
                  <a:srgbClr val="FFC000"/>
                </a:gs>
                <a:gs pos="83000">
                  <a:srgbClr val="FFC000"/>
                </a:gs>
                <a:gs pos="100000">
                  <a:srgbClr val="FFC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>
                <a:buClr>
                  <a:srgbClr val="000000"/>
                </a:buClr>
              </a:pPr>
              <a:r>
                <a:rPr lang="en-US" sz="900" b="1" kern="0" dirty="0">
                  <a:solidFill>
                    <a:srgbClr val="FFFFFF">
                      <a:lumMod val="65000"/>
                    </a:srgbClr>
                  </a:solidFill>
                  <a:latin typeface="Calibri" panose="020F0502020204030204"/>
                  <a:sym typeface="Arial"/>
                </a:rPr>
                <a:t>COMPUTING Infrastructure</a:t>
              </a: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02E31B8-FDA1-E750-F46C-0EDD03A3CD14}"/>
              </a:ext>
            </a:extLst>
          </p:cNvPr>
          <p:cNvSpPr/>
          <p:nvPr/>
        </p:nvSpPr>
        <p:spPr>
          <a:xfrm>
            <a:off x="5102791" y="1282203"/>
            <a:ext cx="1665092" cy="3861298"/>
          </a:xfrm>
          <a:prstGeom prst="rect">
            <a:avLst/>
          </a:prstGeom>
          <a:solidFill>
            <a:schemeClr val="tx1">
              <a:alpha val="38000"/>
            </a:schemeClr>
          </a:solidFill>
          <a:ln w="9525">
            <a:solidFill>
              <a:srgbClr val="1A72E7">
                <a:alpha val="16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buClr>
                <a:srgbClr val="000000"/>
              </a:buClr>
            </a:pPr>
            <a:endParaRPr lang="en-US" sz="1050" kern="0" dirty="0">
              <a:solidFill>
                <a:srgbClr val="FFFFFF"/>
              </a:solidFill>
              <a:latin typeface="Arial"/>
              <a:sym typeface="Arial"/>
            </a:endParaRPr>
          </a:p>
        </p:txBody>
      </p:sp>
      <p:sp>
        <p:nvSpPr>
          <p:cNvPr id="9" name="Title 4">
            <a:extLst>
              <a:ext uri="{FF2B5EF4-FFF2-40B4-BE49-F238E27FC236}">
                <a16:creationId xmlns:a16="http://schemas.microsoft.com/office/drawing/2014/main" id="{8FED29A6-0776-6F66-A746-C1732011EAD8}"/>
              </a:ext>
            </a:extLst>
          </p:cNvPr>
          <p:cNvSpPr txBox="1">
            <a:spLocks/>
          </p:cNvSpPr>
          <p:nvPr/>
        </p:nvSpPr>
        <p:spPr>
          <a:xfrm>
            <a:off x="3372196" y="86696"/>
            <a:ext cx="2674601" cy="4590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4800" b="1" i="0" u="none" strike="noStrike" cap="none" dirty="0">
                <a:solidFill>
                  <a:srgbClr val="122E4F"/>
                </a:solidFill>
                <a:latin typeface="Outfit" pitchFamily="2" charset="0"/>
                <a:ea typeface="Outfit" pitchFamily="2" charset="0"/>
                <a:cs typeface="Gill Sans SemiBold" panose="020B0502020104020203" pitchFamily="34" charset="-79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defTabSz="685800"/>
            <a:r>
              <a:rPr lang="en-US" sz="2100" kern="0" dirty="0">
                <a:solidFill>
                  <a:srgbClr val="FFFFFF"/>
                </a:solidFill>
              </a:rPr>
              <a:t>The Plan</a:t>
            </a:r>
            <a:endParaRPr lang="en-US" sz="1800" b="0" kern="0" dirty="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770ADA2-11A5-4AE1-849B-7650CE759EE3}"/>
              </a:ext>
            </a:extLst>
          </p:cNvPr>
          <p:cNvSpPr txBox="1"/>
          <p:nvPr/>
        </p:nvSpPr>
        <p:spPr>
          <a:xfrm>
            <a:off x="6669075" y="405343"/>
            <a:ext cx="2474925" cy="353943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700" b="1" kern="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2032 – ALBA II Operation</a:t>
            </a:r>
          </a:p>
        </p:txBody>
      </p:sp>
    </p:spTree>
    <p:extLst>
      <p:ext uri="{BB962C8B-B14F-4D97-AF65-F5344CB8AC3E}">
        <p14:creationId xmlns:p14="http://schemas.microsoft.com/office/powerpoint/2010/main" val="9824379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12347F1-61C7-4910-9784-81FD0C694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26" y="593544"/>
            <a:ext cx="2801919" cy="175436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EEB40-8CC8-4729-B614-B1ACD980F888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18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2038437" y="74632"/>
            <a:ext cx="4857750" cy="392112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+mn-lt"/>
              </a:rPr>
              <a:t>Our USERS</a:t>
            </a:r>
          </a:p>
        </p:txBody>
      </p:sp>
      <p:graphicFrame>
        <p:nvGraphicFramePr>
          <p:cNvPr id="6" name="Diagram 5"/>
          <p:cNvGraphicFramePr/>
          <p:nvPr>
            <p:extLst/>
          </p:nvPr>
        </p:nvGraphicFramePr>
        <p:xfrm>
          <a:off x="2672614" y="959318"/>
          <a:ext cx="6446007" cy="4052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202966" y="4070514"/>
            <a:ext cx="2191626" cy="71558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1350" b="1" dirty="0">
                <a:solidFill>
                  <a:schemeClr val="bg1"/>
                </a:solidFill>
              </a:rPr>
              <a:t>Competitive and free access</a:t>
            </a:r>
          </a:p>
          <a:p>
            <a:pPr algn="ctr"/>
            <a:r>
              <a:rPr lang="en-US" sz="1350" b="1" dirty="0">
                <a:solidFill>
                  <a:schemeClr val="bg1"/>
                </a:solidFill>
              </a:rPr>
              <a:t>Public results</a:t>
            </a:r>
          </a:p>
          <a:p>
            <a:pPr algn="ctr"/>
            <a:r>
              <a:rPr lang="en-US" sz="1350" b="1" dirty="0">
                <a:solidFill>
                  <a:schemeClr val="bg1"/>
                </a:solidFill>
              </a:rPr>
              <a:t>Overbooking factor: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13118" y="3972304"/>
            <a:ext cx="2383397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chemeClr val="bg1"/>
                </a:solidFill>
              </a:rPr>
              <a:t>Direct access covering operational costs</a:t>
            </a:r>
          </a:p>
          <a:p>
            <a:pPr algn="ctr"/>
            <a:r>
              <a:rPr lang="en-US" sz="1350" b="1" dirty="0">
                <a:solidFill>
                  <a:schemeClr val="bg1"/>
                </a:solidFill>
              </a:rPr>
              <a:t> Results can be confidential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697216" y="2270213"/>
            <a:ext cx="1421405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bg1"/>
                </a:solidFill>
              </a:rPr>
              <a:t>+110 companies using our instruments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42D2F44-32B9-44A5-8DE7-25F310885A57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it-IT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832759-16D0-43AE-96CD-DB33DC935F22}"/>
              </a:ext>
            </a:extLst>
          </p:cNvPr>
          <p:cNvSpPr txBox="1"/>
          <p:nvPr/>
        </p:nvSpPr>
        <p:spPr>
          <a:xfrm flipH="1">
            <a:off x="1006259" y="649769"/>
            <a:ext cx="11496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chemeClr val="accent5">
                    <a:lumMod val="50000"/>
                  </a:schemeClr>
                </a:solidFill>
              </a:rPr>
              <a:t>User visits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17EF55F-3C16-4E00-96AB-5B24F2551D5A}"/>
              </a:ext>
            </a:extLst>
          </p:cNvPr>
          <p:cNvSpPr txBox="1"/>
          <p:nvPr/>
        </p:nvSpPr>
        <p:spPr>
          <a:xfrm flipH="1">
            <a:off x="1350456" y="220310"/>
            <a:ext cx="11496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chemeClr val="bg1"/>
                </a:solidFill>
              </a:rPr>
              <a:t>2011-2025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823058-0845-41A6-A3BE-39EA989F218B}"/>
              </a:ext>
            </a:extLst>
          </p:cNvPr>
          <p:cNvSpPr txBox="1"/>
          <p:nvPr/>
        </p:nvSpPr>
        <p:spPr>
          <a:xfrm flipH="1">
            <a:off x="3016125" y="536898"/>
            <a:ext cx="70983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chemeClr val="bg1"/>
                </a:solidFill>
              </a:rPr>
              <a:t>3800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D007F4B-14DA-4C1B-937E-50B028D172A3}"/>
              </a:ext>
            </a:extLst>
          </p:cNvPr>
          <p:cNvCxnSpPr/>
          <p:nvPr/>
        </p:nvCxnSpPr>
        <p:spPr>
          <a:xfrm>
            <a:off x="2794694" y="712181"/>
            <a:ext cx="3246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25B03C4-54ED-48BC-B044-C0D1B8D0EE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162" y="2477290"/>
            <a:ext cx="2947411" cy="244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3045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23D011-C6AB-4F04-B892-C040B97C4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7471" y="1220454"/>
            <a:ext cx="3958210" cy="2558797"/>
          </a:xfrm>
          <a:prstGeom prst="rect">
            <a:avLst/>
          </a:prstGeom>
        </p:spPr>
      </p:pic>
      <p:sp>
        <p:nvSpPr>
          <p:cNvPr id="7" name="Title 8">
            <a:extLst>
              <a:ext uri="{FF2B5EF4-FFF2-40B4-BE49-F238E27FC236}">
                <a16:creationId xmlns:a16="http://schemas.microsoft.com/office/drawing/2014/main" id="{D2469B5F-B347-478F-9509-C4D66ADE9565}"/>
              </a:ext>
            </a:extLst>
          </p:cNvPr>
          <p:cNvSpPr txBox="1">
            <a:spLocks/>
          </p:cNvSpPr>
          <p:nvPr/>
        </p:nvSpPr>
        <p:spPr>
          <a:xfrm>
            <a:off x="671506" y="173036"/>
            <a:ext cx="7653390" cy="78580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27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35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US" dirty="0"/>
              <a:t>Origin of academic users </a:t>
            </a:r>
          </a:p>
          <a:p>
            <a:pPr algn="ctr"/>
            <a:r>
              <a:rPr lang="en-US" sz="2000" kern="0" dirty="0"/>
              <a:t>(Granted beamtime: 64% Spain, 32% Europe, 4% rest of the world)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0A90EA-072F-45EF-8E93-EE1DCA9369D7}"/>
              </a:ext>
            </a:extLst>
          </p:cNvPr>
          <p:cNvSpPr txBox="1"/>
          <p:nvPr/>
        </p:nvSpPr>
        <p:spPr>
          <a:xfrm>
            <a:off x="8223601" y="958844"/>
            <a:ext cx="77777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Submitted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5CA8718-35E4-4DA3-943E-D03287E710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254"/>
          <a:stretch/>
        </p:blipFill>
        <p:spPr>
          <a:xfrm>
            <a:off x="66368" y="1547421"/>
            <a:ext cx="4234521" cy="24281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32E6C5F-2218-499D-844E-15CA02F89F93}"/>
              </a:ext>
            </a:extLst>
          </p:cNvPr>
          <p:cNvSpPr/>
          <p:nvPr/>
        </p:nvSpPr>
        <p:spPr>
          <a:xfrm>
            <a:off x="1843548" y="4075851"/>
            <a:ext cx="598784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Spain: 	       4105 submitted – 2344 granted (57%)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International:   2863 submitted – 1333 granted (47%)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Total: 	        6968 submitted – 3677 granted (53%)</a:t>
            </a:r>
          </a:p>
        </p:txBody>
      </p:sp>
    </p:spTree>
    <p:extLst>
      <p:ext uri="{BB962C8B-B14F-4D97-AF65-F5344CB8AC3E}">
        <p14:creationId xmlns:p14="http://schemas.microsoft.com/office/powerpoint/2010/main" val="3189079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video_control">
            <a:hlinkClick r:id="" action="ppaction://media"/>
            <a:extLst>
              <a:ext uri="{FF2B5EF4-FFF2-40B4-BE49-F238E27FC236}">
                <a16:creationId xmlns:a16="http://schemas.microsoft.com/office/drawing/2014/main" id="{45AD559B-B60B-4AE1-BC18-A5EFA7098A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999955" y="899911"/>
            <a:ext cx="4244753" cy="2014177"/>
          </a:xfrm>
          <a:prstGeom prst="rect">
            <a:avLst/>
          </a:prstGeom>
        </p:spPr>
      </p:pic>
      <p:sp>
        <p:nvSpPr>
          <p:cNvPr id="2" name="AutoShape 2" descr="imap://cbiscari@imaps.cells.es:993/fetch%3EUID%3E/INBOX%3E21196?part=1.2&amp;type=image/jpeg&amp;filename=Control_color5.jpg"/>
          <p:cNvSpPr>
            <a:spLocks noChangeAspect="1" noChangeArrowheads="1"/>
          </p:cNvSpPr>
          <p:nvPr/>
        </p:nvSpPr>
        <p:spPr bwMode="auto">
          <a:xfrm>
            <a:off x="1259681" y="-108347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defTabSz="685800">
              <a:defRPr/>
            </a:pPr>
            <a:endParaRPr lang="en-US" sz="135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40570" y="44254"/>
            <a:ext cx="3040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85800">
              <a:defRPr/>
            </a:pPr>
            <a:r>
              <a:rPr lang="fr-FR" dirty="0" err="1">
                <a:solidFill>
                  <a:schemeClr val="bg1"/>
                </a:solidFill>
              </a:rPr>
              <a:t>We</a:t>
            </a:r>
            <a:r>
              <a:rPr lang="fr-FR" dirty="0">
                <a:solidFill>
                  <a:schemeClr val="bg1"/>
                </a:solidFill>
              </a:rPr>
              <a:t> observe the </a:t>
            </a:r>
            <a:r>
              <a:rPr lang="fr-FR" dirty="0" err="1">
                <a:solidFill>
                  <a:schemeClr val="bg1"/>
                </a:solidFill>
              </a:rPr>
              <a:t>details</a:t>
            </a:r>
            <a:r>
              <a:rPr lang="fr-FR" dirty="0">
                <a:solidFill>
                  <a:schemeClr val="bg1"/>
                </a:solidFill>
              </a:rPr>
              <a:t> of </a:t>
            </a:r>
            <a:r>
              <a:rPr lang="fr-FR" dirty="0" err="1">
                <a:solidFill>
                  <a:schemeClr val="bg1"/>
                </a:solidFill>
              </a:rPr>
              <a:t>cells</a:t>
            </a:r>
            <a:endParaRPr lang="fr-FR" dirty="0">
              <a:solidFill>
                <a:schemeClr val="bg1"/>
              </a:solidFill>
            </a:endParaRPr>
          </a:p>
          <a:p>
            <a:pPr algn="ctr" defTabSz="685800">
              <a:defRPr/>
            </a:pPr>
            <a:r>
              <a:rPr lang="fr-FR" dirty="0" err="1">
                <a:solidFill>
                  <a:schemeClr val="bg1"/>
                </a:solidFill>
                <a:latin typeface="Calibri"/>
              </a:rPr>
              <a:t>with</a:t>
            </a:r>
            <a:r>
              <a:rPr lang="fr-FR" dirty="0">
                <a:solidFill>
                  <a:schemeClr val="bg1"/>
                </a:solidFill>
                <a:latin typeface="Calibri"/>
              </a:rPr>
              <a:t> </a:t>
            </a:r>
            <a:r>
              <a:rPr lang="fr-FR" dirty="0" err="1">
                <a:solidFill>
                  <a:schemeClr val="bg1"/>
                </a:solidFill>
                <a:latin typeface="Calibri"/>
              </a:rPr>
              <a:t>resolution</a:t>
            </a:r>
            <a:r>
              <a:rPr lang="fr-FR" dirty="0">
                <a:solidFill>
                  <a:schemeClr val="bg1"/>
                </a:solidFill>
                <a:latin typeface="Calibri"/>
              </a:rPr>
              <a:t> up to 30 nm</a:t>
            </a:r>
            <a:endParaRPr lang="es-ES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56000" y="84760"/>
            <a:ext cx="265663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defRPr/>
            </a:pPr>
            <a:r>
              <a:rPr lang="en-US" sz="1400" dirty="0">
                <a:solidFill>
                  <a:schemeClr val="bg1"/>
                </a:solidFill>
              </a:rPr>
              <a:t>We solve protein structures up to atomic resolution</a:t>
            </a:r>
          </a:p>
          <a:p>
            <a:pPr defTabSz="685800">
              <a:defRPr/>
            </a:pPr>
            <a:endParaRPr lang="es-ES" sz="1400" b="1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276634" y="2960146"/>
            <a:ext cx="201457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>
              <a:defRPr/>
            </a:pPr>
            <a:endParaRPr lang="en-US" sz="675" dirty="0">
              <a:solidFill>
                <a:prstClr val="white"/>
              </a:solidFill>
              <a:latin typeface="Helvetica Neue"/>
            </a:endParaRPr>
          </a:p>
          <a:p>
            <a:pPr defTabSz="685800">
              <a:defRPr/>
            </a:pPr>
            <a:r>
              <a:rPr lang="en-US" sz="675" b="1" dirty="0">
                <a:solidFill>
                  <a:prstClr val="white"/>
                </a:solidFill>
                <a:latin typeface="Calibri"/>
              </a:rPr>
              <a:t>DOI: </a:t>
            </a:r>
            <a:r>
              <a:rPr lang="en-US" sz="675" dirty="0">
                <a:solidFill>
                  <a:prstClr val="black"/>
                </a:solidFill>
                <a:latin typeface="Calibri"/>
                <a:hlinkClick r:id="rId7"/>
              </a:rPr>
              <a:t>10.2210/pdb6I9A/</a:t>
            </a:r>
            <a:r>
              <a:rPr lang="en-US" sz="675" dirty="0" err="1">
                <a:solidFill>
                  <a:prstClr val="black"/>
                </a:solidFill>
                <a:latin typeface="Calibri"/>
                <a:hlinkClick r:id="rId7"/>
              </a:rPr>
              <a:t>pdb</a:t>
            </a:r>
            <a:endParaRPr lang="en-US" sz="675" dirty="0">
              <a:solidFill>
                <a:prstClr val="black"/>
              </a:solidFill>
              <a:latin typeface="Calibri"/>
            </a:endParaRPr>
          </a:p>
          <a:p>
            <a:pPr defTabSz="685800">
              <a:defRPr/>
            </a:pPr>
            <a:r>
              <a:rPr lang="en-US" sz="675" dirty="0" err="1">
                <a:solidFill>
                  <a:prstClr val="white"/>
                </a:solidFill>
                <a:latin typeface="Helvetica Neue"/>
              </a:rPr>
              <a:t>Porphyromonas</a:t>
            </a:r>
            <a:r>
              <a:rPr lang="en-US" sz="675" dirty="0">
                <a:solidFill>
                  <a:prstClr val="white"/>
                </a:solidFill>
                <a:latin typeface="Helvetica Neue"/>
              </a:rPr>
              <a:t> </a:t>
            </a:r>
            <a:r>
              <a:rPr lang="en-US" sz="675" dirty="0" err="1">
                <a:solidFill>
                  <a:prstClr val="white"/>
                </a:solidFill>
                <a:latin typeface="Helvetica Neue"/>
              </a:rPr>
              <a:t>gingivalis</a:t>
            </a:r>
            <a:r>
              <a:rPr lang="en-US" sz="675" dirty="0">
                <a:solidFill>
                  <a:prstClr val="white"/>
                </a:solidFill>
                <a:latin typeface="Helvetica Neue"/>
              </a:rPr>
              <a:t> </a:t>
            </a:r>
            <a:r>
              <a:rPr lang="en-US" sz="675" dirty="0" err="1">
                <a:solidFill>
                  <a:prstClr val="white"/>
                </a:solidFill>
                <a:latin typeface="Helvetica Neue"/>
              </a:rPr>
              <a:t>gingipain</a:t>
            </a:r>
            <a:r>
              <a:rPr lang="en-US" sz="675" dirty="0">
                <a:solidFill>
                  <a:prstClr val="white"/>
                </a:solidFill>
                <a:latin typeface="Helvetica Neue"/>
              </a:rPr>
              <a:t> K (</a:t>
            </a:r>
            <a:r>
              <a:rPr lang="en-US" sz="675" dirty="0" err="1">
                <a:solidFill>
                  <a:prstClr val="white"/>
                </a:solidFill>
                <a:latin typeface="Helvetica Neue"/>
              </a:rPr>
              <a:t>Kgp</a:t>
            </a:r>
            <a:r>
              <a:rPr lang="en-US" sz="675" dirty="0">
                <a:solidFill>
                  <a:prstClr val="white"/>
                </a:solidFill>
                <a:latin typeface="Helvetica Neue"/>
              </a:rPr>
              <a:t>) in complex with inhibitor KYT-36</a:t>
            </a:r>
          </a:p>
        </p:txBody>
      </p:sp>
      <p:sp>
        <p:nvSpPr>
          <p:cNvPr id="19" name="TextBox 18"/>
          <p:cNvSpPr txBox="1"/>
          <p:nvPr/>
        </p:nvSpPr>
        <p:spPr>
          <a:xfrm rot="16200000">
            <a:off x="-211366" y="4211838"/>
            <a:ext cx="104361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defRPr/>
            </a:pPr>
            <a:r>
              <a:rPr lang="en-US" sz="1500" b="1" i="1" dirty="0">
                <a:solidFill>
                  <a:prstClr val="white"/>
                </a:solidFill>
                <a:latin typeface="Calibri"/>
              </a:rPr>
              <a:t>Life </a:t>
            </a:r>
            <a:r>
              <a:rPr lang="en-US" sz="1500" b="1" i="1" dirty="0" err="1">
                <a:solidFill>
                  <a:prstClr val="white"/>
                </a:solidFill>
                <a:latin typeface="Calibri"/>
              </a:rPr>
              <a:t>Scence</a:t>
            </a:r>
            <a:endParaRPr lang="en-US" sz="1500" b="1" i="1" dirty="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20" name="video_SARS_Cov2_highest">
            <a:hlinkClick r:id="" action="ppaction://media"/>
            <a:extLst>
              <a:ext uri="{FF2B5EF4-FFF2-40B4-BE49-F238E27FC236}">
                <a16:creationId xmlns:a16="http://schemas.microsoft.com/office/drawing/2014/main" id="{1566087C-C66E-40FE-AF46-65BEBE3EBD6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207238" y="1012292"/>
            <a:ext cx="5037456" cy="361697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6723374" y="1037137"/>
            <a:ext cx="2754776" cy="175828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556000" y="3633565"/>
            <a:ext cx="250844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defTabSz="685800">
              <a:defRPr/>
            </a:pPr>
            <a:r>
              <a:rPr lang="fr-FR" sz="1600" dirty="0">
                <a:solidFill>
                  <a:schemeClr val="bg1"/>
                </a:solidFill>
              </a:rPr>
              <a:t>To </a:t>
            </a:r>
            <a:r>
              <a:rPr lang="fr-FR" sz="1600" dirty="0" err="1">
                <a:solidFill>
                  <a:schemeClr val="bg1"/>
                </a:solidFill>
              </a:rPr>
              <a:t>understand</a:t>
            </a:r>
            <a:r>
              <a:rPr lang="fr-FR" sz="1600" dirty="0">
                <a:solidFill>
                  <a:schemeClr val="bg1"/>
                </a:solidFill>
              </a:rPr>
              <a:t> </a:t>
            </a:r>
            <a:r>
              <a:rPr lang="fr-FR" sz="1600" dirty="0" err="1">
                <a:solidFill>
                  <a:schemeClr val="bg1"/>
                </a:solidFill>
              </a:rPr>
              <a:t>diseases</a:t>
            </a:r>
            <a:r>
              <a:rPr lang="fr-FR" sz="1600" dirty="0">
                <a:solidFill>
                  <a:schemeClr val="bg1"/>
                </a:solidFill>
              </a:rPr>
              <a:t>, the </a:t>
            </a:r>
            <a:r>
              <a:rPr lang="fr-FR" sz="1600" dirty="0" err="1">
                <a:solidFill>
                  <a:schemeClr val="bg1"/>
                </a:solidFill>
              </a:rPr>
              <a:t>origin</a:t>
            </a:r>
            <a:r>
              <a:rPr lang="fr-FR" sz="1600" dirty="0">
                <a:solidFill>
                  <a:schemeClr val="bg1"/>
                </a:solidFill>
              </a:rPr>
              <a:t> of life, to design and </a:t>
            </a:r>
            <a:r>
              <a:rPr lang="fr-FR" sz="1600" dirty="0" err="1">
                <a:solidFill>
                  <a:schemeClr val="bg1"/>
                </a:solidFill>
              </a:rPr>
              <a:t>develope</a:t>
            </a:r>
            <a:r>
              <a:rPr lang="fr-FR" sz="1600" dirty="0">
                <a:solidFill>
                  <a:schemeClr val="bg1"/>
                </a:solidFill>
              </a:rPr>
              <a:t> new </a:t>
            </a:r>
            <a:r>
              <a:rPr lang="fr-FR" sz="1600" dirty="0" err="1">
                <a:solidFill>
                  <a:schemeClr val="bg1"/>
                </a:solidFill>
              </a:rPr>
              <a:t>drugs</a:t>
            </a:r>
            <a:r>
              <a:rPr lang="fr-FR" sz="1600" dirty="0">
                <a:solidFill>
                  <a:schemeClr val="bg1"/>
                </a:solidFill>
              </a:rPr>
              <a:t> and vaccines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4282D-AF5A-48FE-BCCC-9720CA4F2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CF706-5758-4392-AA68-908D6C42D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r"/>
            <a:fld id="{393CF724-F9E0-44B8-95BD-D38D8B22F53D}" type="slidenum">
              <a:rPr lang="es-ES" smtClean="0">
                <a:solidFill>
                  <a:prstClr val="white"/>
                </a:solidFill>
              </a:rPr>
              <a:pPr algn="r"/>
              <a:t>20</a:t>
            </a:fld>
            <a:endParaRPr lang="es-ES" dirty="0">
              <a:solidFill>
                <a:prstClr val="white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CF57B9-E04C-4F85-97A2-A730D66266B6}"/>
              </a:ext>
            </a:extLst>
          </p:cNvPr>
          <p:cNvSpPr txBox="1"/>
          <p:nvPr/>
        </p:nvSpPr>
        <p:spPr>
          <a:xfrm>
            <a:off x="569762" y="4347124"/>
            <a:ext cx="5130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43FFFB"/>
                </a:solidFill>
              </a:rPr>
              <a:t>ALBA: 1 tomogram per hour – resolution 30 nm</a:t>
            </a:r>
          </a:p>
          <a:p>
            <a:r>
              <a:rPr lang="en-US" sz="1600" dirty="0">
                <a:solidFill>
                  <a:srgbClr val="43FFFB"/>
                </a:solidFill>
              </a:rPr>
              <a:t>ALBA II: 1 tomogram per minute – resolution 10 nm</a:t>
            </a:r>
          </a:p>
        </p:txBody>
      </p:sp>
    </p:spTree>
    <p:extLst>
      <p:ext uri="{BB962C8B-B14F-4D97-AF65-F5344CB8AC3E}">
        <p14:creationId xmlns:p14="http://schemas.microsoft.com/office/powerpoint/2010/main" val="342847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2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84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 idx="4294967295"/>
          </p:nvPr>
        </p:nvSpPr>
        <p:spPr>
          <a:xfrm>
            <a:off x="872262" y="223609"/>
            <a:ext cx="7593748" cy="473869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develop new materials for generation, storage, conversion and transport of </a:t>
            </a:r>
            <a:r>
              <a:rPr lang="en-US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</a:t>
            </a:r>
            <a:endParaRPr lang="en-US" sz="2000" b="1" dirty="0">
              <a:solidFill>
                <a:srgbClr val="FFFF00"/>
              </a:solidFill>
              <a:latin typeface="Calibri" panose="020F050202020403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612625" y="2049524"/>
            <a:ext cx="1127232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>
              <a:defRPr/>
            </a:pPr>
            <a:r>
              <a:rPr lang="en-US" sz="1050" dirty="0">
                <a:solidFill>
                  <a:srgbClr val="0000FF"/>
                </a:solidFill>
                <a:latin typeface="Calibri"/>
              </a:rPr>
              <a:t> (courtesy: ESRF)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F79AADD-0598-4C61-84E4-B119CF43A085}"/>
              </a:ext>
            </a:extLst>
          </p:cNvPr>
          <p:cNvSpPr txBox="1"/>
          <p:nvPr/>
        </p:nvSpPr>
        <p:spPr>
          <a:xfrm rot="16200000">
            <a:off x="-503155" y="1989238"/>
            <a:ext cx="18950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defRPr/>
            </a:pPr>
            <a:r>
              <a:rPr lang="en-US" sz="1500" b="1" i="1" dirty="0">
                <a:solidFill>
                  <a:prstClr val="white"/>
                </a:solidFill>
                <a:latin typeface="Calibri"/>
              </a:rPr>
              <a:t>Energy materials</a:t>
            </a:r>
          </a:p>
          <a:p>
            <a:pPr defTabSz="685800">
              <a:defRPr/>
            </a:pPr>
            <a:endParaRPr lang="en-US" sz="1500" b="1" i="1" dirty="0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4EC60E0-0D4F-410D-99F0-CEB9B3D050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271" y="1398270"/>
            <a:ext cx="3623421" cy="273108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C77A9F9-7128-4693-AFE6-CD6D5120A981}"/>
              </a:ext>
            </a:extLst>
          </p:cNvPr>
          <p:cNvSpPr txBox="1"/>
          <p:nvPr/>
        </p:nvSpPr>
        <p:spPr>
          <a:xfrm>
            <a:off x="5195887" y="4147319"/>
            <a:ext cx="42147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400" dirty="0">
                <a:solidFill>
                  <a:schemeClr val="bg1"/>
                </a:solidFill>
              </a:rPr>
              <a:t>https://www.cells.es/en/public/news/innovative-approach-for-the-study-of-battery-materials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446F50-E38C-43B9-BCB0-5DCDEDC778C0}"/>
              </a:ext>
            </a:extLst>
          </p:cNvPr>
          <p:cNvSpPr/>
          <p:nvPr/>
        </p:nvSpPr>
        <p:spPr>
          <a:xfrm>
            <a:off x="502404" y="85036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 promising step forward towards the development of Na batteries</a:t>
            </a:r>
          </a:p>
          <a:p>
            <a:r>
              <a:rPr lang="en-US" b="1" dirty="0">
                <a:solidFill>
                  <a:schemeClr val="bg1"/>
                </a:solidFill>
              </a:rPr>
              <a:t>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90F8D7-8330-4612-8695-899DC0D0703A}"/>
              </a:ext>
            </a:extLst>
          </p:cNvPr>
          <p:cNvSpPr/>
          <p:nvPr/>
        </p:nvSpPr>
        <p:spPr>
          <a:xfrm>
            <a:off x="562217" y="4293140"/>
            <a:ext cx="350955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https://doi.org/10.1038/s41563-024-02023-7</a:t>
            </a:r>
          </a:p>
        </p:txBody>
      </p:sp>
      <p:pic>
        <p:nvPicPr>
          <p:cNvPr id="17" name="Picture 16" descr="https://www.cells.es/en/public/news/a-promising-step-forward-for-the-deployment-of-sodium-ion-batteries/@@images/preview_image-290-c9e90bf73fa582670daec27542f42d6c.jpeg">
            <a:extLst>
              <a:ext uri="{FF2B5EF4-FFF2-40B4-BE49-F238E27FC236}">
                <a16:creationId xmlns:a16="http://schemas.microsoft.com/office/drawing/2014/main" id="{9F429B80-C96F-41E1-A555-C3FEE74BA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51" y="2728702"/>
            <a:ext cx="1491327" cy="149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3100159-61F4-43C9-B97D-8C42110E38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6436" y="1660475"/>
            <a:ext cx="2552700" cy="246888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B64EF9-6EAB-4DE5-8D5D-A4756FFCA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323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4"/>
          <p:cNvSpPr txBox="1">
            <a:spLocks/>
          </p:cNvSpPr>
          <p:nvPr/>
        </p:nvSpPr>
        <p:spPr>
          <a:xfrm>
            <a:off x="1046696" y="1"/>
            <a:ext cx="7868704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3500" b="1" kern="1200" smtClean="0">
                <a:solidFill>
                  <a:srgbClr val="112E5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pPr defTabSz="685800">
              <a:defRPr/>
            </a:pP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take care of ambient developing new catalysts for green fuels and green energy</a:t>
            </a:r>
            <a:endParaRPr lang="en-US" sz="2000" dirty="0">
              <a:solidFill>
                <a:schemeClr val="bg1"/>
              </a:solidFill>
              <a:latin typeface="Calibri" panose="020F050202020403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 rot="16200000">
            <a:off x="-84831" y="2219328"/>
            <a:ext cx="87716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>
              <a:defRPr/>
            </a:pPr>
            <a:r>
              <a: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AMBIENT</a:t>
            </a:r>
            <a:endParaRPr lang="en-US" sz="1350" b="1" i="1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279D11-F34B-4602-BD21-64A003813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D95B70-58DD-4163-A6C8-2F93B4B73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383" y="2016240"/>
            <a:ext cx="3875986" cy="199989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34528F2-2702-4A33-8BB3-DBDA7071CA0F}"/>
              </a:ext>
            </a:extLst>
          </p:cNvPr>
          <p:cNvSpPr/>
          <p:nvPr/>
        </p:nvSpPr>
        <p:spPr>
          <a:xfrm>
            <a:off x="550440" y="4229192"/>
            <a:ext cx="47982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US" sz="900" dirty="0">
                <a:solidFill>
                  <a:prstClr val="white"/>
                </a:solidFill>
                <a:latin typeface="Abe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Water oxidation electrocatalysis using ruthenium coordination oligomers adsorbed on multiwalled carbon nanotubes</a:t>
            </a:r>
            <a:r>
              <a:rPr lang="en-US" sz="900" dirty="0">
                <a:solidFill>
                  <a:prstClr val="white"/>
                </a:solidFill>
                <a:latin typeface="Abel"/>
              </a:rPr>
              <a:t> Hoque, A et al A. </a:t>
            </a:r>
            <a:r>
              <a:rPr lang="en-US" sz="900" i="1" dirty="0">
                <a:solidFill>
                  <a:prstClr val="white"/>
                </a:solidFill>
                <a:latin typeface="Abel"/>
              </a:rPr>
              <a:t>Nat. Chem</a:t>
            </a:r>
            <a:r>
              <a:rPr lang="en-US" sz="900" dirty="0">
                <a:solidFill>
                  <a:prstClr val="white"/>
                </a:solidFill>
                <a:latin typeface="Abel"/>
              </a:rPr>
              <a:t>. </a:t>
            </a:r>
            <a:r>
              <a:rPr lang="en-US" sz="900" b="1" dirty="0">
                <a:solidFill>
                  <a:prstClr val="white"/>
                </a:solidFill>
                <a:latin typeface="Abel"/>
              </a:rPr>
              <a:t>2020</a:t>
            </a:r>
            <a:r>
              <a:rPr lang="en-US" sz="900" dirty="0">
                <a:solidFill>
                  <a:prstClr val="white"/>
                </a:solidFill>
                <a:latin typeface="Abel"/>
              </a:rPr>
              <a:t> (DOI: 10.1038/s41557-020-0548-7).</a:t>
            </a:r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7FAE2E-1192-443B-9757-70505B39BA7E}"/>
              </a:ext>
            </a:extLst>
          </p:cNvPr>
          <p:cNvSpPr/>
          <p:nvPr/>
        </p:nvSpPr>
        <p:spPr>
          <a:xfrm>
            <a:off x="756050" y="914308"/>
            <a:ext cx="418665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US" sz="1600" dirty="0">
                <a:solidFill>
                  <a:schemeClr val="bg1"/>
                </a:solidFill>
              </a:rPr>
              <a:t>Water photolysis through photocatalysis is being investigated to produce hydrogen, a clean fuel. This process has the simplicity of using a catalyst and sunlight to produce hydrogen from water</a:t>
            </a:r>
            <a:endParaRPr lang="en-US" sz="1600" dirty="0">
              <a:solidFill>
                <a:schemeClr val="bg1"/>
              </a:solidFill>
              <a:latin typeface="Calibri" panose="020F050202020403020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047F30-26F1-42EB-9544-C7802141D6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4760" y="2012989"/>
            <a:ext cx="2728800" cy="22458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B58C93F-4E8E-4D8D-855C-B0C4C83BAF2B}"/>
              </a:ext>
            </a:extLst>
          </p:cNvPr>
          <p:cNvSpPr/>
          <p:nvPr/>
        </p:nvSpPr>
        <p:spPr>
          <a:xfrm>
            <a:off x="5641899" y="879735"/>
            <a:ext cx="344408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Identifying the active catalytic phases and explaining the improved performance toward low-cost green energy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AE9B87-E5A4-4DE4-9AB8-2937AAE24527}"/>
              </a:ext>
            </a:extLst>
          </p:cNvPr>
          <p:cNvSpPr/>
          <p:nvPr/>
        </p:nvSpPr>
        <p:spPr>
          <a:xfrm>
            <a:off x="5498823" y="429443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ES" sz="1100" u="sng" dirty="0">
                <a:solidFill>
                  <a:schemeClr val="bg1"/>
                </a:solidFill>
                <a:latin typeface="Open Sans" panose="020B06060305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https://www.nature.com/articles/s41467-024-49015-4</a:t>
            </a:r>
            <a:endParaRPr lang="es-E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2469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560953" y="1939043"/>
            <a:ext cx="3171160" cy="25212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32662" y="196648"/>
            <a:ext cx="7899451" cy="788141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+mn-lt"/>
              </a:rPr>
              <a:t>We advance in the understanding and development of complex materials, quantum techniques, spintronic, </a:t>
            </a:r>
            <a:r>
              <a:rPr lang="en-US" sz="2400" b="1" dirty="0" err="1">
                <a:solidFill>
                  <a:schemeClr val="bg1"/>
                </a:solidFill>
                <a:latin typeface="+mn-lt"/>
              </a:rPr>
              <a:t>xips</a:t>
            </a:r>
            <a:br>
              <a:rPr lang="en-US" sz="2800" b="1" dirty="0">
                <a:solidFill>
                  <a:schemeClr val="bg1"/>
                </a:solidFill>
                <a:latin typeface="+mn-lt"/>
              </a:rPr>
            </a:br>
            <a:endParaRPr lang="en-US" sz="2800" b="1" dirty="0">
              <a:solidFill>
                <a:schemeClr val="bg1"/>
              </a:solidFill>
              <a:latin typeface="+mn-lt"/>
              <a:ea typeface="Verdan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32327" y="862522"/>
            <a:ext cx="7739063" cy="701798"/>
          </a:xfrm>
          <a:noFill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Exploitation of materials composed of compounds with catalytic active phases that include earth-abundant elements (</a:t>
            </a:r>
            <a:r>
              <a:rPr lang="en-US" sz="1400" dirty="0" err="1">
                <a:solidFill>
                  <a:schemeClr val="bg1"/>
                </a:solidFill>
              </a:rPr>
              <a:t>Ti</a:t>
            </a:r>
            <a:r>
              <a:rPr lang="en-US" sz="1400" dirty="0">
                <a:solidFill>
                  <a:schemeClr val="bg1"/>
                </a:solidFill>
              </a:rPr>
              <a:t>, B, rare earths) and control over the size (to optimize it) of the relevant parameters of these </a:t>
            </a:r>
            <a:r>
              <a:rPr lang="en-US" sz="1400" dirty="0" err="1">
                <a:solidFill>
                  <a:schemeClr val="bg1"/>
                </a:solidFill>
              </a:rPr>
              <a:t>nanofunctional</a:t>
            </a:r>
            <a:r>
              <a:rPr lang="en-US" sz="1400" dirty="0">
                <a:solidFill>
                  <a:schemeClr val="bg1"/>
                </a:solidFill>
              </a:rPr>
              <a:t> materials, which are fundamental for the improvement of low-cost green energy technologies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560" y="2372336"/>
            <a:ext cx="2953830" cy="1168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5989004" y="1925685"/>
            <a:ext cx="23150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>
              <a:defRPr/>
            </a:pPr>
            <a:r>
              <a:rPr lang="en-US" sz="2000" b="1" i="1" dirty="0" err="1">
                <a:solidFill>
                  <a:prstClr val="white"/>
                </a:solidFill>
                <a:latin typeface="Calibri"/>
              </a:rPr>
              <a:t>Skyrmion</a:t>
            </a:r>
            <a:r>
              <a:rPr lang="en-US" sz="1200" b="1" i="1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US" sz="2000" b="1" i="1" dirty="0">
                <a:solidFill>
                  <a:prstClr val="white"/>
                </a:solidFill>
                <a:latin typeface="Calibri"/>
              </a:rPr>
              <a:t>schematic</a:t>
            </a:r>
            <a:r>
              <a:rPr lang="en-US" sz="1200" b="1" i="1" dirty="0">
                <a:solidFill>
                  <a:prstClr val="white"/>
                </a:solidFill>
                <a:latin typeface="Calibri"/>
              </a:rPr>
              <a:t> </a:t>
            </a:r>
            <a:endParaRPr lang="en-US" sz="1200" i="1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617560" y="3678115"/>
            <a:ext cx="3174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US" sz="1200" b="1" dirty="0">
                <a:solidFill>
                  <a:schemeClr val="bg1"/>
                </a:solidFill>
                <a:latin typeface="Calibri"/>
              </a:rPr>
              <a:t>Nature Nanotechnology (2016) O. </a:t>
            </a:r>
            <a:r>
              <a:rPr lang="en-US" sz="1200" b="1" dirty="0" err="1">
                <a:solidFill>
                  <a:schemeClr val="bg1"/>
                </a:solidFill>
                <a:latin typeface="Calibri"/>
              </a:rPr>
              <a:t>Bulle</a:t>
            </a:r>
            <a:r>
              <a:rPr lang="en-US" sz="1200" b="1" dirty="0">
                <a:solidFill>
                  <a:schemeClr val="bg1"/>
                </a:solidFill>
                <a:latin typeface="Calibri"/>
              </a:rPr>
              <a:t> ….L. </a:t>
            </a:r>
            <a:r>
              <a:rPr lang="en-US" sz="1200" b="1" dirty="0" err="1">
                <a:solidFill>
                  <a:schemeClr val="bg1"/>
                </a:solidFill>
                <a:latin typeface="Calibri"/>
              </a:rPr>
              <a:t>Aballe</a:t>
            </a:r>
            <a:r>
              <a:rPr lang="en-US" sz="1200" b="1" dirty="0">
                <a:solidFill>
                  <a:schemeClr val="bg1"/>
                </a:solidFill>
                <a:latin typeface="Calibri"/>
              </a:rPr>
              <a:t>, M. </a:t>
            </a:r>
            <a:r>
              <a:rPr lang="en-US" sz="1200" b="1" dirty="0" err="1">
                <a:solidFill>
                  <a:schemeClr val="bg1"/>
                </a:solidFill>
                <a:latin typeface="Calibri"/>
              </a:rPr>
              <a:t>Foester</a:t>
            </a:r>
            <a:r>
              <a:rPr lang="en-US" sz="1200" b="1" dirty="0">
                <a:solidFill>
                  <a:schemeClr val="bg1"/>
                </a:solidFill>
                <a:latin typeface="Calibri"/>
              </a:rPr>
              <a:t>, …G. </a:t>
            </a:r>
            <a:r>
              <a:rPr lang="en-US" sz="1200" b="1" dirty="0" err="1">
                <a:solidFill>
                  <a:schemeClr val="bg1"/>
                </a:solidFill>
                <a:latin typeface="Calibri"/>
              </a:rPr>
              <a:t>Gaudin</a:t>
            </a:r>
            <a:r>
              <a:rPr lang="en-US" sz="1200" b="1" dirty="0">
                <a:solidFill>
                  <a:schemeClr val="bg1"/>
                </a:solidFill>
                <a:latin typeface="Calibri"/>
              </a:rPr>
              <a:t> , ALBA</a:t>
            </a:r>
          </a:p>
        </p:txBody>
      </p:sp>
      <p:sp>
        <p:nvSpPr>
          <p:cNvPr id="11" name="Rectangle 10"/>
          <p:cNvSpPr/>
          <p:nvPr/>
        </p:nvSpPr>
        <p:spPr>
          <a:xfrm rot="16200000">
            <a:off x="-1337405" y="2281146"/>
            <a:ext cx="319080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US" sz="1400" dirty="0">
                <a:solidFill>
                  <a:schemeClr val="bg1"/>
                </a:solidFill>
              </a:rPr>
              <a:t>Instruments for the era of complexity</a:t>
            </a:r>
            <a:endParaRPr lang="en-US" sz="1350" b="1" i="1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CF6A22-5987-4E71-9EAE-8B7CE3669B34}"/>
              </a:ext>
            </a:extLst>
          </p:cNvPr>
          <p:cNvSpPr/>
          <p:nvPr/>
        </p:nvSpPr>
        <p:spPr>
          <a:xfrm>
            <a:off x="628650" y="4155487"/>
            <a:ext cx="4572000" cy="415498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685800"/>
            <a:r>
              <a:rPr lang="en-US" sz="1050" dirty="0">
                <a:solidFill>
                  <a:prstClr val="white"/>
                </a:solidFill>
                <a:latin typeface="Abel"/>
              </a:rPr>
              <a:t>S. Ruiz-Gomez et al. </a:t>
            </a:r>
            <a:r>
              <a:rPr lang="en-US" sz="1050" b="1" dirty="0">
                <a:solidFill>
                  <a:prstClr val="white"/>
                </a:solidFill>
                <a:latin typeface="Abel"/>
              </a:rPr>
              <a:t>Helical Surface magnetization in nanowires: the role of chirality</a:t>
            </a:r>
            <a:r>
              <a:rPr lang="en-US" sz="1050" dirty="0">
                <a:solidFill>
                  <a:prstClr val="white"/>
                </a:solidFill>
                <a:latin typeface="Abel"/>
              </a:rPr>
              <a:t>. </a:t>
            </a:r>
            <a:r>
              <a:rPr lang="en-US" sz="1050" i="1" dirty="0">
                <a:solidFill>
                  <a:prstClr val="white"/>
                </a:solidFill>
                <a:latin typeface="Abel"/>
              </a:rPr>
              <a:t>Nanoscale</a:t>
            </a:r>
            <a:r>
              <a:rPr lang="en-US" sz="1050" dirty="0">
                <a:solidFill>
                  <a:prstClr val="white"/>
                </a:solidFill>
                <a:latin typeface="Abel"/>
              </a:rPr>
              <a:t>, 2020. DOI: </a:t>
            </a:r>
            <a:r>
              <a:rPr lang="en-US" sz="1050" dirty="0">
                <a:solidFill>
                  <a:prstClr val="white"/>
                </a:solidFill>
                <a:latin typeface="Abe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10.1039/D0NR05424K.</a:t>
            </a:r>
            <a:endParaRPr lang="en-US" sz="10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5143AE0-EAD7-4FD1-B404-1CAF9627A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7194" y="1800540"/>
            <a:ext cx="3463513" cy="222989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96285-065C-4A24-A053-0E42ABFA5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9401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987744" y="1333614"/>
            <a:ext cx="3150401" cy="1162920"/>
          </a:xfrm>
          <a:prstGeom prst="rect">
            <a:avLst/>
          </a:prstGeom>
          <a:solidFill>
            <a:srgbClr val="9BBB59">
              <a:lumMod val="20000"/>
              <a:lumOff val="80000"/>
            </a:srgbClr>
          </a:solidFill>
          <a:ln>
            <a:solidFill>
              <a:sysClr val="windowText" lastClr="000000">
                <a:alpha val="83000"/>
              </a:sys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959F38"/>
              </a:buClr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112E50"/>
              </a:buClr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959F38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112E50"/>
              </a:buClr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88A0B8"/>
              </a:buClr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pt-BR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Industry as user of instruments and laboratories</a:t>
            </a:r>
            <a:endParaRPr lang="pt-BR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04339" y="4523975"/>
            <a:ext cx="2077642" cy="427374"/>
          </a:xfrm>
          <a:prstGeom prst="rect">
            <a:avLst/>
          </a:prstGeom>
          <a:solidFill>
            <a:srgbClr val="4BACC6">
              <a:lumMod val="20000"/>
              <a:lumOff val="80000"/>
            </a:srgbClr>
          </a:solidFill>
          <a:ln>
            <a:solidFill>
              <a:sysClr val="windowText" lastClr="000000">
                <a:alpha val="80000"/>
              </a:sys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959F38"/>
              </a:buClr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112E50"/>
              </a:buClr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959F38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112E50"/>
              </a:buClr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88A0B8"/>
              </a:buClr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57647">
              <a:buClrTx/>
              <a:buNone/>
            </a:pPr>
            <a:r>
              <a:rPr lang="pt-BR" sz="2000" dirty="0">
                <a:latin typeface="Calibri" panose="020F0502020204030204" pitchFamily="34" charset="0"/>
                <a:cs typeface="Calibri" panose="020F0502020204030204" pitchFamily="34" charset="0"/>
              </a:rPr>
              <a:t>Tech Transfer</a:t>
            </a:r>
            <a:endParaRPr lang="en-US" sz="2000" b="1" dirty="0">
              <a:solidFill>
                <a:srgbClr val="00539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614789" y="4582900"/>
            <a:ext cx="1898735" cy="3684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ysClr val="windowText" lastClr="000000">
                <a:alpha val="80000"/>
              </a:sys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959F38"/>
              </a:buClr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112E50"/>
              </a:buClr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959F38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112E50"/>
              </a:buClr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88A0B8"/>
              </a:buClr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pt-BR" sz="1600" b="1" dirty="0">
                <a:latin typeface="+mn-lt"/>
              </a:rPr>
              <a:t>Industry as supplier</a:t>
            </a:r>
            <a:endParaRPr lang="pt-BR" sz="1600" dirty="0">
              <a:latin typeface="+mn-lt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359356" y="0"/>
            <a:ext cx="6553200" cy="63094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3500" b="1" kern="1200" smtClean="0">
                <a:solidFill>
                  <a:srgbClr val="112E5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sz="3200" dirty="0">
                <a:latin typeface="+mn-lt"/>
              </a:rPr>
              <a:t>I</a:t>
            </a:r>
            <a:r>
              <a:rPr lang="en-GB" sz="3200" dirty="0" err="1">
                <a:latin typeface="+mn-lt"/>
              </a:rPr>
              <a:t>ndustry</a:t>
            </a:r>
            <a:r>
              <a:rPr lang="en-GB" sz="3200" dirty="0">
                <a:latin typeface="+mn-lt"/>
              </a:rPr>
              <a:t> and</a:t>
            </a:r>
            <a:r>
              <a:rPr sz="3200" dirty="0">
                <a:latin typeface="+mn-lt"/>
              </a:rPr>
              <a:t> ALBA</a:t>
            </a:r>
          </a:p>
        </p:txBody>
      </p:sp>
      <p:sp>
        <p:nvSpPr>
          <p:cNvPr id="7" name="Down Arrow 6"/>
          <p:cNvSpPr/>
          <p:nvPr/>
        </p:nvSpPr>
        <p:spPr>
          <a:xfrm rot="6833786">
            <a:off x="5776081" y="4158461"/>
            <a:ext cx="457200" cy="508942"/>
          </a:xfrm>
          <a:prstGeom prst="downArrow">
            <a:avLst/>
          </a:prstGeom>
          <a:solidFill>
            <a:srgbClr val="4F81BD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lang="en-US" kern="0">
              <a:solidFill>
                <a:prstClr val="white"/>
              </a:solidFill>
            </a:endParaRPr>
          </a:p>
        </p:txBody>
      </p:sp>
      <p:sp>
        <p:nvSpPr>
          <p:cNvPr id="8" name="Down Arrow 7"/>
          <p:cNvSpPr/>
          <p:nvPr/>
        </p:nvSpPr>
        <p:spPr>
          <a:xfrm rot="12075932">
            <a:off x="5119642" y="2547410"/>
            <a:ext cx="457200" cy="434212"/>
          </a:xfrm>
          <a:prstGeom prst="downArrow">
            <a:avLst/>
          </a:prstGeom>
          <a:solidFill>
            <a:srgbClr val="4F81BD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lang="en-US" kern="0">
              <a:solidFill>
                <a:prstClr val="white"/>
              </a:solidFill>
            </a:endParaRPr>
          </a:p>
        </p:txBody>
      </p:sp>
      <p:sp>
        <p:nvSpPr>
          <p:cNvPr id="9" name="Down Arrow 8"/>
          <p:cNvSpPr/>
          <p:nvPr/>
        </p:nvSpPr>
        <p:spPr>
          <a:xfrm rot="3557871">
            <a:off x="3484232" y="4052378"/>
            <a:ext cx="457200" cy="508942"/>
          </a:xfrm>
          <a:prstGeom prst="downArrow">
            <a:avLst/>
          </a:prstGeom>
          <a:solidFill>
            <a:srgbClr val="4F81BD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lang="en-US" kern="0">
              <a:solidFill>
                <a:prstClr val="white"/>
              </a:solidFill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7708" y="2972431"/>
            <a:ext cx="1827640" cy="162470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471" y="3640620"/>
            <a:ext cx="1015004" cy="1382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2" b="3722"/>
          <a:stretch>
            <a:fillRect/>
          </a:stretch>
        </p:blipFill>
        <p:spPr bwMode="auto">
          <a:xfrm>
            <a:off x="6442941" y="3065368"/>
            <a:ext cx="2400921" cy="1481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D5E3AC1-4BB4-403E-8CB5-E82F2E09C766}"/>
              </a:ext>
            </a:extLst>
          </p:cNvPr>
          <p:cNvSpPr txBox="1"/>
          <p:nvPr/>
        </p:nvSpPr>
        <p:spPr>
          <a:xfrm>
            <a:off x="463009" y="634824"/>
            <a:ext cx="8055972" cy="596847"/>
          </a:xfrm>
          <a:prstGeom prst="rect">
            <a:avLst/>
          </a:prstGeom>
          <a:ln>
            <a:solidFill>
              <a:sysClr val="windowText" lastClr="000000"/>
            </a:solidFill>
          </a:ln>
        </p:spPr>
        <p:txBody>
          <a:bodyPr vert="horz" wrap="square" lIns="91434" tIns="45717" rIns="91434" bIns="45717" rtlCol="0" anchor="t">
            <a:noAutofit/>
          </a:bodyPr>
          <a:lstStyle/>
          <a:p>
            <a:pPr marL="0" lvl="1" algn="ctr"/>
            <a:r>
              <a:rPr lang="en-US" sz="1600" dirty="0"/>
              <a:t>The industrial program allows industry to fully benefit from the services and developments of the synchrotron, promoting innovation and competitiveness for the benefit of society</a:t>
            </a:r>
            <a:endParaRPr lang="en-US" sz="1600" kern="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15B1D16-CFA5-4972-A528-78267D303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9B6AEEC-791C-4C5D-B9F3-B73CD88FC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24</a:t>
            </a:fld>
            <a:endParaRPr lang="es-E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B905FB6-1F49-4C34-8F77-2A92C6753E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107" y="1320901"/>
            <a:ext cx="2909101" cy="210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4222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DFAB239-A579-4690-A639-1436AAC5AABB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1EF68-FF18-4210-B6DE-61D1A02E7E54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85EC44-BA40-4486-985F-D541664BC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928" y="828123"/>
            <a:ext cx="3769006" cy="39697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73FF8BC-CE3E-46A7-85C2-8A5DE64572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3771" y="816790"/>
            <a:ext cx="2917235" cy="39811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693B8B-45A9-4C4B-BAD5-D8BDC3646970}"/>
              </a:ext>
            </a:extLst>
          </p:cNvPr>
          <p:cNvSpPr txBox="1"/>
          <p:nvPr/>
        </p:nvSpPr>
        <p:spPr>
          <a:xfrm>
            <a:off x="1337694" y="65230"/>
            <a:ext cx="685802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Workshop on semiconductor technologies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b="1" dirty="0">
                <a:solidFill>
                  <a:schemeClr val="bg1"/>
                </a:solidFill>
              </a:rPr>
              <a:t>11 June 2026</a:t>
            </a:r>
            <a:endParaRPr lang="en-US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1390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35" y="3265294"/>
            <a:ext cx="2477079" cy="98331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87600" y="1794892"/>
            <a:ext cx="1621980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685800"/>
            <a:r>
              <a:rPr lang="en-US" sz="3000" b="1" dirty="0">
                <a:solidFill>
                  <a:prstClr val="white"/>
                </a:solidFill>
                <a:latin typeface="Calibri" panose="020F0502020204030204"/>
              </a:rPr>
              <a:t>ALBA &amp; society</a:t>
            </a:r>
            <a:endParaRPr lang="en-US" sz="2100" b="1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66468" y="2147812"/>
            <a:ext cx="1142856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100" dirty="0">
                <a:solidFill>
                  <a:prstClr val="white"/>
                </a:solidFill>
                <a:latin typeface="Calibri" panose="020F0502020204030204"/>
              </a:rPr>
              <a:t>280 staff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17435" y="2181506"/>
            <a:ext cx="1642439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100" dirty="0">
                <a:solidFill>
                  <a:prstClr val="white"/>
                </a:solidFill>
                <a:latin typeface="Calibri" panose="020F0502020204030204"/>
              </a:rPr>
              <a:t>+7500 outreach visits per year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48671" y="1570363"/>
            <a:ext cx="2593250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100" dirty="0">
                <a:solidFill>
                  <a:prstClr val="white"/>
                </a:solidFill>
                <a:latin typeface="Calibri" panose="020F0502020204030204"/>
              </a:rPr>
              <a:t>+500 students trained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27994" y="406625"/>
            <a:ext cx="2736954" cy="7386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100" dirty="0">
                <a:solidFill>
                  <a:prstClr val="white"/>
                </a:solidFill>
                <a:latin typeface="Calibri" panose="020F0502020204030204"/>
              </a:rPr>
              <a:t>Positive Economic return of investments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506506" y="3661316"/>
            <a:ext cx="1974815" cy="7386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100" dirty="0">
                <a:solidFill>
                  <a:prstClr val="white"/>
                </a:solidFill>
                <a:latin typeface="Calibri" panose="020F0502020204030204"/>
              </a:rPr>
              <a:t>Academic and Industrial PhDs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36293" y="4248610"/>
            <a:ext cx="2117126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dirty="0">
                <a:solidFill>
                  <a:prstClr val="white"/>
                </a:solidFill>
                <a:latin typeface="Calibri" panose="020F0502020204030204"/>
              </a:rPr>
              <a:t>Outreach projects for children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57143" y="1454905"/>
            <a:ext cx="24018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US" dirty="0">
                <a:solidFill>
                  <a:prstClr val="white"/>
                </a:solidFill>
                <a:latin typeface="Calibri" panose="020F0502020204030204"/>
              </a:rPr>
              <a:t>Involvement in educational programs from schools to universities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854091" y="406625"/>
            <a:ext cx="1840808" cy="7386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100" dirty="0">
                <a:solidFill>
                  <a:prstClr val="white"/>
                </a:solidFill>
                <a:latin typeface="Calibri" panose="020F0502020204030204"/>
              </a:rPr>
              <a:t>High-qualified job offers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186" y="504347"/>
            <a:ext cx="2518823" cy="102174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2CF1E9D-5C21-4457-85C9-F13C4D2BA3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0541" y="2814408"/>
            <a:ext cx="2417166" cy="19964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45F1E1-6EEF-4DEB-9F4A-DE8753CDC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234CA-A4C3-4597-A63D-83990164B23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0028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chahn\Desktop\LEAPS Slide\LEAPS Slide\LEAPS slide background no tx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95" r="7334" b="2697"/>
          <a:stretch/>
        </p:blipFill>
        <p:spPr bwMode="auto">
          <a:xfrm>
            <a:off x="602183" y="-6814"/>
            <a:ext cx="8541817" cy="515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85" y="169726"/>
            <a:ext cx="2842089" cy="794485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272169" y="1620725"/>
            <a:ext cx="3422132" cy="1808276"/>
          </a:xfrm>
          <a:prstGeom prst="rect">
            <a:avLst/>
          </a:prstGeom>
        </p:spPr>
        <p:txBody>
          <a:bodyPr vert="horz" lIns="51435" tIns="25718" rIns="51435" bIns="25718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42900">
              <a:lnSpc>
                <a:spcPct val="120000"/>
              </a:lnSpc>
              <a:spcBef>
                <a:spcPts val="300"/>
              </a:spcBef>
              <a:buNone/>
            </a:pPr>
            <a:endParaRPr lang="en-GB" sz="1913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Light" panose="020F0302020204030204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6151" y="1087778"/>
            <a:ext cx="2163113" cy="224676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defTabSz="685800"/>
            <a:r>
              <a:rPr lang="en-US" sz="2000" dirty="0">
                <a:solidFill>
                  <a:prstClr val="white"/>
                </a:solidFill>
              </a:rPr>
              <a:t>+ 35000 users from all EU &amp; beyond</a:t>
            </a:r>
            <a:br>
              <a:rPr lang="en-US" sz="2000" b="1" dirty="0">
                <a:solidFill>
                  <a:schemeClr val="bg1"/>
                </a:solidFill>
              </a:rPr>
            </a:br>
            <a:r>
              <a:rPr lang="en-US" sz="2000" b="1" dirty="0">
                <a:solidFill>
                  <a:schemeClr val="bg1"/>
                </a:solidFill>
              </a:rPr>
              <a:t>+ </a:t>
            </a:r>
            <a:r>
              <a:rPr lang="en-US" sz="2000" dirty="0">
                <a:solidFill>
                  <a:prstClr val="white"/>
                </a:solidFill>
              </a:rPr>
              <a:t>25000 publications</a:t>
            </a:r>
          </a:p>
          <a:p>
            <a:pPr defTabSz="685800"/>
            <a:r>
              <a:rPr lang="en-US" sz="2000" dirty="0">
                <a:solidFill>
                  <a:prstClr val="white"/>
                </a:solidFill>
              </a:rPr>
              <a:t>In last 5 years</a:t>
            </a:r>
          </a:p>
          <a:p>
            <a:pPr defTabSz="685800"/>
            <a:endParaRPr lang="en-US" sz="2000" b="1" dirty="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06572" y="1172355"/>
            <a:ext cx="1927400" cy="163121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prstClr val="white"/>
                </a:solidFill>
              </a:rPr>
              <a:t>+300 operating End Stations</a:t>
            </a:r>
          </a:p>
          <a:p>
            <a:pPr defTabSz="685800"/>
            <a:r>
              <a:rPr lang="en-US" sz="2000" dirty="0">
                <a:solidFill>
                  <a:prstClr val="white"/>
                </a:solidFill>
              </a:rPr>
              <a:t>offering  + 1Mh/year</a:t>
            </a:r>
          </a:p>
          <a:p>
            <a:pPr defTabSz="6858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212046" y="135308"/>
            <a:ext cx="21383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>
              <a:spcAft>
                <a:spcPts val="450"/>
              </a:spcAft>
            </a:pPr>
            <a:r>
              <a:rPr lang="en-US" sz="2400" b="1" dirty="0">
                <a:solidFill>
                  <a:prstClr val="white"/>
                </a:solidFill>
                <a:latin typeface="Calibri" panose="020F0502020204030204"/>
              </a:rPr>
              <a:t>ALBA in Europa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C83795-8A5A-41CB-BC5B-01D07C6C60F3}"/>
              </a:ext>
            </a:extLst>
          </p:cNvPr>
          <p:cNvSpPr txBox="1"/>
          <p:nvPr/>
        </p:nvSpPr>
        <p:spPr>
          <a:xfrm>
            <a:off x="6921332" y="4563791"/>
            <a:ext cx="2004524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 defTabSz="685800"/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Associate: SESAME, INFN</a:t>
            </a:r>
          </a:p>
          <a:p>
            <a:pPr algn="r" defTabSz="685800"/>
            <a:r>
              <a:rPr lang="en-US" sz="1350" dirty="0">
                <a:solidFill>
                  <a:prstClr val="white"/>
                </a:solidFill>
                <a:latin typeface="Calibri" panose="020F0502020204030204"/>
              </a:rPr>
              <a:t>Partners: ESUO, LENS, CLS</a:t>
            </a:r>
            <a:endParaRPr lang="es-E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0ADD4B-5F7E-41FD-87FD-0BA9FE0D73A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86600" y="4868863"/>
            <a:ext cx="2057400" cy="274637"/>
          </a:xfrm>
        </p:spPr>
        <p:txBody>
          <a:bodyPr/>
          <a:lstStyle/>
          <a:p>
            <a:fld id="{87A234CA-A4C3-4597-A63D-83990164B230}" type="slidenum">
              <a:rPr lang="en-US" smtClean="0"/>
              <a:t>27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5B11A1-4343-4666-A50B-532B39343A3B}"/>
              </a:ext>
            </a:extLst>
          </p:cNvPr>
          <p:cNvSpPr/>
          <p:nvPr/>
        </p:nvSpPr>
        <p:spPr>
          <a:xfrm>
            <a:off x="4942670" y="779545"/>
            <a:ext cx="41601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>
              <a:spcAft>
                <a:spcPts val="450"/>
              </a:spcAft>
            </a:pPr>
            <a:r>
              <a:rPr lang="en-US" b="1" dirty="0">
                <a:solidFill>
                  <a:prstClr val="white"/>
                </a:solidFill>
                <a:latin typeface="Calibri" panose="020F0502020204030204"/>
              </a:rPr>
              <a:t>17 facilities - 15 institutions - 10 countries</a:t>
            </a:r>
          </a:p>
        </p:txBody>
      </p:sp>
      <p:pic>
        <p:nvPicPr>
          <p:cNvPr id="17" name="Obraz 4" descr="Obraz zawierający tekst, krąg, zrzut ekranu, Grafika&#10;&#10;Zawartość wygenerowana przez AI może być niepoprawna.">
            <a:extLst>
              <a:ext uri="{FF2B5EF4-FFF2-40B4-BE49-F238E27FC236}">
                <a16:creationId xmlns:a16="http://schemas.microsoft.com/office/drawing/2014/main" id="{4AC44726-8302-4FB9-8915-FD934FDED9E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706" y="1128490"/>
            <a:ext cx="3270114" cy="328276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B047611-C508-483F-91DC-1F7018035FDB}"/>
              </a:ext>
            </a:extLst>
          </p:cNvPr>
          <p:cNvSpPr/>
          <p:nvPr/>
        </p:nvSpPr>
        <p:spPr>
          <a:xfrm>
            <a:off x="196133" y="3241231"/>
            <a:ext cx="4339486" cy="11310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US" sz="1350" b="1" dirty="0">
                <a:solidFill>
                  <a:prstClr val="white"/>
                </a:solidFill>
                <a:latin typeface="Calibri" panose="020F0502020204030204"/>
              </a:rPr>
              <a:t>Funded by </a:t>
            </a:r>
            <a:r>
              <a:rPr lang="en-US" sz="1350" b="1" dirty="0">
                <a:solidFill>
                  <a:srgbClr val="FFFF00"/>
                </a:solidFill>
                <a:latin typeface="Calibri" panose="020F0502020204030204"/>
              </a:rPr>
              <a:t>national</a:t>
            </a:r>
            <a:r>
              <a:rPr lang="en-US" sz="1350" b="1" dirty="0">
                <a:solidFill>
                  <a:prstClr val="white"/>
                </a:solidFill>
                <a:latin typeface="Calibri" panose="020F0502020204030204"/>
              </a:rPr>
              <a:t> governments</a:t>
            </a:r>
          </a:p>
          <a:p>
            <a:pPr defTabSz="685800"/>
            <a:r>
              <a:rPr lang="en-US" sz="1350" b="1" dirty="0">
                <a:solidFill>
                  <a:prstClr val="white"/>
                </a:solidFill>
                <a:latin typeface="Calibri" panose="020F0502020204030204"/>
              </a:rPr>
              <a:t>Offering free access to </a:t>
            </a:r>
            <a:r>
              <a:rPr lang="en-US" sz="1350" b="1" dirty="0">
                <a:solidFill>
                  <a:srgbClr val="FFFF00"/>
                </a:solidFill>
                <a:latin typeface="Calibri" panose="020F0502020204030204"/>
              </a:rPr>
              <a:t>ALL</a:t>
            </a:r>
            <a:r>
              <a:rPr lang="en-US" sz="1350" b="1" dirty="0">
                <a:solidFill>
                  <a:prstClr val="white"/>
                </a:solidFill>
                <a:latin typeface="Calibri" panose="020F0502020204030204"/>
              </a:rPr>
              <a:t> public researchers, based on competitive excellence </a:t>
            </a:r>
          </a:p>
          <a:p>
            <a:pPr defTabSz="685800"/>
            <a:r>
              <a:rPr lang="en-US" sz="1350" b="1" dirty="0">
                <a:solidFill>
                  <a:prstClr val="white"/>
                </a:solidFill>
                <a:latin typeface="Calibri" panose="020F0502020204030204"/>
              </a:rPr>
              <a:t>Offering advanced and cost effective instruments to </a:t>
            </a:r>
            <a:r>
              <a:rPr lang="en-US" sz="1350" b="1" dirty="0">
                <a:solidFill>
                  <a:srgbClr val="FFFF00"/>
                </a:solidFill>
                <a:latin typeface="Calibri" panose="020F0502020204030204"/>
              </a:rPr>
              <a:t>ALL</a:t>
            </a:r>
            <a:r>
              <a:rPr lang="en-US" sz="1350" b="1" dirty="0">
                <a:solidFill>
                  <a:prstClr val="white"/>
                </a:solidFill>
                <a:latin typeface="Calibri" panose="020F0502020204030204"/>
              </a:rPr>
              <a:t> industrial world </a:t>
            </a:r>
          </a:p>
        </p:txBody>
      </p:sp>
    </p:spTree>
    <p:extLst>
      <p:ext uri="{BB962C8B-B14F-4D97-AF65-F5344CB8AC3E}">
        <p14:creationId xmlns:p14="http://schemas.microsoft.com/office/powerpoint/2010/main" val="65511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FA9097C-4DDF-43BD-88EB-652D307D1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222" y="558866"/>
            <a:ext cx="7079099" cy="42148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E79483-7D98-4734-8A4E-8E0F09E16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285" y="0"/>
            <a:ext cx="3085773" cy="435681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ALBA in the world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87328-6E8B-4369-A768-A3D605687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7E4C69-E598-41CE-8CFB-4636599A6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E645B-E2C7-4388-AA53-7D79FD51B131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" name="Arrow: Curved Right 2">
            <a:extLst>
              <a:ext uri="{FF2B5EF4-FFF2-40B4-BE49-F238E27FC236}">
                <a16:creationId xmlns:a16="http://schemas.microsoft.com/office/drawing/2014/main" id="{56254341-BACD-4957-A41A-D0D8F9DDE12A}"/>
              </a:ext>
            </a:extLst>
          </p:cNvPr>
          <p:cNvSpPr/>
          <p:nvPr/>
        </p:nvSpPr>
        <p:spPr>
          <a:xfrm rot="4727112">
            <a:off x="3600167" y="1206500"/>
            <a:ext cx="168436" cy="1807055"/>
          </a:xfrm>
          <a:prstGeom prst="curvedRightArrow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Arrow: Curved Right 7">
            <a:extLst>
              <a:ext uri="{FF2B5EF4-FFF2-40B4-BE49-F238E27FC236}">
                <a16:creationId xmlns:a16="http://schemas.microsoft.com/office/drawing/2014/main" id="{386CBDAF-9585-448B-824D-5C2E41106342}"/>
              </a:ext>
            </a:extLst>
          </p:cNvPr>
          <p:cNvSpPr/>
          <p:nvPr/>
        </p:nvSpPr>
        <p:spPr>
          <a:xfrm rot="4958051" flipV="1">
            <a:off x="5267674" y="876063"/>
            <a:ext cx="241300" cy="1650091"/>
          </a:xfrm>
          <a:prstGeom prst="curvedRightArrow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Arrow: Curved Right 8">
            <a:extLst>
              <a:ext uri="{FF2B5EF4-FFF2-40B4-BE49-F238E27FC236}">
                <a16:creationId xmlns:a16="http://schemas.microsoft.com/office/drawing/2014/main" id="{32FFCDBB-3D57-485E-BFB4-5519DDDF6BAF}"/>
              </a:ext>
            </a:extLst>
          </p:cNvPr>
          <p:cNvSpPr/>
          <p:nvPr/>
        </p:nvSpPr>
        <p:spPr>
          <a:xfrm rot="5224476" flipH="1" flipV="1">
            <a:off x="5550523" y="960063"/>
            <a:ext cx="160293" cy="2111912"/>
          </a:xfrm>
          <a:prstGeom prst="curvedRightArrow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Arrow: Curved Right 9">
            <a:extLst>
              <a:ext uri="{FF2B5EF4-FFF2-40B4-BE49-F238E27FC236}">
                <a16:creationId xmlns:a16="http://schemas.microsoft.com/office/drawing/2014/main" id="{5C12990C-3807-45E9-B12F-E28B362375BE}"/>
              </a:ext>
            </a:extLst>
          </p:cNvPr>
          <p:cNvSpPr/>
          <p:nvPr/>
        </p:nvSpPr>
        <p:spPr>
          <a:xfrm rot="9692256" flipH="1" flipV="1">
            <a:off x="4614957" y="2064633"/>
            <a:ext cx="110498" cy="1014231"/>
          </a:xfrm>
          <a:prstGeom prst="curvedRightArrow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128FC1-1472-40D8-B587-E9699227F444}"/>
              </a:ext>
            </a:extLst>
          </p:cNvPr>
          <p:cNvSpPr txBox="1"/>
          <p:nvPr/>
        </p:nvSpPr>
        <p:spPr>
          <a:xfrm>
            <a:off x="4670205" y="3907897"/>
            <a:ext cx="417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200" dirty="0" err="1">
                <a:solidFill>
                  <a:schemeClr val="bg1"/>
                </a:solidFill>
              </a:rPr>
              <a:t>Collaborations</a:t>
            </a:r>
            <a:r>
              <a:rPr lang="es-ES" sz="1200" dirty="0">
                <a:solidFill>
                  <a:schemeClr val="bg1"/>
                </a:solidFill>
              </a:rPr>
              <a:t> </a:t>
            </a:r>
            <a:r>
              <a:rPr lang="es-ES" sz="1200" dirty="0" err="1">
                <a:solidFill>
                  <a:schemeClr val="bg1"/>
                </a:solidFill>
              </a:rPr>
              <a:t>with</a:t>
            </a:r>
            <a:r>
              <a:rPr lang="es-ES" sz="1200" dirty="0">
                <a:solidFill>
                  <a:schemeClr val="bg1"/>
                </a:solidFill>
              </a:rPr>
              <a:t> </a:t>
            </a:r>
            <a:r>
              <a:rPr lang="es-ES" sz="1200" dirty="0" err="1">
                <a:solidFill>
                  <a:schemeClr val="bg1"/>
                </a:solidFill>
              </a:rPr>
              <a:t>Japan</a:t>
            </a:r>
            <a:r>
              <a:rPr lang="es-ES" sz="1200" dirty="0">
                <a:solidFill>
                  <a:schemeClr val="bg1"/>
                </a:solidFill>
              </a:rPr>
              <a:t>, China, USA, </a:t>
            </a:r>
            <a:r>
              <a:rPr lang="es-ES" sz="1200" dirty="0" err="1">
                <a:solidFill>
                  <a:schemeClr val="bg1"/>
                </a:solidFill>
              </a:rPr>
              <a:t>Canada</a:t>
            </a:r>
            <a:r>
              <a:rPr lang="es-ES" sz="1200" dirty="0">
                <a:solidFill>
                  <a:schemeClr val="bg1"/>
                </a:solidFill>
              </a:rPr>
              <a:t>, Brasil, and </a:t>
            </a:r>
            <a:r>
              <a:rPr lang="es-ES" sz="1200" dirty="0" err="1">
                <a:solidFill>
                  <a:schemeClr val="bg1"/>
                </a:solidFill>
              </a:rPr>
              <a:t>with</a:t>
            </a:r>
            <a:r>
              <a:rPr lang="es-ES" sz="1200" dirty="0">
                <a:solidFill>
                  <a:schemeClr val="bg1"/>
                </a:solidFill>
              </a:rPr>
              <a:t> </a:t>
            </a:r>
            <a:r>
              <a:rPr lang="es-ES" sz="1200" dirty="0" err="1">
                <a:solidFill>
                  <a:schemeClr val="bg1"/>
                </a:solidFill>
              </a:rPr>
              <a:t>the</a:t>
            </a:r>
            <a:r>
              <a:rPr lang="es-ES" sz="1200" dirty="0">
                <a:solidFill>
                  <a:schemeClr val="bg1"/>
                </a:solidFill>
              </a:rPr>
              <a:t> Project </a:t>
            </a:r>
            <a:r>
              <a:rPr lang="es-ES" sz="1200" dirty="0" err="1">
                <a:solidFill>
                  <a:schemeClr val="bg1"/>
                </a:solidFill>
              </a:rPr>
              <a:t>of</a:t>
            </a:r>
            <a:r>
              <a:rPr lang="es-ES" sz="1200" dirty="0">
                <a:solidFill>
                  <a:schemeClr val="bg1"/>
                </a:solidFill>
              </a:rPr>
              <a:t> a </a:t>
            </a:r>
            <a:r>
              <a:rPr lang="es-ES" sz="1200" dirty="0" err="1">
                <a:solidFill>
                  <a:schemeClr val="bg1"/>
                </a:solidFill>
              </a:rPr>
              <a:t>future</a:t>
            </a:r>
            <a:r>
              <a:rPr lang="es-ES" sz="1200" dirty="0">
                <a:solidFill>
                  <a:schemeClr val="bg1"/>
                </a:solidFill>
              </a:rPr>
              <a:t> </a:t>
            </a:r>
            <a:r>
              <a:rPr lang="es-ES" sz="1200" dirty="0" err="1">
                <a:solidFill>
                  <a:schemeClr val="bg1"/>
                </a:solidFill>
              </a:rPr>
              <a:t>African</a:t>
            </a:r>
            <a:r>
              <a:rPr lang="es-ES" sz="1200" dirty="0">
                <a:solidFill>
                  <a:schemeClr val="bg1"/>
                </a:solidFill>
              </a:rPr>
              <a:t> Light </a:t>
            </a:r>
            <a:r>
              <a:rPr lang="es-ES" sz="1200" dirty="0" err="1">
                <a:solidFill>
                  <a:schemeClr val="bg1"/>
                </a:solidFill>
              </a:rPr>
              <a:t>Source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251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07EC6A-E6BB-4261-89FC-45FA6EF65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812185"/>
          </a:xfrm>
          <a:prstGeom prst="rect">
            <a:avLst/>
          </a:prstGeom>
        </p:spPr>
      </p:pic>
      <p:sp>
        <p:nvSpPr>
          <p:cNvPr id="5" name="Marcador de contenido 4">
            <a:extLst>
              <a:ext uri="{FF2B5EF4-FFF2-40B4-BE49-F238E27FC236}">
                <a16:creationId xmlns:a16="http://schemas.microsoft.com/office/drawing/2014/main" id="{4B615D31-7259-45DC-B274-50221CCBA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995" y="2218888"/>
            <a:ext cx="2857902" cy="2676089"/>
          </a:xfrm>
          <a:solidFill>
            <a:srgbClr val="009999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cs typeface="Arial" panose="020B0604020202020204" pitchFamily="34" charset="0"/>
              </a:rPr>
              <a:t>Bringing Synchrotron Science to Wider Audiences</a:t>
            </a:r>
          </a:p>
          <a:p>
            <a:pPr marL="0" indent="0">
              <a:buNone/>
            </a:pPr>
            <a:r>
              <a:rPr lang="en-US" sz="1400" dirty="0">
                <a:cs typeface="Arial" panose="020B0604020202020204" pitchFamily="34" charset="0"/>
              </a:rPr>
              <a:t>ALBA featuring in </a:t>
            </a:r>
            <a:r>
              <a:rPr lang="en-US" sz="1400" b="1" dirty="0">
                <a:cs typeface="Arial" panose="020B0604020202020204" pitchFamily="34" charset="0"/>
              </a:rPr>
              <a:t>Day One </a:t>
            </a:r>
            <a:r>
              <a:rPr lang="en-US" sz="1400" dirty="0">
                <a:cs typeface="Arial" panose="020B0604020202020204" pitchFamily="34" charset="0"/>
              </a:rPr>
              <a:t>(Episode 5), a technology-focused TV series filmed at the facility in 2025</a:t>
            </a:r>
          </a:p>
          <a:p>
            <a:pPr marL="0" indent="0">
              <a:buNone/>
            </a:pPr>
            <a:r>
              <a:rPr lang="en-US" sz="1400" dirty="0">
                <a:cs typeface="Arial" panose="020B0604020202020204" pitchFamily="34" charset="0"/>
              </a:rPr>
              <a:t>Distributed through </a:t>
            </a:r>
            <a:r>
              <a:rPr lang="en-US" sz="1400" b="1" dirty="0">
                <a:cs typeface="Arial" panose="020B0604020202020204" pitchFamily="34" charset="0"/>
              </a:rPr>
              <a:t>Amazon Prime Video </a:t>
            </a:r>
            <a:r>
              <a:rPr lang="en-US" sz="1400" dirty="0">
                <a:cs typeface="Arial" panose="020B0604020202020204" pitchFamily="34" charset="0"/>
              </a:rPr>
              <a:t>in over 240 countries, as well as </a:t>
            </a:r>
            <a:r>
              <a:rPr lang="en-US" sz="1400" b="1" dirty="0">
                <a:cs typeface="Arial" panose="020B0604020202020204" pitchFamily="34" charset="0"/>
              </a:rPr>
              <a:t>Catalan public television </a:t>
            </a:r>
            <a:r>
              <a:rPr lang="en-US" sz="1400" dirty="0">
                <a:cs typeface="Arial" panose="020B0604020202020204" pitchFamily="34" charset="0"/>
              </a:rPr>
              <a:t>(3Cat), providing international visibility for ALBA</a:t>
            </a:r>
          </a:p>
          <a:p>
            <a:pPr marL="342900" lvl="1" indent="0"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0"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B6D5B39-2EA9-43C4-B48B-EAD737875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051" y="3296053"/>
            <a:ext cx="2160000" cy="144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a serie 'Day One' se adentra en la Barcelona tecnológica en busca ...">
            <a:extLst>
              <a:ext uri="{FF2B5EF4-FFF2-40B4-BE49-F238E27FC236}">
                <a16:creationId xmlns:a16="http://schemas.microsoft.com/office/drawing/2014/main" id="{4BF58909-0CFE-4075-BE14-7181D910D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976" y="3291038"/>
            <a:ext cx="216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o alternative text description for this image">
            <a:extLst>
              <a:ext uri="{FF2B5EF4-FFF2-40B4-BE49-F238E27FC236}">
                <a16:creationId xmlns:a16="http://schemas.microsoft.com/office/drawing/2014/main" id="{6B0E8BD5-620C-401D-808D-514EEB50A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182" y="3788720"/>
            <a:ext cx="1532794" cy="94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57ED77D-C68D-4EAD-9A5A-93DA0DAAB286}"/>
              </a:ext>
            </a:extLst>
          </p:cNvPr>
          <p:cNvSpPr/>
          <p:nvPr/>
        </p:nvSpPr>
        <p:spPr>
          <a:xfrm>
            <a:off x="2152024" y="697617"/>
            <a:ext cx="1975359" cy="858540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800" b="1" i="0" u="none" strike="noStrike" kern="1200" cap="none" spc="0" normalizeH="0" baseline="0" noProof="0" dirty="0">
                <a:ln>
                  <a:noFill/>
                </a:ln>
                <a:solidFill>
                  <a:srgbClr val="009999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400k€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9999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Relevant Media Impact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41F1D35-2D99-4BB3-92CD-A181496C2ED0}"/>
              </a:ext>
            </a:extLst>
          </p:cNvPr>
          <p:cNvSpPr/>
          <p:nvPr/>
        </p:nvSpPr>
        <p:spPr>
          <a:xfrm>
            <a:off x="7063530" y="22022"/>
            <a:ext cx="2080470" cy="510679"/>
          </a:xfrm>
          <a:prstGeom prst="roundRect">
            <a:avLst/>
          </a:prstGeom>
          <a:solidFill>
            <a:srgbClr val="009999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ALBA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is the only tool for solving the mystery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29B1D0-422F-4960-B508-2DE4D95EF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From ALBA to ALBA II - Tango Meeting - 8 June 2026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ACA23A-194E-42A5-8508-F810D8B25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9412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D123EEF-B9BB-4C0A-ADCE-0EEC68B2EE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1038" y="629840"/>
            <a:ext cx="5602942" cy="19419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512E27-08B6-470F-A210-F5B571B6D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3038"/>
            <a:ext cx="7620000" cy="583406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+mn-lt"/>
              </a:rPr>
              <a:t>Tango Controls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716EF-9CD1-4853-B7AD-205A8C08C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2500" y="2749103"/>
            <a:ext cx="2686050" cy="189587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10 institutions recently agreed in signing a new amendment to the collaboration agreement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6CBBE4-8362-4F7F-97D4-A4D5475F1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47D7F0-41AE-4A71-B2FF-D19BED2AA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F152-81B8-4C42-BC7A-212776CC8A31}" type="slidenum">
              <a:rPr lang="en-US" smtClean="0"/>
              <a:t>30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CB124E-E623-410D-A578-BD28E1033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5" y="1246932"/>
            <a:ext cx="2702205" cy="37941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F95CE3-8BAF-40C4-8EC8-C0D13278CB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2775" y="2694037"/>
            <a:ext cx="2571750" cy="23355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05015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D12D87-7B43-480B-A675-61A91A065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From ALBA to ALBA II - Tango Meeting - 8 June 2026</a:t>
            </a:r>
            <a:endParaRPr lang="es-E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ABD2AB-EAE8-43F1-934C-A4D47C47D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3C1E9-1E17-4B2D-975E-2F80F7CB45F8}" type="slidenum">
              <a:rPr lang="es-ES" smtClean="0"/>
              <a:t>31</a:t>
            </a:fld>
            <a:endParaRPr lang="es-E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3C212E-DFD8-45B5-8949-2AE6BB7B72C8}"/>
              </a:ext>
            </a:extLst>
          </p:cNvPr>
          <p:cNvSpPr/>
          <p:nvPr/>
        </p:nvSpPr>
        <p:spPr>
          <a:xfrm>
            <a:off x="3923886" y="130460"/>
            <a:ext cx="5022085" cy="72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a-ES" altLang="en-US" sz="2000" b="1" dirty="0" err="1">
                <a:solidFill>
                  <a:srgbClr val="1F1F1F"/>
                </a:solidFill>
                <a:latin typeface="inherit"/>
              </a:rPr>
              <a:t>Thank</a:t>
            </a:r>
            <a:r>
              <a:rPr lang="ca-ES" altLang="en-US" sz="2000" b="1" dirty="0">
                <a:solidFill>
                  <a:srgbClr val="1F1F1F"/>
                </a:solidFill>
                <a:latin typeface="inherit"/>
              </a:rPr>
              <a:t> </a:t>
            </a:r>
            <a:r>
              <a:rPr lang="ca-ES" altLang="en-US" sz="2000" b="1" dirty="0" err="1">
                <a:solidFill>
                  <a:srgbClr val="1F1F1F"/>
                </a:solidFill>
                <a:latin typeface="inherit"/>
              </a:rPr>
              <a:t>you</a:t>
            </a:r>
            <a:r>
              <a:rPr lang="ca-ES" altLang="en-US" sz="2000" b="1" dirty="0">
                <a:solidFill>
                  <a:srgbClr val="1F1F1F"/>
                </a:solidFill>
                <a:latin typeface="inherit"/>
              </a:rPr>
              <a:t> for </a:t>
            </a:r>
            <a:r>
              <a:rPr lang="ca-ES" altLang="en-US" sz="2000" b="1" dirty="0" err="1">
                <a:solidFill>
                  <a:srgbClr val="1F1F1F"/>
                </a:solidFill>
                <a:latin typeface="inherit"/>
              </a:rPr>
              <a:t>your</a:t>
            </a:r>
            <a:r>
              <a:rPr lang="ca-ES" altLang="en-US" sz="2000" b="1" dirty="0">
                <a:solidFill>
                  <a:srgbClr val="1F1F1F"/>
                </a:solidFill>
                <a:latin typeface="inherit"/>
              </a:rPr>
              <a:t> </a:t>
            </a:r>
            <a:r>
              <a:rPr lang="ca-ES" altLang="en-US" sz="2000" b="1" dirty="0" err="1">
                <a:solidFill>
                  <a:srgbClr val="1F1F1F"/>
                </a:solidFill>
                <a:latin typeface="inherit"/>
              </a:rPr>
              <a:t>attention</a:t>
            </a:r>
            <a:endParaRPr lang="ca-ES" altLang="en-US" sz="1600" b="1" dirty="0">
              <a:latin typeface="Arial" panose="020B0604020202020204" pitchFamily="34" charset="0"/>
            </a:endParaRP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endParaRPr lang="ca-ES" altLang="en-US" sz="2000" b="1" i="1" dirty="0">
              <a:latin typeface="Arial" panose="020B0604020202020204" pitchFamily="34" charset="0"/>
            </a:endParaRPr>
          </a:p>
        </p:txBody>
      </p:sp>
      <p:pic>
        <p:nvPicPr>
          <p:cNvPr id="6" name="Picture 4" descr="El Sincrotrón Alba, en Cerdanyola del Vallès | Ajuntament de Cerdanyola del Vallès">
            <a:extLst>
              <a:ext uri="{FF2B5EF4-FFF2-40B4-BE49-F238E27FC236}">
                <a16:creationId xmlns:a16="http://schemas.microsoft.com/office/drawing/2014/main" id="{110E3528-D401-47E8-9839-C8DFA0595B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5" t="-2912" r="1651" b="2912"/>
          <a:stretch/>
        </p:blipFill>
        <p:spPr bwMode="auto">
          <a:xfrm>
            <a:off x="0" y="-168441"/>
            <a:ext cx="9229514" cy="532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0121FDE-6FEF-4374-AA99-2AD0C62E2251}"/>
              </a:ext>
            </a:extLst>
          </p:cNvPr>
          <p:cNvSpPr txBox="1">
            <a:spLocks/>
          </p:cNvSpPr>
          <p:nvPr/>
        </p:nvSpPr>
        <p:spPr>
          <a:xfrm>
            <a:off x="255179" y="914365"/>
            <a:ext cx="3740150" cy="95191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/>
              <a:t>Thank you for your attention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dirty="0"/>
              <a:t>Enjoy the meeting</a:t>
            </a:r>
          </a:p>
        </p:txBody>
      </p:sp>
    </p:spTree>
    <p:extLst>
      <p:ext uri="{BB962C8B-B14F-4D97-AF65-F5344CB8AC3E}">
        <p14:creationId xmlns:p14="http://schemas.microsoft.com/office/powerpoint/2010/main" val="111883114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Tema d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a de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>
        <a:noAutofit/>
      </a:bodyPr>
      <a:lstStyle>
        <a:defPPr>
          <a:defRPr sz="2800" dirty="0" smtClean="0">
            <a:latin typeface="Arial" panose="020B0604020202020204" pitchFamily="34" charset="0"/>
            <a:cs typeface="Arial" panose="020B0604020202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5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8_Tema de Office">
  <a:themeElements>
    <a:clrScheme name="Sincrotó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6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Tema de Office">
  <a:themeElements>
    <a:clrScheme name="ALBA II">
      <a:dk1>
        <a:srgbClr val="000000"/>
      </a:dk1>
      <a:lt1>
        <a:srgbClr val="FFFFFF"/>
      </a:lt1>
      <a:dk2>
        <a:srgbClr val="122E4F"/>
      </a:dk2>
      <a:lt2>
        <a:srgbClr val="009E97"/>
      </a:lt2>
      <a:accent1>
        <a:srgbClr val="D3DA9A"/>
      </a:accent1>
      <a:accent2>
        <a:srgbClr val="F6F6F6"/>
      </a:accent2>
      <a:accent3>
        <a:srgbClr val="9D9D9C"/>
      </a:accent3>
      <a:accent4>
        <a:srgbClr val="676B85"/>
      </a:accent4>
      <a:accent5>
        <a:srgbClr val="93C3C0"/>
      </a:accent5>
      <a:accent6>
        <a:srgbClr val="E6E9C5"/>
      </a:accent6>
      <a:hlink>
        <a:srgbClr val="C3C2C1"/>
      </a:hlink>
      <a:folHlink>
        <a:srgbClr val="FFFF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9_Tema de Office">
  <a:themeElements>
    <a:clrScheme name="Sincrotó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incrotó">
    <a:dk1>
      <a:srgbClr val="000000"/>
    </a:dk1>
    <a:lt1>
      <a:srgbClr val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Sincrotó">
    <a:dk1>
      <a:srgbClr val="000000"/>
    </a:dk1>
    <a:lt1>
      <a:srgbClr val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Sincrotó">
    <a:dk1>
      <a:srgbClr val="000000"/>
    </a:dk1>
    <a:lt1>
      <a:srgbClr val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a="http://schemas.openxmlformats.org/drawingml/2006/main">
  <a:clrScheme name="Sincrotó">
    <a:dk1>
      <a:srgbClr val="000000"/>
    </a:dk1>
    <a:lt1>
      <a:srgbClr val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19605</TotalTime>
  <Words>1934</Words>
  <Application>Microsoft Office PowerPoint</Application>
  <PresentationFormat>On-screen Show (16:9)</PresentationFormat>
  <Paragraphs>360</Paragraphs>
  <Slides>31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31</vt:i4>
      </vt:variant>
    </vt:vector>
  </HeadingPairs>
  <TitlesOfParts>
    <vt:vector size="66" baseType="lpstr">
      <vt:lpstr>Abadi</vt:lpstr>
      <vt:lpstr>Abel</vt:lpstr>
      <vt:lpstr>Aptos</vt:lpstr>
      <vt:lpstr>Arial</vt:lpstr>
      <vt:lpstr>Arial Black</vt:lpstr>
      <vt:lpstr>Calibri</vt:lpstr>
      <vt:lpstr>Calibri Light</vt:lpstr>
      <vt:lpstr>ClanOT-Book</vt:lpstr>
      <vt:lpstr>Gill Sans</vt:lpstr>
      <vt:lpstr>Gill Sans Light</vt:lpstr>
      <vt:lpstr>Gill Sans SemiBold</vt:lpstr>
      <vt:lpstr>Gill Sans SemiBold</vt:lpstr>
      <vt:lpstr>Helvetica Neue</vt:lpstr>
      <vt:lpstr>inherit</vt:lpstr>
      <vt:lpstr>Open Sans</vt:lpstr>
      <vt:lpstr>Outfit</vt:lpstr>
      <vt:lpstr>Roboto</vt:lpstr>
      <vt:lpstr>Symbol</vt:lpstr>
      <vt:lpstr>Times New Roman</vt:lpstr>
      <vt:lpstr>Verdana</vt:lpstr>
      <vt:lpstr>Tema de Office</vt:lpstr>
      <vt:lpstr>Custom Design</vt:lpstr>
      <vt:lpstr>1_Custom Design</vt:lpstr>
      <vt:lpstr>2_Tema de Office</vt:lpstr>
      <vt:lpstr>2_Custom Design</vt:lpstr>
      <vt:lpstr>3_Custom Design</vt:lpstr>
      <vt:lpstr>4_Custom Design</vt:lpstr>
      <vt:lpstr>5_Custom Design</vt:lpstr>
      <vt:lpstr>8_Tema de Office</vt:lpstr>
      <vt:lpstr>6_Custom Design</vt:lpstr>
      <vt:lpstr>1_Tema de Office</vt:lpstr>
      <vt:lpstr>9_Tema de Office</vt:lpstr>
      <vt:lpstr>7_Custom Design</vt:lpstr>
      <vt:lpstr>8_Custom Design</vt:lpstr>
      <vt:lpstr>Office Theme</vt:lpstr>
      <vt:lpstr>PowerPoint Presentation</vt:lpstr>
      <vt:lpstr>PowerPoint Presentation</vt:lpstr>
      <vt:lpstr>ALBA Synchrotron Radiation Facility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Accelerator systems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InnoFab Foundation</vt:lpstr>
      <vt:lpstr>PowerPoint Presentation</vt:lpstr>
      <vt:lpstr>Our USERS</vt:lpstr>
      <vt:lpstr>PowerPoint Presentation</vt:lpstr>
      <vt:lpstr>PowerPoint Presentation</vt:lpstr>
      <vt:lpstr>We develop new materials for generation, storage, conversion and transport of energy</vt:lpstr>
      <vt:lpstr>PowerPoint Presentation</vt:lpstr>
      <vt:lpstr>We advance in the understanding and development of complex materials, quantum techniques, spintronic, xips </vt:lpstr>
      <vt:lpstr>PowerPoint Presentation</vt:lpstr>
      <vt:lpstr>PowerPoint Presentation</vt:lpstr>
      <vt:lpstr>PowerPoint Presentation</vt:lpstr>
      <vt:lpstr>PowerPoint Presentation</vt:lpstr>
      <vt:lpstr>ALBA in the world</vt:lpstr>
      <vt:lpstr>PowerPoint Presentation</vt:lpstr>
      <vt:lpstr>Tango Controls Collaboration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Lucas Wainer</dc:creator>
  <cp:lastModifiedBy>Caterina Biscari</cp:lastModifiedBy>
  <cp:revision>661</cp:revision>
  <dcterms:created xsi:type="dcterms:W3CDTF">2015-04-21T23:16:41Z</dcterms:created>
  <dcterms:modified xsi:type="dcterms:W3CDTF">2026-06-05T13:33:54Z</dcterms:modified>
</cp:coreProperties>
</file>