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2" r:id="rId2"/>
    <p:sldId id="258" r:id="rId3"/>
    <p:sldId id="257" r:id="rId4"/>
    <p:sldId id="261" r:id="rId5"/>
    <p:sldId id="264" r:id="rId6"/>
    <p:sldId id="273" r:id="rId7"/>
    <p:sldId id="281" r:id="rId8"/>
    <p:sldId id="309" r:id="rId9"/>
    <p:sldId id="306" r:id="rId10"/>
    <p:sldId id="305" r:id="rId11"/>
    <p:sldId id="316" r:id="rId12"/>
    <p:sldId id="319" r:id="rId13"/>
    <p:sldId id="318" r:id="rId14"/>
    <p:sldId id="312" r:id="rId15"/>
    <p:sldId id="329" r:id="rId16"/>
    <p:sldId id="330" r:id="rId17"/>
    <p:sldId id="331" r:id="rId18"/>
    <p:sldId id="324" r:id="rId19"/>
    <p:sldId id="321" r:id="rId20"/>
    <p:sldId id="320" r:id="rId21"/>
    <p:sldId id="322" r:id="rId22"/>
    <p:sldId id="323" r:id="rId23"/>
    <p:sldId id="314" r:id="rId24"/>
    <p:sldId id="326" r:id="rId25"/>
    <p:sldId id="327" r:id="rId26"/>
    <p:sldId id="328" r:id="rId27"/>
    <p:sldId id="284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807280-11E7-176F-48E9-3EC0B96AF8E7}" name="Michał Fałowski" initials="MF" userId="S::michal.falowski@uj.edu.pl::918b688d-0fce-4fed-8e26-648929a87817" providerId="AD"/>
  <p188:author id="{C77E11DF-155C-4957-DDBA-52CA32B9E61A}" name="Urszula Jachymczyk" initials="UJ" userId="S::urszula.jachymczyk@uj.edu.pl::b509f82f-c093-4d15-9276-754ddb5d79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ED"/>
    <a:srgbClr val="FFF7E3"/>
    <a:srgbClr val="F2E7CB"/>
    <a:srgbClr val="F1F2CB"/>
    <a:srgbClr val="0070C0"/>
    <a:srgbClr val="2C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461BAC-5F58-012E-DD49-C91C232A6CC2}" v="202" dt="2026-06-07T22:17:12.077"/>
    <p1510:client id="{F29859C2-A840-4910-AFC5-0882B4C7CF95}" v="82" dt="2026-06-07T22:20:41.4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F98322-1A2A-4C4F-BA6D-BA3B118E3BC9}" type="doc">
      <dgm:prSet loTypeId="urn:microsoft.com/office/officeart/2005/8/layout/hierarchy3" loCatId="hierarchy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E85AC769-B358-4633-BD37-53E4C2474A85}">
      <dgm:prSet phldrT="[Text]" phldr="0"/>
      <dgm:spPr/>
      <dgm:t>
        <a:bodyPr/>
        <a:lstStyle/>
        <a:p>
          <a:r>
            <a:rPr lang="en-US" err="1">
              <a:latin typeface="Calibri Light" panose="020F0302020204030204"/>
            </a:rPr>
            <a:t>config.json</a:t>
          </a:r>
          <a:endParaRPr lang="en-US"/>
        </a:p>
      </dgm:t>
    </dgm:pt>
    <dgm:pt modelId="{6CA1DFC2-7744-468E-A2A7-E5101285DF14}" type="parTrans" cxnId="{4D6F79FB-584A-4E44-827E-96DAD5A303AE}">
      <dgm:prSet/>
      <dgm:spPr/>
      <dgm:t>
        <a:bodyPr/>
        <a:lstStyle/>
        <a:p>
          <a:endParaRPr lang="en-US"/>
        </a:p>
      </dgm:t>
    </dgm:pt>
    <dgm:pt modelId="{452AF959-6F3E-4662-8E45-DD4992E4C375}" type="sibTrans" cxnId="{4D6F79FB-584A-4E44-827E-96DAD5A303AE}">
      <dgm:prSet/>
      <dgm:spPr/>
      <dgm:t>
        <a:bodyPr/>
        <a:lstStyle/>
        <a:p>
          <a:endParaRPr lang="en-US"/>
        </a:p>
      </dgm:t>
    </dgm:pt>
    <dgm:pt modelId="{BEB068DE-6AF6-4C20-B98D-7DC4B4B060F9}">
      <dgm:prSet phldrT="[Text]" custT="1"/>
      <dgm:spPr/>
      <dgm:t>
        <a:bodyPr/>
        <a:lstStyle/>
        <a:p>
          <a:r>
            <a:rPr lang="en-US" sz="1600" err="1">
              <a:latin typeface="Calibri Light" panose="020F0302020204030204"/>
            </a:rPr>
            <a:t>motors_proxy</a:t>
          </a:r>
          <a:endParaRPr lang="en-US" sz="1600"/>
        </a:p>
      </dgm:t>
    </dgm:pt>
    <dgm:pt modelId="{CF86C120-0CF1-4572-97CA-2DF05F7EB1BF}" type="parTrans" cxnId="{3FEF63F9-E3A7-4AFD-B684-B8504DC5AB76}">
      <dgm:prSet/>
      <dgm:spPr/>
      <dgm:t>
        <a:bodyPr/>
        <a:lstStyle/>
        <a:p>
          <a:endParaRPr lang="en-US"/>
        </a:p>
      </dgm:t>
    </dgm:pt>
    <dgm:pt modelId="{2E3F5AB5-212E-4077-9479-460B7063233E}" type="sibTrans" cxnId="{3FEF63F9-E3A7-4AFD-B684-B8504DC5AB76}">
      <dgm:prSet/>
      <dgm:spPr/>
      <dgm:t>
        <a:bodyPr/>
        <a:lstStyle/>
        <a:p>
          <a:endParaRPr lang="en-US"/>
        </a:p>
      </dgm:t>
    </dgm:pt>
    <dgm:pt modelId="{B1F4CEFF-FFEC-434E-B653-ECE19DBC7468}">
      <dgm:prSet phldrT="[Text]" custT="1"/>
      <dgm:spPr/>
      <dgm:t>
        <a:bodyPr/>
        <a:lstStyle/>
        <a:p>
          <a:r>
            <a:rPr lang="en-US" sz="1600">
              <a:latin typeface="Calibri Light" panose="020F0302020204030204"/>
            </a:rPr>
            <a:t>axes + default ranges</a:t>
          </a:r>
          <a:endParaRPr lang="en-US" sz="1600"/>
        </a:p>
      </dgm:t>
    </dgm:pt>
    <dgm:pt modelId="{01254C67-F6FD-4E53-941F-BA7253FBFC62}" type="parTrans" cxnId="{E29733BA-9A4C-4922-888D-E0C2A0901707}">
      <dgm:prSet/>
      <dgm:spPr/>
      <dgm:t>
        <a:bodyPr/>
        <a:lstStyle/>
        <a:p>
          <a:endParaRPr lang="en-US"/>
        </a:p>
      </dgm:t>
    </dgm:pt>
    <dgm:pt modelId="{014E0428-2FC8-4494-A598-3DE1C411B79B}" type="sibTrans" cxnId="{E29733BA-9A4C-4922-888D-E0C2A0901707}">
      <dgm:prSet/>
      <dgm:spPr/>
      <dgm:t>
        <a:bodyPr/>
        <a:lstStyle/>
        <a:p>
          <a:endParaRPr lang="en-US"/>
        </a:p>
      </dgm:t>
    </dgm:pt>
    <dgm:pt modelId="{2EE51794-459B-4056-8FB7-3E1FE7D13F40}">
      <dgm:prSet phldrT="[Text]" custT="1"/>
      <dgm:spPr/>
      <dgm:t>
        <a:bodyPr/>
        <a:lstStyle/>
        <a:p>
          <a:r>
            <a:rPr lang="en-US" sz="1600">
              <a:latin typeface="Calibri Light" panose="020F0302020204030204"/>
            </a:rPr>
            <a:t>rules</a:t>
          </a:r>
          <a:endParaRPr lang="en-US" sz="1600"/>
        </a:p>
      </dgm:t>
    </dgm:pt>
    <dgm:pt modelId="{59DE53CF-6AAD-4194-84C8-C581E7A1CF51}" type="parTrans" cxnId="{232A9424-97D7-4C05-AB49-B889D0EDD1CD}">
      <dgm:prSet/>
      <dgm:spPr/>
      <dgm:t>
        <a:bodyPr/>
        <a:lstStyle/>
        <a:p>
          <a:endParaRPr lang="en-US"/>
        </a:p>
      </dgm:t>
    </dgm:pt>
    <dgm:pt modelId="{CC99EDCF-813F-48B9-8F5E-4E7C59E6AF8B}" type="sibTrans" cxnId="{232A9424-97D7-4C05-AB49-B889D0EDD1CD}">
      <dgm:prSet/>
      <dgm:spPr/>
      <dgm:t>
        <a:bodyPr/>
        <a:lstStyle/>
        <a:p>
          <a:endParaRPr lang="en-US"/>
        </a:p>
      </dgm:t>
    </dgm:pt>
    <dgm:pt modelId="{0B3AD713-BE2C-4C6D-A553-0EF37F3029DF}">
      <dgm:prSet phldrT="[Text]" custT="1"/>
      <dgm:spPr/>
      <dgm:t>
        <a:bodyPr/>
        <a:lstStyle/>
        <a:p>
          <a:r>
            <a:rPr lang="en-US" sz="1200" err="1">
              <a:latin typeface="Calibri Light" panose="020F0302020204030204"/>
            </a:rPr>
            <a:t>pair_range</a:t>
          </a:r>
          <a:endParaRPr lang="en-US" sz="1200"/>
        </a:p>
      </dgm:t>
    </dgm:pt>
    <dgm:pt modelId="{A024A507-3515-4423-82DC-AB6E28028C13}" type="parTrans" cxnId="{33910B81-48AC-4813-AC92-C48B74F56464}">
      <dgm:prSet/>
      <dgm:spPr/>
      <dgm:t>
        <a:bodyPr/>
        <a:lstStyle/>
        <a:p>
          <a:endParaRPr lang="en-US"/>
        </a:p>
      </dgm:t>
    </dgm:pt>
    <dgm:pt modelId="{7DE492E2-7DA4-4621-8776-CB7747A52952}" type="sibTrans" cxnId="{33910B81-48AC-4813-AC92-C48B74F56464}">
      <dgm:prSet/>
      <dgm:spPr/>
      <dgm:t>
        <a:bodyPr/>
        <a:lstStyle/>
        <a:p>
          <a:endParaRPr lang="en-US"/>
        </a:p>
      </dgm:t>
    </dgm:pt>
    <dgm:pt modelId="{946064DA-3D15-4090-8DFB-52598E6EC577}">
      <dgm:prSet phldrT="[Text]" phldr="0"/>
      <dgm:spPr/>
      <dgm:t>
        <a:bodyPr/>
        <a:lstStyle/>
        <a:p>
          <a:r>
            <a:rPr lang="en-US" sz="1200" err="1">
              <a:latin typeface="Calibri Light" panose="020F0302020204030204"/>
            </a:rPr>
            <a:t>pair_function_range</a:t>
          </a:r>
          <a:endParaRPr lang="en-US" sz="1200">
            <a:latin typeface="Calibri Light" panose="020F0302020204030204"/>
          </a:endParaRPr>
        </a:p>
      </dgm:t>
    </dgm:pt>
    <dgm:pt modelId="{CAF81A42-0057-4B88-B19A-EA5CA106393D}" type="parTrans" cxnId="{AE1406F6-8731-4584-A748-5B393B71203C}">
      <dgm:prSet/>
      <dgm:spPr/>
    </dgm:pt>
    <dgm:pt modelId="{DE34BFCA-CEAB-4AC3-AB33-C2335D50D743}" type="sibTrans" cxnId="{AE1406F6-8731-4584-A748-5B393B71203C}">
      <dgm:prSet/>
      <dgm:spPr/>
    </dgm:pt>
    <dgm:pt modelId="{B94B1669-9752-4CC6-9A34-A92421FE5A23}">
      <dgm:prSet phldrT="[Text]" phldr="0"/>
      <dgm:spPr/>
      <dgm:t>
        <a:bodyPr/>
        <a:lstStyle/>
        <a:p>
          <a:pPr rtl="0"/>
          <a:r>
            <a:rPr lang="en-US" sz="1100">
              <a:latin typeface="Calibri Light" panose="020F0302020204030204"/>
            </a:rPr>
            <a:t>corridor</a:t>
          </a:r>
        </a:p>
      </dgm:t>
    </dgm:pt>
    <dgm:pt modelId="{9263E915-D198-484E-B0FF-996947E60FF0}" type="parTrans" cxnId="{B5892897-BFC7-489F-AC4E-429913C24C52}">
      <dgm:prSet/>
      <dgm:spPr/>
    </dgm:pt>
    <dgm:pt modelId="{00A53A63-0F13-472C-ABAC-D839932CD85B}" type="sibTrans" cxnId="{B5892897-BFC7-489F-AC4E-429913C24C52}">
      <dgm:prSet/>
      <dgm:spPr/>
    </dgm:pt>
    <dgm:pt modelId="{84781FDB-DE51-421A-B231-33C8C8C16EF4}">
      <dgm:prSet phldrT="[Text]" custT="1"/>
      <dgm:spPr/>
      <dgm:t>
        <a:bodyPr/>
        <a:lstStyle/>
        <a:p>
          <a:pPr rtl="0"/>
          <a:r>
            <a:rPr lang="en-US" sz="1100">
              <a:latin typeface="Calibri Light" panose="020F0302020204030204"/>
            </a:rPr>
            <a:t>circle</a:t>
          </a:r>
        </a:p>
      </dgm:t>
    </dgm:pt>
    <dgm:pt modelId="{2039FE12-2106-4439-AA0E-B41EA5209A40}" type="parTrans" cxnId="{E297A3EC-BB4D-4B39-9729-9798BF60C6B8}">
      <dgm:prSet/>
      <dgm:spPr/>
    </dgm:pt>
    <dgm:pt modelId="{7D824ECA-BD34-49C5-A4C4-511D75FDBE5C}" type="sibTrans" cxnId="{E297A3EC-BB4D-4B39-9729-9798BF60C6B8}">
      <dgm:prSet/>
      <dgm:spPr/>
    </dgm:pt>
    <dgm:pt modelId="{7925787C-689B-4511-B48B-F63CDAD5ADB3}" type="pres">
      <dgm:prSet presAssocID="{A0F98322-1A2A-4C4F-BA6D-BA3B118E3BC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19F2866-D74B-4B34-9987-D246B4752D7F}" type="pres">
      <dgm:prSet presAssocID="{E85AC769-B358-4633-BD37-53E4C2474A85}" presName="root" presStyleCnt="0"/>
      <dgm:spPr/>
    </dgm:pt>
    <dgm:pt modelId="{4F4D474B-D11D-4229-9A00-42801A825100}" type="pres">
      <dgm:prSet presAssocID="{E85AC769-B358-4633-BD37-53E4C2474A85}" presName="rootComposite" presStyleCnt="0"/>
      <dgm:spPr/>
    </dgm:pt>
    <dgm:pt modelId="{C96B706D-5B11-4BCA-A189-1147F79C404C}" type="pres">
      <dgm:prSet presAssocID="{E85AC769-B358-4633-BD37-53E4C2474A85}" presName="rootText" presStyleLbl="node1" presStyleIdx="0" presStyleCnt="1"/>
      <dgm:spPr/>
    </dgm:pt>
    <dgm:pt modelId="{1DBEBA0E-DBA1-40B6-9851-EB94447FF0C6}" type="pres">
      <dgm:prSet presAssocID="{E85AC769-B358-4633-BD37-53E4C2474A85}" presName="rootConnector" presStyleLbl="node1" presStyleIdx="0" presStyleCnt="1"/>
      <dgm:spPr/>
    </dgm:pt>
    <dgm:pt modelId="{AA066435-6AB7-4A82-804F-F97C14436843}" type="pres">
      <dgm:prSet presAssocID="{E85AC769-B358-4633-BD37-53E4C2474A85}" presName="childShape" presStyleCnt="0"/>
      <dgm:spPr/>
    </dgm:pt>
    <dgm:pt modelId="{5E71F5D8-2584-44E9-9D92-7973356FF6BB}" type="pres">
      <dgm:prSet presAssocID="{CF86C120-0CF1-4572-97CA-2DF05F7EB1BF}" presName="Name13" presStyleLbl="parChTrans1D2" presStyleIdx="0" presStyleCnt="3"/>
      <dgm:spPr/>
    </dgm:pt>
    <dgm:pt modelId="{52C8AB0D-1180-4E52-8730-86637597016F}" type="pres">
      <dgm:prSet presAssocID="{BEB068DE-6AF6-4C20-B98D-7DC4B4B060F9}" presName="childText" presStyleLbl="bgAcc1" presStyleIdx="0" presStyleCnt="3">
        <dgm:presLayoutVars>
          <dgm:bulletEnabled val="1"/>
        </dgm:presLayoutVars>
      </dgm:prSet>
      <dgm:spPr/>
    </dgm:pt>
    <dgm:pt modelId="{92A94A40-A13B-4C40-9F61-BCF3BF4086DA}" type="pres">
      <dgm:prSet presAssocID="{01254C67-F6FD-4E53-941F-BA7253FBFC62}" presName="Name13" presStyleLbl="parChTrans1D2" presStyleIdx="1" presStyleCnt="3"/>
      <dgm:spPr/>
    </dgm:pt>
    <dgm:pt modelId="{332ED651-C8B1-46D5-98D1-EBB053C3E6A1}" type="pres">
      <dgm:prSet presAssocID="{B1F4CEFF-FFEC-434E-B653-ECE19DBC7468}" presName="childText" presStyleLbl="bgAcc1" presStyleIdx="1" presStyleCnt="3">
        <dgm:presLayoutVars>
          <dgm:bulletEnabled val="1"/>
        </dgm:presLayoutVars>
      </dgm:prSet>
      <dgm:spPr/>
    </dgm:pt>
    <dgm:pt modelId="{DA16120F-96CF-4354-99E7-A1975D2DA44B}" type="pres">
      <dgm:prSet presAssocID="{59DE53CF-6AAD-4194-84C8-C581E7A1CF51}" presName="Name13" presStyleLbl="parChTrans1D2" presStyleIdx="2" presStyleCnt="3"/>
      <dgm:spPr/>
    </dgm:pt>
    <dgm:pt modelId="{9BF38049-174E-4A64-8A2C-A24EECE4AA1B}" type="pres">
      <dgm:prSet presAssocID="{2EE51794-459B-4056-8FB7-3E1FE7D13F40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45DD2C23-AEB0-4E3F-BB95-698912107651}" type="presOf" srcId="{B1F4CEFF-FFEC-434E-B653-ECE19DBC7468}" destId="{332ED651-C8B1-46D5-98D1-EBB053C3E6A1}" srcOrd="0" destOrd="0" presId="urn:microsoft.com/office/officeart/2005/8/layout/hierarchy3"/>
    <dgm:cxn modelId="{232A9424-97D7-4C05-AB49-B889D0EDD1CD}" srcId="{E85AC769-B358-4633-BD37-53E4C2474A85}" destId="{2EE51794-459B-4056-8FB7-3E1FE7D13F40}" srcOrd="2" destOrd="0" parTransId="{59DE53CF-6AAD-4194-84C8-C581E7A1CF51}" sibTransId="{CC99EDCF-813F-48B9-8F5E-4E7C59E6AF8B}"/>
    <dgm:cxn modelId="{991D1B31-98D4-4D99-A172-B94DBCE1EA07}" type="presOf" srcId="{CF86C120-0CF1-4572-97CA-2DF05F7EB1BF}" destId="{5E71F5D8-2584-44E9-9D92-7973356FF6BB}" srcOrd="0" destOrd="0" presId="urn:microsoft.com/office/officeart/2005/8/layout/hierarchy3"/>
    <dgm:cxn modelId="{918AD85D-5C52-4F79-A837-2906B740F7E9}" type="presOf" srcId="{BEB068DE-6AF6-4C20-B98D-7DC4B4B060F9}" destId="{52C8AB0D-1180-4E52-8730-86637597016F}" srcOrd="0" destOrd="0" presId="urn:microsoft.com/office/officeart/2005/8/layout/hierarchy3"/>
    <dgm:cxn modelId="{62EB6E61-59F6-44F7-AF4A-66132B17D8F9}" type="presOf" srcId="{A0F98322-1A2A-4C4F-BA6D-BA3B118E3BC9}" destId="{7925787C-689B-4511-B48B-F63CDAD5ADB3}" srcOrd="0" destOrd="0" presId="urn:microsoft.com/office/officeart/2005/8/layout/hierarchy3"/>
    <dgm:cxn modelId="{FCCA7D67-27E4-4537-B103-8933F92131F6}" type="presOf" srcId="{01254C67-F6FD-4E53-941F-BA7253FBFC62}" destId="{92A94A40-A13B-4C40-9F61-BCF3BF4086DA}" srcOrd="0" destOrd="0" presId="urn:microsoft.com/office/officeart/2005/8/layout/hierarchy3"/>
    <dgm:cxn modelId="{2C8E964A-5409-4874-B81C-9A95041FD790}" type="presOf" srcId="{0B3AD713-BE2C-4C6D-A553-0EF37F3029DF}" destId="{9BF38049-174E-4A64-8A2C-A24EECE4AA1B}" srcOrd="0" destOrd="1" presId="urn:microsoft.com/office/officeart/2005/8/layout/hierarchy3"/>
    <dgm:cxn modelId="{66206B52-FE71-46FB-9B9E-96D673FB0FDD}" type="presOf" srcId="{B94B1669-9752-4CC6-9A34-A92421FE5A23}" destId="{9BF38049-174E-4A64-8A2C-A24EECE4AA1B}" srcOrd="0" destOrd="4" presId="urn:microsoft.com/office/officeart/2005/8/layout/hierarchy3"/>
    <dgm:cxn modelId="{F2639E74-7762-4F54-891B-E99A5D19C15F}" type="presOf" srcId="{946064DA-3D15-4090-8DFB-52598E6EC577}" destId="{9BF38049-174E-4A64-8A2C-A24EECE4AA1B}" srcOrd="0" destOrd="2" presId="urn:microsoft.com/office/officeart/2005/8/layout/hierarchy3"/>
    <dgm:cxn modelId="{740DD979-8953-42DB-BCE6-B1A82E346B67}" type="presOf" srcId="{E85AC769-B358-4633-BD37-53E4C2474A85}" destId="{C96B706D-5B11-4BCA-A189-1147F79C404C}" srcOrd="0" destOrd="0" presId="urn:microsoft.com/office/officeart/2005/8/layout/hierarchy3"/>
    <dgm:cxn modelId="{33910B81-48AC-4813-AC92-C48B74F56464}" srcId="{2EE51794-459B-4056-8FB7-3E1FE7D13F40}" destId="{0B3AD713-BE2C-4C6D-A553-0EF37F3029DF}" srcOrd="0" destOrd="0" parTransId="{A024A507-3515-4423-82DC-AB6E28028C13}" sibTransId="{7DE492E2-7DA4-4621-8776-CB7747A52952}"/>
    <dgm:cxn modelId="{B5892897-BFC7-489F-AC4E-429913C24C52}" srcId="{946064DA-3D15-4090-8DFB-52598E6EC577}" destId="{B94B1669-9752-4CC6-9A34-A92421FE5A23}" srcOrd="1" destOrd="0" parTransId="{9263E915-D198-484E-B0FF-996947E60FF0}" sibTransId="{00A53A63-0F13-472C-ABAC-D839932CD85B}"/>
    <dgm:cxn modelId="{70AD6A97-9680-44A8-BFBA-4A6449330626}" type="presOf" srcId="{E85AC769-B358-4633-BD37-53E4C2474A85}" destId="{1DBEBA0E-DBA1-40B6-9851-EB94447FF0C6}" srcOrd="1" destOrd="0" presId="urn:microsoft.com/office/officeart/2005/8/layout/hierarchy3"/>
    <dgm:cxn modelId="{1E73D5A7-B480-4976-8ED5-6E8086D4931B}" type="presOf" srcId="{84781FDB-DE51-421A-B231-33C8C8C16EF4}" destId="{9BF38049-174E-4A64-8A2C-A24EECE4AA1B}" srcOrd="0" destOrd="3" presId="urn:microsoft.com/office/officeart/2005/8/layout/hierarchy3"/>
    <dgm:cxn modelId="{458BB7B6-CBDE-4F1D-B019-6C38552DA465}" type="presOf" srcId="{59DE53CF-6AAD-4194-84C8-C581E7A1CF51}" destId="{DA16120F-96CF-4354-99E7-A1975D2DA44B}" srcOrd="0" destOrd="0" presId="urn:microsoft.com/office/officeart/2005/8/layout/hierarchy3"/>
    <dgm:cxn modelId="{E29733BA-9A4C-4922-888D-E0C2A0901707}" srcId="{E85AC769-B358-4633-BD37-53E4C2474A85}" destId="{B1F4CEFF-FFEC-434E-B653-ECE19DBC7468}" srcOrd="1" destOrd="0" parTransId="{01254C67-F6FD-4E53-941F-BA7253FBFC62}" sibTransId="{014E0428-2FC8-4494-A598-3DE1C411B79B}"/>
    <dgm:cxn modelId="{1B8FE0CF-0392-402F-8386-341EF439D80D}" type="presOf" srcId="{2EE51794-459B-4056-8FB7-3E1FE7D13F40}" destId="{9BF38049-174E-4A64-8A2C-A24EECE4AA1B}" srcOrd="0" destOrd="0" presId="urn:microsoft.com/office/officeart/2005/8/layout/hierarchy3"/>
    <dgm:cxn modelId="{E297A3EC-BB4D-4B39-9729-9798BF60C6B8}" srcId="{946064DA-3D15-4090-8DFB-52598E6EC577}" destId="{84781FDB-DE51-421A-B231-33C8C8C16EF4}" srcOrd="0" destOrd="0" parTransId="{2039FE12-2106-4439-AA0E-B41EA5209A40}" sibTransId="{7D824ECA-BD34-49C5-A4C4-511D75FDBE5C}"/>
    <dgm:cxn modelId="{AE1406F6-8731-4584-A748-5B393B71203C}" srcId="{2EE51794-459B-4056-8FB7-3E1FE7D13F40}" destId="{946064DA-3D15-4090-8DFB-52598E6EC577}" srcOrd="1" destOrd="0" parTransId="{CAF81A42-0057-4B88-B19A-EA5CA106393D}" sibTransId="{DE34BFCA-CEAB-4AC3-AB33-C2335D50D743}"/>
    <dgm:cxn modelId="{3FEF63F9-E3A7-4AFD-B684-B8504DC5AB76}" srcId="{E85AC769-B358-4633-BD37-53E4C2474A85}" destId="{BEB068DE-6AF6-4C20-B98D-7DC4B4B060F9}" srcOrd="0" destOrd="0" parTransId="{CF86C120-0CF1-4572-97CA-2DF05F7EB1BF}" sibTransId="{2E3F5AB5-212E-4077-9479-460B7063233E}"/>
    <dgm:cxn modelId="{4D6F79FB-584A-4E44-827E-96DAD5A303AE}" srcId="{A0F98322-1A2A-4C4F-BA6D-BA3B118E3BC9}" destId="{E85AC769-B358-4633-BD37-53E4C2474A85}" srcOrd="0" destOrd="0" parTransId="{6CA1DFC2-7744-468E-A2A7-E5101285DF14}" sibTransId="{452AF959-6F3E-4662-8E45-DD4992E4C375}"/>
    <dgm:cxn modelId="{A6F7AD33-9BA9-4EC8-86E2-3D7FA5BF2E45}" type="presParOf" srcId="{7925787C-689B-4511-B48B-F63CDAD5ADB3}" destId="{319F2866-D74B-4B34-9987-D246B4752D7F}" srcOrd="0" destOrd="0" presId="urn:microsoft.com/office/officeart/2005/8/layout/hierarchy3"/>
    <dgm:cxn modelId="{4842190F-5B4C-4D62-AE2E-E711410283B6}" type="presParOf" srcId="{319F2866-D74B-4B34-9987-D246B4752D7F}" destId="{4F4D474B-D11D-4229-9A00-42801A825100}" srcOrd="0" destOrd="0" presId="urn:microsoft.com/office/officeart/2005/8/layout/hierarchy3"/>
    <dgm:cxn modelId="{829C339E-C7B9-4F32-9183-DA678E2D6718}" type="presParOf" srcId="{4F4D474B-D11D-4229-9A00-42801A825100}" destId="{C96B706D-5B11-4BCA-A189-1147F79C404C}" srcOrd="0" destOrd="0" presId="urn:microsoft.com/office/officeart/2005/8/layout/hierarchy3"/>
    <dgm:cxn modelId="{FC587112-8759-43E3-85CE-A09F65C0E252}" type="presParOf" srcId="{4F4D474B-D11D-4229-9A00-42801A825100}" destId="{1DBEBA0E-DBA1-40B6-9851-EB94447FF0C6}" srcOrd="1" destOrd="0" presId="urn:microsoft.com/office/officeart/2005/8/layout/hierarchy3"/>
    <dgm:cxn modelId="{1D1A6109-4CAD-4B4A-856A-F396CC2FFCE6}" type="presParOf" srcId="{319F2866-D74B-4B34-9987-D246B4752D7F}" destId="{AA066435-6AB7-4A82-804F-F97C14436843}" srcOrd="1" destOrd="0" presId="urn:microsoft.com/office/officeart/2005/8/layout/hierarchy3"/>
    <dgm:cxn modelId="{13349FF9-C479-4DAA-AEF7-76D50F8B94D9}" type="presParOf" srcId="{AA066435-6AB7-4A82-804F-F97C14436843}" destId="{5E71F5D8-2584-44E9-9D92-7973356FF6BB}" srcOrd="0" destOrd="0" presId="urn:microsoft.com/office/officeart/2005/8/layout/hierarchy3"/>
    <dgm:cxn modelId="{616E0F99-08FD-49EC-8AC3-AC851146E048}" type="presParOf" srcId="{AA066435-6AB7-4A82-804F-F97C14436843}" destId="{52C8AB0D-1180-4E52-8730-86637597016F}" srcOrd="1" destOrd="0" presId="urn:microsoft.com/office/officeart/2005/8/layout/hierarchy3"/>
    <dgm:cxn modelId="{23D20DA6-ECC0-43AA-9503-38A444F2F31A}" type="presParOf" srcId="{AA066435-6AB7-4A82-804F-F97C14436843}" destId="{92A94A40-A13B-4C40-9F61-BCF3BF4086DA}" srcOrd="2" destOrd="0" presId="urn:microsoft.com/office/officeart/2005/8/layout/hierarchy3"/>
    <dgm:cxn modelId="{354C99FE-FE87-411A-9A48-3E51B5CCC11A}" type="presParOf" srcId="{AA066435-6AB7-4A82-804F-F97C14436843}" destId="{332ED651-C8B1-46D5-98D1-EBB053C3E6A1}" srcOrd="3" destOrd="0" presId="urn:microsoft.com/office/officeart/2005/8/layout/hierarchy3"/>
    <dgm:cxn modelId="{CB08C432-F03E-4AFF-B6EC-2DD48CA1B136}" type="presParOf" srcId="{AA066435-6AB7-4A82-804F-F97C14436843}" destId="{DA16120F-96CF-4354-99E7-A1975D2DA44B}" srcOrd="4" destOrd="0" presId="urn:microsoft.com/office/officeart/2005/8/layout/hierarchy3"/>
    <dgm:cxn modelId="{06B7182F-C487-4EDD-B58D-9E88EB865586}" type="presParOf" srcId="{AA066435-6AB7-4A82-804F-F97C14436843}" destId="{9BF38049-174E-4A64-8A2C-A24EECE4AA1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F98322-1A2A-4C4F-BA6D-BA3B118E3BC9}" type="doc">
      <dgm:prSet loTypeId="urn:microsoft.com/office/officeart/2005/8/layout/hierarchy3" loCatId="hierarchy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E85AC769-B358-4633-BD37-53E4C2474A85}">
      <dgm:prSet phldrT="[Text]" phldr="0"/>
      <dgm:spPr/>
      <dgm:t>
        <a:bodyPr/>
        <a:lstStyle/>
        <a:p>
          <a:r>
            <a:rPr lang="en-US" err="1">
              <a:latin typeface="Calibri Light" panose="020F0302020204030204"/>
            </a:rPr>
            <a:t>config.json</a:t>
          </a:r>
          <a:endParaRPr lang="en-US"/>
        </a:p>
      </dgm:t>
    </dgm:pt>
    <dgm:pt modelId="{6CA1DFC2-7744-468E-A2A7-E5101285DF14}" type="parTrans" cxnId="{4D6F79FB-584A-4E44-827E-96DAD5A303AE}">
      <dgm:prSet/>
      <dgm:spPr/>
      <dgm:t>
        <a:bodyPr/>
        <a:lstStyle/>
        <a:p>
          <a:endParaRPr lang="en-US"/>
        </a:p>
      </dgm:t>
    </dgm:pt>
    <dgm:pt modelId="{452AF959-6F3E-4662-8E45-DD4992E4C375}" type="sibTrans" cxnId="{4D6F79FB-584A-4E44-827E-96DAD5A303AE}">
      <dgm:prSet/>
      <dgm:spPr/>
      <dgm:t>
        <a:bodyPr/>
        <a:lstStyle/>
        <a:p>
          <a:endParaRPr lang="en-US"/>
        </a:p>
      </dgm:t>
    </dgm:pt>
    <dgm:pt modelId="{BEB068DE-6AF6-4C20-B98D-7DC4B4B060F9}">
      <dgm:prSet phldrT="[Text]" custT="1"/>
      <dgm:spPr/>
      <dgm:t>
        <a:bodyPr/>
        <a:lstStyle/>
        <a:p>
          <a:r>
            <a:rPr lang="en-US" sz="1600" err="1">
              <a:latin typeface="Calibri Light" panose="020F0302020204030204"/>
            </a:rPr>
            <a:t>motors_proxy</a:t>
          </a:r>
          <a:endParaRPr lang="en-US" sz="1600"/>
        </a:p>
      </dgm:t>
    </dgm:pt>
    <dgm:pt modelId="{CF86C120-0CF1-4572-97CA-2DF05F7EB1BF}" type="parTrans" cxnId="{3FEF63F9-E3A7-4AFD-B684-B8504DC5AB76}">
      <dgm:prSet/>
      <dgm:spPr/>
      <dgm:t>
        <a:bodyPr/>
        <a:lstStyle/>
        <a:p>
          <a:endParaRPr lang="en-US"/>
        </a:p>
      </dgm:t>
    </dgm:pt>
    <dgm:pt modelId="{2E3F5AB5-212E-4077-9479-460B7063233E}" type="sibTrans" cxnId="{3FEF63F9-E3A7-4AFD-B684-B8504DC5AB76}">
      <dgm:prSet/>
      <dgm:spPr/>
      <dgm:t>
        <a:bodyPr/>
        <a:lstStyle/>
        <a:p>
          <a:endParaRPr lang="en-US"/>
        </a:p>
      </dgm:t>
    </dgm:pt>
    <dgm:pt modelId="{B1F4CEFF-FFEC-434E-B653-ECE19DBC7468}">
      <dgm:prSet phldrT="[Text]" custT="1"/>
      <dgm:spPr/>
      <dgm:t>
        <a:bodyPr/>
        <a:lstStyle/>
        <a:p>
          <a:r>
            <a:rPr lang="en-US" sz="1600">
              <a:latin typeface="Calibri Light" panose="020F0302020204030204"/>
            </a:rPr>
            <a:t>axes + default ranges</a:t>
          </a:r>
          <a:endParaRPr lang="en-US" sz="1600"/>
        </a:p>
      </dgm:t>
    </dgm:pt>
    <dgm:pt modelId="{01254C67-F6FD-4E53-941F-BA7253FBFC62}" type="parTrans" cxnId="{E29733BA-9A4C-4922-888D-E0C2A0901707}">
      <dgm:prSet/>
      <dgm:spPr/>
      <dgm:t>
        <a:bodyPr/>
        <a:lstStyle/>
        <a:p>
          <a:endParaRPr lang="en-US"/>
        </a:p>
      </dgm:t>
    </dgm:pt>
    <dgm:pt modelId="{014E0428-2FC8-4494-A598-3DE1C411B79B}" type="sibTrans" cxnId="{E29733BA-9A4C-4922-888D-E0C2A0901707}">
      <dgm:prSet/>
      <dgm:spPr/>
      <dgm:t>
        <a:bodyPr/>
        <a:lstStyle/>
        <a:p>
          <a:endParaRPr lang="en-US"/>
        </a:p>
      </dgm:t>
    </dgm:pt>
    <dgm:pt modelId="{2EE51794-459B-4056-8FB7-3E1FE7D13F40}">
      <dgm:prSet phldrT="[Text]" custT="1"/>
      <dgm:spPr/>
      <dgm:t>
        <a:bodyPr/>
        <a:lstStyle/>
        <a:p>
          <a:r>
            <a:rPr lang="en-US" sz="1600">
              <a:latin typeface="Calibri Light" panose="020F0302020204030204"/>
            </a:rPr>
            <a:t>rules</a:t>
          </a:r>
          <a:endParaRPr lang="en-US" sz="1600"/>
        </a:p>
      </dgm:t>
    </dgm:pt>
    <dgm:pt modelId="{59DE53CF-6AAD-4194-84C8-C581E7A1CF51}" type="parTrans" cxnId="{232A9424-97D7-4C05-AB49-B889D0EDD1CD}">
      <dgm:prSet/>
      <dgm:spPr/>
      <dgm:t>
        <a:bodyPr/>
        <a:lstStyle/>
        <a:p>
          <a:endParaRPr lang="en-US"/>
        </a:p>
      </dgm:t>
    </dgm:pt>
    <dgm:pt modelId="{CC99EDCF-813F-48B9-8F5E-4E7C59E6AF8B}" type="sibTrans" cxnId="{232A9424-97D7-4C05-AB49-B889D0EDD1CD}">
      <dgm:prSet/>
      <dgm:spPr/>
      <dgm:t>
        <a:bodyPr/>
        <a:lstStyle/>
        <a:p>
          <a:endParaRPr lang="en-US"/>
        </a:p>
      </dgm:t>
    </dgm:pt>
    <dgm:pt modelId="{0B3AD713-BE2C-4C6D-A553-0EF37F3029DF}">
      <dgm:prSet phldrT="[Text]" custT="1"/>
      <dgm:spPr/>
      <dgm:t>
        <a:bodyPr/>
        <a:lstStyle/>
        <a:p>
          <a:r>
            <a:rPr lang="en-US" sz="1200" err="1">
              <a:latin typeface="Calibri Light" panose="020F0302020204030204"/>
            </a:rPr>
            <a:t>pair_range</a:t>
          </a:r>
          <a:endParaRPr lang="en-US" sz="1200"/>
        </a:p>
      </dgm:t>
    </dgm:pt>
    <dgm:pt modelId="{A024A507-3515-4423-82DC-AB6E28028C13}" type="parTrans" cxnId="{33910B81-48AC-4813-AC92-C48B74F56464}">
      <dgm:prSet/>
      <dgm:spPr/>
      <dgm:t>
        <a:bodyPr/>
        <a:lstStyle/>
        <a:p>
          <a:endParaRPr lang="en-US"/>
        </a:p>
      </dgm:t>
    </dgm:pt>
    <dgm:pt modelId="{7DE492E2-7DA4-4621-8776-CB7747A52952}" type="sibTrans" cxnId="{33910B81-48AC-4813-AC92-C48B74F56464}">
      <dgm:prSet/>
      <dgm:spPr/>
      <dgm:t>
        <a:bodyPr/>
        <a:lstStyle/>
        <a:p>
          <a:endParaRPr lang="en-US"/>
        </a:p>
      </dgm:t>
    </dgm:pt>
    <dgm:pt modelId="{946064DA-3D15-4090-8DFB-52598E6EC577}">
      <dgm:prSet phldrT="[Text]" phldr="0"/>
      <dgm:spPr/>
      <dgm:t>
        <a:bodyPr/>
        <a:lstStyle/>
        <a:p>
          <a:r>
            <a:rPr lang="en-US" sz="1200" err="1">
              <a:latin typeface="Calibri Light" panose="020F0302020204030204"/>
            </a:rPr>
            <a:t>pair_function_range</a:t>
          </a:r>
          <a:endParaRPr lang="en-US" sz="1200">
            <a:latin typeface="Calibri Light" panose="020F0302020204030204"/>
          </a:endParaRPr>
        </a:p>
      </dgm:t>
    </dgm:pt>
    <dgm:pt modelId="{CAF81A42-0057-4B88-B19A-EA5CA106393D}" type="parTrans" cxnId="{AE1406F6-8731-4584-A748-5B393B71203C}">
      <dgm:prSet/>
      <dgm:spPr/>
    </dgm:pt>
    <dgm:pt modelId="{DE34BFCA-CEAB-4AC3-AB33-C2335D50D743}" type="sibTrans" cxnId="{AE1406F6-8731-4584-A748-5B393B71203C}">
      <dgm:prSet/>
      <dgm:spPr/>
    </dgm:pt>
    <dgm:pt modelId="{B94B1669-9752-4CC6-9A34-A92421FE5A23}">
      <dgm:prSet phldrT="[Text]" phldr="0"/>
      <dgm:spPr/>
      <dgm:t>
        <a:bodyPr/>
        <a:lstStyle/>
        <a:p>
          <a:pPr rtl="0"/>
          <a:r>
            <a:rPr lang="en-US" sz="1100">
              <a:latin typeface="Calibri Light" panose="020F0302020204030204"/>
            </a:rPr>
            <a:t>corridor</a:t>
          </a:r>
        </a:p>
      </dgm:t>
    </dgm:pt>
    <dgm:pt modelId="{9263E915-D198-484E-B0FF-996947E60FF0}" type="parTrans" cxnId="{B5892897-BFC7-489F-AC4E-429913C24C52}">
      <dgm:prSet/>
      <dgm:spPr/>
    </dgm:pt>
    <dgm:pt modelId="{00A53A63-0F13-472C-ABAC-D839932CD85B}" type="sibTrans" cxnId="{B5892897-BFC7-489F-AC4E-429913C24C52}">
      <dgm:prSet/>
      <dgm:spPr/>
    </dgm:pt>
    <dgm:pt modelId="{84781FDB-DE51-421A-B231-33C8C8C16EF4}">
      <dgm:prSet phldrT="[Text]" custT="1"/>
      <dgm:spPr/>
      <dgm:t>
        <a:bodyPr/>
        <a:lstStyle/>
        <a:p>
          <a:pPr rtl="0"/>
          <a:r>
            <a:rPr lang="en-US" sz="1100">
              <a:latin typeface="Calibri Light" panose="020F0302020204030204"/>
            </a:rPr>
            <a:t>circle</a:t>
          </a:r>
        </a:p>
      </dgm:t>
    </dgm:pt>
    <dgm:pt modelId="{2039FE12-2106-4439-AA0E-B41EA5209A40}" type="parTrans" cxnId="{E297A3EC-BB4D-4B39-9729-9798BF60C6B8}">
      <dgm:prSet/>
      <dgm:spPr/>
    </dgm:pt>
    <dgm:pt modelId="{7D824ECA-BD34-49C5-A4C4-511D75FDBE5C}" type="sibTrans" cxnId="{E297A3EC-BB4D-4B39-9729-9798BF60C6B8}">
      <dgm:prSet/>
      <dgm:spPr/>
    </dgm:pt>
    <dgm:pt modelId="{7925787C-689B-4511-B48B-F63CDAD5ADB3}" type="pres">
      <dgm:prSet presAssocID="{A0F98322-1A2A-4C4F-BA6D-BA3B118E3BC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19F2866-D74B-4B34-9987-D246B4752D7F}" type="pres">
      <dgm:prSet presAssocID="{E85AC769-B358-4633-BD37-53E4C2474A85}" presName="root" presStyleCnt="0"/>
      <dgm:spPr/>
    </dgm:pt>
    <dgm:pt modelId="{4F4D474B-D11D-4229-9A00-42801A825100}" type="pres">
      <dgm:prSet presAssocID="{E85AC769-B358-4633-BD37-53E4C2474A85}" presName="rootComposite" presStyleCnt="0"/>
      <dgm:spPr/>
    </dgm:pt>
    <dgm:pt modelId="{C96B706D-5B11-4BCA-A189-1147F79C404C}" type="pres">
      <dgm:prSet presAssocID="{E85AC769-B358-4633-BD37-53E4C2474A85}" presName="rootText" presStyleLbl="node1" presStyleIdx="0" presStyleCnt="1"/>
      <dgm:spPr/>
    </dgm:pt>
    <dgm:pt modelId="{1DBEBA0E-DBA1-40B6-9851-EB94447FF0C6}" type="pres">
      <dgm:prSet presAssocID="{E85AC769-B358-4633-BD37-53E4C2474A85}" presName="rootConnector" presStyleLbl="node1" presStyleIdx="0" presStyleCnt="1"/>
      <dgm:spPr/>
    </dgm:pt>
    <dgm:pt modelId="{AA066435-6AB7-4A82-804F-F97C14436843}" type="pres">
      <dgm:prSet presAssocID="{E85AC769-B358-4633-BD37-53E4C2474A85}" presName="childShape" presStyleCnt="0"/>
      <dgm:spPr/>
    </dgm:pt>
    <dgm:pt modelId="{5E71F5D8-2584-44E9-9D92-7973356FF6BB}" type="pres">
      <dgm:prSet presAssocID="{CF86C120-0CF1-4572-97CA-2DF05F7EB1BF}" presName="Name13" presStyleLbl="parChTrans1D2" presStyleIdx="0" presStyleCnt="3"/>
      <dgm:spPr/>
    </dgm:pt>
    <dgm:pt modelId="{52C8AB0D-1180-4E52-8730-86637597016F}" type="pres">
      <dgm:prSet presAssocID="{BEB068DE-6AF6-4C20-B98D-7DC4B4B060F9}" presName="childText" presStyleLbl="bgAcc1" presStyleIdx="0" presStyleCnt="3">
        <dgm:presLayoutVars>
          <dgm:bulletEnabled val="1"/>
        </dgm:presLayoutVars>
      </dgm:prSet>
      <dgm:spPr/>
    </dgm:pt>
    <dgm:pt modelId="{92A94A40-A13B-4C40-9F61-BCF3BF4086DA}" type="pres">
      <dgm:prSet presAssocID="{01254C67-F6FD-4E53-941F-BA7253FBFC62}" presName="Name13" presStyleLbl="parChTrans1D2" presStyleIdx="1" presStyleCnt="3"/>
      <dgm:spPr/>
    </dgm:pt>
    <dgm:pt modelId="{332ED651-C8B1-46D5-98D1-EBB053C3E6A1}" type="pres">
      <dgm:prSet presAssocID="{B1F4CEFF-FFEC-434E-B653-ECE19DBC7468}" presName="childText" presStyleLbl="bgAcc1" presStyleIdx="1" presStyleCnt="3">
        <dgm:presLayoutVars>
          <dgm:bulletEnabled val="1"/>
        </dgm:presLayoutVars>
      </dgm:prSet>
      <dgm:spPr/>
    </dgm:pt>
    <dgm:pt modelId="{DA16120F-96CF-4354-99E7-A1975D2DA44B}" type="pres">
      <dgm:prSet presAssocID="{59DE53CF-6AAD-4194-84C8-C581E7A1CF51}" presName="Name13" presStyleLbl="parChTrans1D2" presStyleIdx="2" presStyleCnt="3"/>
      <dgm:spPr/>
    </dgm:pt>
    <dgm:pt modelId="{9BF38049-174E-4A64-8A2C-A24EECE4AA1B}" type="pres">
      <dgm:prSet presAssocID="{2EE51794-459B-4056-8FB7-3E1FE7D13F40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45DD2C23-AEB0-4E3F-BB95-698912107651}" type="presOf" srcId="{B1F4CEFF-FFEC-434E-B653-ECE19DBC7468}" destId="{332ED651-C8B1-46D5-98D1-EBB053C3E6A1}" srcOrd="0" destOrd="0" presId="urn:microsoft.com/office/officeart/2005/8/layout/hierarchy3"/>
    <dgm:cxn modelId="{232A9424-97D7-4C05-AB49-B889D0EDD1CD}" srcId="{E85AC769-B358-4633-BD37-53E4C2474A85}" destId="{2EE51794-459B-4056-8FB7-3E1FE7D13F40}" srcOrd="2" destOrd="0" parTransId="{59DE53CF-6AAD-4194-84C8-C581E7A1CF51}" sibTransId="{CC99EDCF-813F-48B9-8F5E-4E7C59E6AF8B}"/>
    <dgm:cxn modelId="{991D1B31-98D4-4D99-A172-B94DBCE1EA07}" type="presOf" srcId="{CF86C120-0CF1-4572-97CA-2DF05F7EB1BF}" destId="{5E71F5D8-2584-44E9-9D92-7973356FF6BB}" srcOrd="0" destOrd="0" presId="urn:microsoft.com/office/officeart/2005/8/layout/hierarchy3"/>
    <dgm:cxn modelId="{918AD85D-5C52-4F79-A837-2906B740F7E9}" type="presOf" srcId="{BEB068DE-6AF6-4C20-B98D-7DC4B4B060F9}" destId="{52C8AB0D-1180-4E52-8730-86637597016F}" srcOrd="0" destOrd="0" presId="urn:microsoft.com/office/officeart/2005/8/layout/hierarchy3"/>
    <dgm:cxn modelId="{62EB6E61-59F6-44F7-AF4A-66132B17D8F9}" type="presOf" srcId="{A0F98322-1A2A-4C4F-BA6D-BA3B118E3BC9}" destId="{7925787C-689B-4511-B48B-F63CDAD5ADB3}" srcOrd="0" destOrd="0" presId="urn:microsoft.com/office/officeart/2005/8/layout/hierarchy3"/>
    <dgm:cxn modelId="{FCCA7D67-27E4-4537-B103-8933F92131F6}" type="presOf" srcId="{01254C67-F6FD-4E53-941F-BA7253FBFC62}" destId="{92A94A40-A13B-4C40-9F61-BCF3BF4086DA}" srcOrd="0" destOrd="0" presId="urn:microsoft.com/office/officeart/2005/8/layout/hierarchy3"/>
    <dgm:cxn modelId="{2C8E964A-5409-4874-B81C-9A95041FD790}" type="presOf" srcId="{0B3AD713-BE2C-4C6D-A553-0EF37F3029DF}" destId="{9BF38049-174E-4A64-8A2C-A24EECE4AA1B}" srcOrd="0" destOrd="1" presId="urn:microsoft.com/office/officeart/2005/8/layout/hierarchy3"/>
    <dgm:cxn modelId="{66206B52-FE71-46FB-9B9E-96D673FB0FDD}" type="presOf" srcId="{B94B1669-9752-4CC6-9A34-A92421FE5A23}" destId="{9BF38049-174E-4A64-8A2C-A24EECE4AA1B}" srcOrd="0" destOrd="4" presId="urn:microsoft.com/office/officeart/2005/8/layout/hierarchy3"/>
    <dgm:cxn modelId="{F2639E74-7762-4F54-891B-E99A5D19C15F}" type="presOf" srcId="{946064DA-3D15-4090-8DFB-52598E6EC577}" destId="{9BF38049-174E-4A64-8A2C-A24EECE4AA1B}" srcOrd="0" destOrd="2" presId="urn:microsoft.com/office/officeart/2005/8/layout/hierarchy3"/>
    <dgm:cxn modelId="{740DD979-8953-42DB-BCE6-B1A82E346B67}" type="presOf" srcId="{E85AC769-B358-4633-BD37-53E4C2474A85}" destId="{C96B706D-5B11-4BCA-A189-1147F79C404C}" srcOrd="0" destOrd="0" presId="urn:microsoft.com/office/officeart/2005/8/layout/hierarchy3"/>
    <dgm:cxn modelId="{33910B81-48AC-4813-AC92-C48B74F56464}" srcId="{2EE51794-459B-4056-8FB7-3E1FE7D13F40}" destId="{0B3AD713-BE2C-4C6D-A553-0EF37F3029DF}" srcOrd="0" destOrd="0" parTransId="{A024A507-3515-4423-82DC-AB6E28028C13}" sibTransId="{7DE492E2-7DA4-4621-8776-CB7747A52952}"/>
    <dgm:cxn modelId="{B5892897-BFC7-489F-AC4E-429913C24C52}" srcId="{946064DA-3D15-4090-8DFB-52598E6EC577}" destId="{B94B1669-9752-4CC6-9A34-A92421FE5A23}" srcOrd="1" destOrd="0" parTransId="{9263E915-D198-484E-B0FF-996947E60FF0}" sibTransId="{00A53A63-0F13-472C-ABAC-D839932CD85B}"/>
    <dgm:cxn modelId="{70AD6A97-9680-44A8-BFBA-4A6449330626}" type="presOf" srcId="{E85AC769-B358-4633-BD37-53E4C2474A85}" destId="{1DBEBA0E-DBA1-40B6-9851-EB94447FF0C6}" srcOrd="1" destOrd="0" presId="urn:microsoft.com/office/officeart/2005/8/layout/hierarchy3"/>
    <dgm:cxn modelId="{1E73D5A7-B480-4976-8ED5-6E8086D4931B}" type="presOf" srcId="{84781FDB-DE51-421A-B231-33C8C8C16EF4}" destId="{9BF38049-174E-4A64-8A2C-A24EECE4AA1B}" srcOrd="0" destOrd="3" presId="urn:microsoft.com/office/officeart/2005/8/layout/hierarchy3"/>
    <dgm:cxn modelId="{458BB7B6-CBDE-4F1D-B019-6C38552DA465}" type="presOf" srcId="{59DE53CF-6AAD-4194-84C8-C581E7A1CF51}" destId="{DA16120F-96CF-4354-99E7-A1975D2DA44B}" srcOrd="0" destOrd="0" presId="urn:microsoft.com/office/officeart/2005/8/layout/hierarchy3"/>
    <dgm:cxn modelId="{E29733BA-9A4C-4922-888D-E0C2A0901707}" srcId="{E85AC769-B358-4633-BD37-53E4C2474A85}" destId="{B1F4CEFF-FFEC-434E-B653-ECE19DBC7468}" srcOrd="1" destOrd="0" parTransId="{01254C67-F6FD-4E53-941F-BA7253FBFC62}" sibTransId="{014E0428-2FC8-4494-A598-3DE1C411B79B}"/>
    <dgm:cxn modelId="{1B8FE0CF-0392-402F-8386-341EF439D80D}" type="presOf" srcId="{2EE51794-459B-4056-8FB7-3E1FE7D13F40}" destId="{9BF38049-174E-4A64-8A2C-A24EECE4AA1B}" srcOrd="0" destOrd="0" presId="urn:microsoft.com/office/officeart/2005/8/layout/hierarchy3"/>
    <dgm:cxn modelId="{E297A3EC-BB4D-4B39-9729-9798BF60C6B8}" srcId="{946064DA-3D15-4090-8DFB-52598E6EC577}" destId="{84781FDB-DE51-421A-B231-33C8C8C16EF4}" srcOrd="0" destOrd="0" parTransId="{2039FE12-2106-4439-AA0E-B41EA5209A40}" sibTransId="{7D824ECA-BD34-49C5-A4C4-511D75FDBE5C}"/>
    <dgm:cxn modelId="{AE1406F6-8731-4584-A748-5B393B71203C}" srcId="{2EE51794-459B-4056-8FB7-3E1FE7D13F40}" destId="{946064DA-3D15-4090-8DFB-52598E6EC577}" srcOrd="1" destOrd="0" parTransId="{CAF81A42-0057-4B88-B19A-EA5CA106393D}" sibTransId="{DE34BFCA-CEAB-4AC3-AB33-C2335D50D743}"/>
    <dgm:cxn modelId="{3FEF63F9-E3A7-4AFD-B684-B8504DC5AB76}" srcId="{E85AC769-B358-4633-BD37-53E4C2474A85}" destId="{BEB068DE-6AF6-4C20-B98D-7DC4B4B060F9}" srcOrd="0" destOrd="0" parTransId="{CF86C120-0CF1-4572-97CA-2DF05F7EB1BF}" sibTransId="{2E3F5AB5-212E-4077-9479-460B7063233E}"/>
    <dgm:cxn modelId="{4D6F79FB-584A-4E44-827E-96DAD5A303AE}" srcId="{A0F98322-1A2A-4C4F-BA6D-BA3B118E3BC9}" destId="{E85AC769-B358-4633-BD37-53E4C2474A85}" srcOrd="0" destOrd="0" parTransId="{6CA1DFC2-7744-468E-A2A7-E5101285DF14}" sibTransId="{452AF959-6F3E-4662-8E45-DD4992E4C375}"/>
    <dgm:cxn modelId="{A6F7AD33-9BA9-4EC8-86E2-3D7FA5BF2E45}" type="presParOf" srcId="{7925787C-689B-4511-B48B-F63CDAD5ADB3}" destId="{319F2866-D74B-4B34-9987-D246B4752D7F}" srcOrd="0" destOrd="0" presId="urn:microsoft.com/office/officeart/2005/8/layout/hierarchy3"/>
    <dgm:cxn modelId="{4842190F-5B4C-4D62-AE2E-E711410283B6}" type="presParOf" srcId="{319F2866-D74B-4B34-9987-D246B4752D7F}" destId="{4F4D474B-D11D-4229-9A00-42801A825100}" srcOrd="0" destOrd="0" presId="urn:microsoft.com/office/officeart/2005/8/layout/hierarchy3"/>
    <dgm:cxn modelId="{829C339E-C7B9-4F32-9183-DA678E2D6718}" type="presParOf" srcId="{4F4D474B-D11D-4229-9A00-42801A825100}" destId="{C96B706D-5B11-4BCA-A189-1147F79C404C}" srcOrd="0" destOrd="0" presId="urn:microsoft.com/office/officeart/2005/8/layout/hierarchy3"/>
    <dgm:cxn modelId="{FC587112-8759-43E3-85CE-A09F65C0E252}" type="presParOf" srcId="{4F4D474B-D11D-4229-9A00-42801A825100}" destId="{1DBEBA0E-DBA1-40B6-9851-EB94447FF0C6}" srcOrd="1" destOrd="0" presId="urn:microsoft.com/office/officeart/2005/8/layout/hierarchy3"/>
    <dgm:cxn modelId="{1D1A6109-4CAD-4B4A-856A-F396CC2FFCE6}" type="presParOf" srcId="{319F2866-D74B-4B34-9987-D246B4752D7F}" destId="{AA066435-6AB7-4A82-804F-F97C14436843}" srcOrd="1" destOrd="0" presId="urn:microsoft.com/office/officeart/2005/8/layout/hierarchy3"/>
    <dgm:cxn modelId="{13349FF9-C479-4DAA-AEF7-76D50F8B94D9}" type="presParOf" srcId="{AA066435-6AB7-4A82-804F-F97C14436843}" destId="{5E71F5D8-2584-44E9-9D92-7973356FF6BB}" srcOrd="0" destOrd="0" presId="urn:microsoft.com/office/officeart/2005/8/layout/hierarchy3"/>
    <dgm:cxn modelId="{616E0F99-08FD-49EC-8AC3-AC851146E048}" type="presParOf" srcId="{AA066435-6AB7-4A82-804F-F97C14436843}" destId="{52C8AB0D-1180-4E52-8730-86637597016F}" srcOrd="1" destOrd="0" presId="urn:microsoft.com/office/officeart/2005/8/layout/hierarchy3"/>
    <dgm:cxn modelId="{23D20DA6-ECC0-43AA-9503-38A444F2F31A}" type="presParOf" srcId="{AA066435-6AB7-4A82-804F-F97C14436843}" destId="{92A94A40-A13B-4C40-9F61-BCF3BF4086DA}" srcOrd="2" destOrd="0" presId="urn:microsoft.com/office/officeart/2005/8/layout/hierarchy3"/>
    <dgm:cxn modelId="{354C99FE-FE87-411A-9A48-3E51B5CCC11A}" type="presParOf" srcId="{AA066435-6AB7-4A82-804F-F97C14436843}" destId="{332ED651-C8B1-46D5-98D1-EBB053C3E6A1}" srcOrd="3" destOrd="0" presId="urn:microsoft.com/office/officeart/2005/8/layout/hierarchy3"/>
    <dgm:cxn modelId="{CB08C432-F03E-4AFF-B6EC-2DD48CA1B136}" type="presParOf" srcId="{AA066435-6AB7-4A82-804F-F97C14436843}" destId="{DA16120F-96CF-4354-99E7-A1975D2DA44B}" srcOrd="4" destOrd="0" presId="urn:microsoft.com/office/officeart/2005/8/layout/hierarchy3"/>
    <dgm:cxn modelId="{06B7182F-C487-4EDD-B58D-9E88EB865586}" type="presParOf" srcId="{AA066435-6AB7-4A82-804F-F97C14436843}" destId="{9BF38049-174E-4A64-8A2C-A24EECE4AA1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F98322-1A2A-4C4F-BA6D-BA3B118E3BC9}" type="doc">
      <dgm:prSet loTypeId="urn:microsoft.com/office/officeart/2005/8/layout/hierarchy3" loCatId="hierarchy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E85AC769-B358-4633-BD37-53E4C2474A85}">
      <dgm:prSet phldrT="[Text]" phldr="0"/>
      <dgm:spPr/>
      <dgm:t>
        <a:bodyPr/>
        <a:lstStyle/>
        <a:p>
          <a:r>
            <a:rPr lang="en-US" err="1">
              <a:latin typeface="Calibri Light" panose="020F0302020204030204"/>
            </a:rPr>
            <a:t>config.json</a:t>
          </a:r>
          <a:endParaRPr lang="en-US"/>
        </a:p>
      </dgm:t>
    </dgm:pt>
    <dgm:pt modelId="{6CA1DFC2-7744-468E-A2A7-E5101285DF14}" type="parTrans" cxnId="{4D6F79FB-584A-4E44-827E-96DAD5A303AE}">
      <dgm:prSet/>
      <dgm:spPr/>
      <dgm:t>
        <a:bodyPr/>
        <a:lstStyle/>
        <a:p>
          <a:endParaRPr lang="en-US"/>
        </a:p>
      </dgm:t>
    </dgm:pt>
    <dgm:pt modelId="{452AF959-6F3E-4662-8E45-DD4992E4C375}" type="sibTrans" cxnId="{4D6F79FB-584A-4E44-827E-96DAD5A303AE}">
      <dgm:prSet/>
      <dgm:spPr/>
      <dgm:t>
        <a:bodyPr/>
        <a:lstStyle/>
        <a:p>
          <a:endParaRPr lang="en-US"/>
        </a:p>
      </dgm:t>
    </dgm:pt>
    <dgm:pt modelId="{BEB068DE-6AF6-4C20-B98D-7DC4B4B060F9}">
      <dgm:prSet phldrT="[Text]" custT="1"/>
      <dgm:spPr/>
      <dgm:t>
        <a:bodyPr/>
        <a:lstStyle/>
        <a:p>
          <a:r>
            <a:rPr lang="en-US" sz="1600" err="1">
              <a:latin typeface="Calibri Light" panose="020F0302020204030204"/>
            </a:rPr>
            <a:t>motors_proxy</a:t>
          </a:r>
          <a:endParaRPr lang="en-US" sz="1600"/>
        </a:p>
      </dgm:t>
    </dgm:pt>
    <dgm:pt modelId="{CF86C120-0CF1-4572-97CA-2DF05F7EB1BF}" type="parTrans" cxnId="{3FEF63F9-E3A7-4AFD-B684-B8504DC5AB76}">
      <dgm:prSet/>
      <dgm:spPr/>
      <dgm:t>
        <a:bodyPr/>
        <a:lstStyle/>
        <a:p>
          <a:endParaRPr lang="en-US"/>
        </a:p>
      </dgm:t>
    </dgm:pt>
    <dgm:pt modelId="{2E3F5AB5-212E-4077-9479-460B7063233E}" type="sibTrans" cxnId="{3FEF63F9-E3A7-4AFD-B684-B8504DC5AB76}">
      <dgm:prSet/>
      <dgm:spPr/>
      <dgm:t>
        <a:bodyPr/>
        <a:lstStyle/>
        <a:p>
          <a:endParaRPr lang="en-US"/>
        </a:p>
      </dgm:t>
    </dgm:pt>
    <dgm:pt modelId="{B1F4CEFF-FFEC-434E-B653-ECE19DBC7468}">
      <dgm:prSet phldrT="[Text]" custT="1"/>
      <dgm:spPr/>
      <dgm:t>
        <a:bodyPr/>
        <a:lstStyle/>
        <a:p>
          <a:r>
            <a:rPr lang="en-US" sz="1600">
              <a:latin typeface="Calibri Light" panose="020F0302020204030204"/>
            </a:rPr>
            <a:t>axes + default ranges</a:t>
          </a:r>
          <a:endParaRPr lang="en-US" sz="1600"/>
        </a:p>
      </dgm:t>
    </dgm:pt>
    <dgm:pt modelId="{01254C67-F6FD-4E53-941F-BA7253FBFC62}" type="parTrans" cxnId="{E29733BA-9A4C-4922-888D-E0C2A0901707}">
      <dgm:prSet/>
      <dgm:spPr/>
      <dgm:t>
        <a:bodyPr/>
        <a:lstStyle/>
        <a:p>
          <a:endParaRPr lang="en-US"/>
        </a:p>
      </dgm:t>
    </dgm:pt>
    <dgm:pt modelId="{014E0428-2FC8-4494-A598-3DE1C411B79B}" type="sibTrans" cxnId="{E29733BA-9A4C-4922-888D-E0C2A0901707}">
      <dgm:prSet/>
      <dgm:spPr/>
      <dgm:t>
        <a:bodyPr/>
        <a:lstStyle/>
        <a:p>
          <a:endParaRPr lang="en-US"/>
        </a:p>
      </dgm:t>
    </dgm:pt>
    <dgm:pt modelId="{2EE51794-459B-4056-8FB7-3E1FE7D13F40}">
      <dgm:prSet phldrT="[Text]" custT="1"/>
      <dgm:spPr/>
      <dgm:t>
        <a:bodyPr/>
        <a:lstStyle/>
        <a:p>
          <a:r>
            <a:rPr lang="en-US" sz="1600">
              <a:latin typeface="Calibri Light" panose="020F0302020204030204"/>
            </a:rPr>
            <a:t>rules</a:t>
          </a:r>
          <a:endParaRPr lang="en-US" sz="1600"/>
        </a:p>
      </dgm:t>
    </dgm:pt>
    <dgm:pt modelId="{59DE53CF-6AAD-4194-84C8-C581E7A1CF51}" type="parTrans" cxnId="{232A9424-97D7-4C05-AB49-B889D0EDD1CD}">
      <dgm:prSet/>
      <dgm:spPr/>
      <dgm:t>
        <a:bodyPr/>
        <a:lstStyle/>
        <a:p>
          <a:endParaRPr lang="en-US"/>
        </a:p>
      </dgm:t>
    </dgm:pt>
    <dgm:pt modelId="{CC99EDCF-813F-48B9-8F5E-4E7C59E6AF8B}" type="sibTrans" cxnId="{232A9424-97D7-4C05-AB49-B889D0EDD1CD}">
      <dgm:prSet/>
      <dgm:spPr/>
      <dgm:t>
        <a:bodyPr/>
        <a:lstStyle/>
        <a:p>
          <a:endParaRPr lang="en-US"/>
        </a:p>
      </dgm:t>
    </dgm:pt>
    <dgm:pt modelId="{0B3AD713-BE2C-4C6D-A553-0EF37F3029DF}">
      <dgm:prSet phldrT="[Text]" custT="1"/>
      <dgm:spPr/>
      <dgm:t>
        <a:bodyPr/>
        <a:lstStyle/>
        <a:p>
          <a:r>
            <a:rPr lang="en-US" sz="1200" err="1">
              <a:latin typeface="Calibri Light" panose="020F0302020204030204"/>
            </a:rPr>
            <a:t>pair_range</a:t>
          </a:r>
          <a:endParaRPr lang="en-US" sz="1200"/>
        </a:p>
      </dgm:t>
    </dgm:pt>
    <dgm:pt modelId="{A024A507-3515-4423-82DC-AB6E28028C13}" type="parTrans" cxnId="{33910B81-48AC-4813-AC92-C48B74F56464}">
      <dgm:prSet/>
      <dgm:spPr/>
      <dgm:t>
        <a:bodyPr/>
        <a:lstStyle/>
        <a:p>
          <a:endParaRPr lang="en-US"/>
        </a:p>
      </dgm:t>
    </dgm:pt>
    <dgm:pt modelId="{7DE492E2-7DA4-4621-8776-CB7747A52952}" type="sibTrans" cxnId="{33910B81-48AC-4813-AC92-C48B74F56464}">
      <dgm:prSet/>
      <dgm:spPr/>
      <dgm:t>
        <a:bodyPr/>
        <a:lstStyle/>
        <a:p>
          <a:endParaRPr lang="en-US"/>
        </a:p>
      </dgm:t>
    </dgm:pt>
    <dgm:pt modelId="{946064DA-3D15-4090-8DFB-52598E6EC577}">
      <dgm:prSet phldrT="[Text]" phldr="0"/>
      <dgm:spPr/>
      <dgm:t>
        <a:bodyPr/>
        <a:lstStyle/>
        <a:p>
          <a:r>
            <a:rPr lang="en-US" sz="1200" err="1">
              <a:latin typeface="Calibri Light" panose="020F0302020204030204"/>
            </a:rPr>
            <a:t>pair_function_range</a:t>
          </a:r>
          <a:endParaRPr lang="en-US" sz="1200">
            <a:latin typeface="Calibri Light" panose="020F0302020204030204"/>
          </a:endParaRPr>
        </a:p>
      </dgm:t>
    </dgm:pt>
    <dgm:pt modelId="{CAF81A42-0057-4B88-B19A-EA5CA106393D}" type="parTrans" cxnId="{AE1406F6-8731-4584-A748-5B393B71203C}">
      <dgm:prSet/>
      <dgm:spPr/>
    </dgm:pt>
    <dgm:pt modelId="{DE34BFCA-CEAB-4AC3-AB33-C2335D50D743}" type="sibTrans" cxnId="{AE1406F6-8731-4584-A748-5B393B71203C}">
      <dgm:prSet/>
      <dgm:spPr/>
    </dgm:pt>
    <dgm:pt modelId="{B94B1669-9752-4CC6-9A34-A92421FE5A23}">
      <dgm:prSet phldrT="[Text]" phldr="0"/>
      <dgm:spPr/>
      <dgm:t>
        <a:bodyPr/>
        <a:lstStyle/>
        <a:p>
          <a:pPr rtl="0"/>
          <a:r>
            <a:rPr lang="en-US" sz="1100">
              <a:latin typeface="Calibri Light" panose="020F0302020204030204"/>
            </a:rPr>
            <a:t>corridor</a:t>
          </a:r>
        </a:p>
      </dgm:t>
    </dgm:pt>
    <dgm:pt modelId="{9263E915-D198-484E-B0FF-996947E60FF0}" type="parTrans" cxnId="{B5892897-BFC7-489F-AC4E-429913C24C52}">
      <dgm:prSet/>
      <dgm:spPr/>
    </dgm:pt>
    <dgm:pt modelId="{00A53A63-0F13-472C-ABAC-D839932CD85B}" type="sibTrans" cxnId="{B5892897-BFC7-489F-AC4E-429913C24C52}">
      <dgm:prSet/>
      <dgm:spPr/>
    </dgm:pt>
    <dgm:pt modelId="{84781FDB-DE51-421A-B231-33C8C8C16EF4}">
      <dgm:prSet phldrT="[Text]" custT="1"/>
      <dgm:spPr/>
      <dgm:t>
        <a:bodyPr/>
        <a:lstStyle/>
        <a:p>
          <a:pPr rtl="0"/>
          <a:r>
            <a:rPr lang="en-US" sz="1100">
              <a:latin typeface="Calibri Light" panose="020F0302020204030204"/>
            </a:rPr>
            <a:t>circle</a:t>
          </a:r>
        </a:p>
      </dgm:t>
    </dgm:pt>
    <dgm:pt modelId="{2039FE12-2106-4439-AA0E-B41EA5209A40}" type="parTrans" cxnId="{E297A3EC-BB4D-4B39-9729-9798BF60C6B8}">
      <dgm:prSet/>
      <dgm:spPr/>
    </dgm:pt>
    <dgm:pt modelId="{7D824ECA-BD34-49C5-A4C4-511D75FDBE5C}" type="sibTrans" cxnId="{E297A3EC-BB4D-4B39-9729-9798BF60C6B8}">
      <dgm:prSet/>
      <dgm:spPr/>
    </dgm:pt>
    <dgm:pt modelId="{7925787C-689B-4511-B48B-F63CDAD5ADB3}" type="pres">
      <dgm:prSet presAssocID="{A0F98322-1A2A-4C4F-BA6D-BA3B118E3BC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19F2866-D74B-4B34-9987-D246B4752D7F}" type="pres">
      <dgm:prSet presAssocID="{E85AC769-B358-4633-BD37-53E4C2474A85}" presName="root" presStyleCnt="0"/>
      <dgm:spPr/>
    </dgm:pt>
    <dgm:pt modelId="{4F4D474B-D11D-4229-9A00-42801A825100}" type="pres">
      <dgm:prSet presAssocID="{E85AC769-B358-4633-BD37-53E4C2474A85}" presName="rootComposite" presStyleCnt="0"/>
      <dgm:spPr/>
    </dgm:pt>
    <dgm:pt modelId="{C96B706D-5B11-4BCA-A189-1147F79C404C}" type="pres">
      <dgm:prSet presAssocID="{E85AC769-B358-4633-BD37-53E4C2474A85}" presName="rootText" presStyleLbl="node1" presStyleIdx="0" presStyleCnt="1"/>
      <dgm:spPr/>
    </dgm:pt>
    <dgm:pt modelId="{1DBEBA0E-DBA1-40B6-9851-EB94447FF0C6}" type="pres">
      <dgm:prSet presAssocID="{E85AC769-B358-4633-BD37-53E4C2474A85}" presName="rootConnector" presStyleLbl="node1" presStyleIdx="0" presStyleCnt="1"/>
      <dgm:spPr/>
    </dgm:pt>
    <dgm:pt modelId="{AA066435-6AB7-4A82-804F-F97C14436843}" type="pres">
      <dgm:prSet presAssocID="{E85AC769-B358-4633-BD37-53E4C2474A85}" presName="childShape" presStyleCnt="0"/>
      <dgm:spPr/>
    </dgm:pt>
    <dgm:pt modelId="{5E71F5D8-2584-44E9-9D92-7973356FF6BB}" type="pres">
      <dgm:prSet presAssocID="{CF86C120-0CF1-4572-97CA-2DF05F7EB1BF}" presName="Name13" presStyleLbl="parChTrans1D2" presStyleIdx="0" presStyleCnt="3"/>
      <dgm:spPr/>
    </dgm:pt>
    <dgm:pt modelId="{52C8AB0D-1180-4E52-8730-86637597016F}" type="pres">
      <dgm:prSet presAssocID="{BEB068DE-6AF6-4C20-B98D-7DC4B4B060F9}" presName="childText" presStyleLbl="bgAcc1" presStyleIdx="0" presStyleCnt="3">
        <dgm:presLayoutVars>
          <dgm:bulletEnabled val="1"/>
        </dgm:presLayoutVars>
      </dgm:prSet>
      <dgm:spPr/>
    </dgm:pt>
    <dgm:pt modelId="{92A94A40-A13B-4C40-9F61-BCF3BF4086DA}" type="pres">
      <dgm:prSet presAssocID="{01254C67-F6FD-4E53-941F-BA7253FBFC62}" presName="Name13" presStyleLbl="parChTrans1D2" presStyleIdx="1" presStyleCnt="3"/>
      <dgm:spPr/>
    </dgm:pt>
    <dgm:pt modelId="{332ED651-C8B1-46D5-98D1-EBB053C3E6A1}" type="pres">
      <dgm:prSet presAssocID="{B1F4CEFF-FFEC-434E-B653-ECE19DBC7468}" presName="childText" presStyleLbl="bgAcc1" presStyleIdx="1" presStyleCnt="3">
        <dgm:presLayoutVars>
          <dgm:bulletEnabled val="1"/>
        </dgm:presLayoutVars>
      </dgm:prSet>
      <dgm:spPr/>
    </dgm:pt>
    <dgm:pt modelId="{DA16120F-96CF-4354-99E7-A1975D2DA44B}" type="pres">
      <dgm:prSet presAssocID="{59DE53CF-6AAD-4194-84C8-C581E7A1CF51}" presName="Name13" presStyleLbl="parChTrans1D2" presStyleIdx="2" presStyleCnt="3"/>
      <dgm:spPr/>
    </dgm:pt>
    <dgm:pt modelId="{9BF38049-174E-4A64-8A2C-A24EECE4AA1B}" type="pres">
      <dgm:prSet presAssocID="{2EE51794-459B-4056-8FB7-3E1FE7D13F40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45DD2C23-AEB0-4E3F-BB95-698912107651}" type="presOf" srcId="{B1F4CEFF-FFEC-434E-B653-ECE19DBC7468}" destId="{332ED651-C8B1-46D5-98D1-EBB053C3E6A1}" srcOrd="0" destOrd="0" presId="urn:microsoft.com/office/officeart/2005/8/layout/hierarchy3"/>
    <dgm:cxn modelId="{232A9424-97D7-4C05-AB49-B889D0EDD1CD}" srcId="{E85AC769-B358-4633-BD37-53E4C2474A85}" destId="{2EE51794-459B-4056-8FB7-3E1FE7D13F40}" srcOrd="2" destOrd="0" parTransId="{59DE53CF-6AAD-4194-84C8-C581E7A1CF51}" sibTransId="{CC99EDCF-813F-48B9-8F5E-4E7C59E6AF8B}"/>
    <dgm:cxn modelId="{991D1B31-98D4-4D99-A172-B94DBCE1EA07}" type="presOf" srcId="{CF86C120-0CF1-4572-97CA-2DF05F7EB1BF}" destId="{5E71F5D8-2584-44E9-9D92-7973356FF6BB}" srcOrd="0" destOrd="0" presId="urn:microsoft.com/office/officeart/2005/8/layout/hierarchy3"/>
    <dgm:cxn modelId="{918AD85D-5C52-4F79-A837-2906B740F7E9}" type="presOf" srcId="{BEB068DE-6AF6-4C20-B98D-7DC4B4B060F9}" destId="{52C8AB0D-1180-4E52-8730-86637597016F}" srcOrd="0" destOrd="0" presId="urn:microsoft.com/office/officeart/2005/8/layout/hierarchy3"/>
    <dgm:cxn modelId="{62EB6E61-59F6-44F7-AF4A-66132B17D8F9}" type="presOf" srcId="{A0F98322-1A2A-4C4F-BA6D-BA3B118E3BC9}" destId="{7925787C-689B-4511-B48B-F63CDAD5ADB3}" srcOrd="0" destOrd="0" presId="urn:microsoft.com/office/officeart/2005/8/layout/hierarchy3"/>
    <dgm:cxn modelId="{FCCA7D67-27E4-4537-B103-8933F92131F6}" type="presOf" srcId="{01254C67-F6FD-4E53-941F-BA7253FBFC62}" destId="{92A94A40-A13B-4C40-9F61-BCF3BF4086DA}" srcOrd="0" destOrd="0" presId="urn:microsoft.com/office/officeart/2005/8/layout/hierarchy3"/>
    <dgm:cxn modelId="{2C8E964A-5409-4874-B81C-9A95041FD790}" type="presOf" srcId="{0B3AD713-BE2C-4C6D-A553-0EF37F3029DF}" destId="{9BF38049-174E-4A64-8A2C-A24EECE4AA1B}" srcOrd="0" destOrd="1" presId="urn:microsoft.com/office/officeart/2005/8/layout/hierarchy3"/>
    <dgm:cxn modelId="{66206B52-FE71-46FB-9B9E-96D673FB0FDD}" type="presOf" srcId="{B94B1669-9752-4CC6-9A34-A92421FE5A23}" destId="{9BF38049-174E-4A64-8A2C-A24EECE4AA1B}" srcOrd="0" destOrd="4" presId="urn:microsoft.com/office/officeart/2005/8/layout/hierarchy3"/>
    <dgm:cxn modelId="{F2639E74-7762-4F54-891B-E99A5D19C15F}" type="presOf" srcId="{946064DA-3D15-4090-8DFB-52598E6EC577}" destId="{9BF38049-174E-4A64-8A2C-A24EECE4AA1B}" srcOrd="0" destOrd="2" presId="urn:microsoft.com/office/officeart/2005/8/layout/hierarchy3"/>
    <dgm:cxn modelId="{740DD979-8953-42DB-BCE6-B1A82E346B67}" type="presOf" srcId="{E85AC769-B358-4633-BD37-53E4C2474A85}" destId="{C96B706D-5B11-4BCA-A189-1147F79C404C}" srcOrd="0" destOrd="0" presId="urn:microsoft.com/office/officeart/2005/8/layout/hierarchy3"/>
    <dgm:cxn modelId="{33910B81-48AC-4813-AC92-C48B74F56464}" srcId="{2EE51794-459B-4056-8FB7-3E1FE7D13F40}" destId="{0B3AD713-BE2C-4C6D-A553-0EF37F3029DF}" srcOrd="0" destOrd="0" parTransId="{A024A507-3515-4423-82DC-AB6E28028C13}" sibTransId="{7DE492E2-7DA4-4621-8776-CB7747A52952}"/>
    <dgm:cxn modelId="{B5892897-BFC7-489F-AC4E-429913C24C52}" srcId="{946064DA-3D15-4090-8DFB-52598E6EC577}" destId="{B94B1669-9752-4CC6-9A34-A92421FE5A23}" srcOrd="1" destOrd="0" parTransId="{9263E915-D198-484E-B0FF-996947E60FF0}" sibTransId="{00A53A63-0F13-472C-ABAC-D839932CD85B}"/>
    <dgm:cxn modelId="{70AD6A97-9680-44A8-BFBA-4A6449330626}" type="presOf" srcId="{E85AC769-B358-4633-BD37-53E4C2474A85}" destId="{1DBEBA0E-DBA1-40B6-9851-EB94447FF0C6}" srcOrd="1" destOrd="0" presId="urn:microsoft.com/office/officeart/2005/8/layout/hierarchy3"/>
    <dgm:cxn modelId="{1E73D5A7-B480-4976-8ED5-6E8086D4931B}" type="presOf" srcId="{84781FDB-DE51-421A-B231-33C8C8C16EF4}" destId="{9BF38049-174E-4A64-8A2C-A24EECE4AA1B}" srcOrd="0" destOrd="3" presId="urn:microsoft.com/office/officeart/2005/8/layout/hierarchy3"/>
    <dgm:cxn modelId="{458BB7B6-CBDE-4F1D-B019-6C38552DA465}" type="presOf" srcId="{59DE53CF-6AAD-4194-84C8-C581E7A1CF51}" destId="{DA16120F-96CF-4354-99E7-A1975D2DA44B}" srcOrd="0" destOrd="0" presId="urn:microsoft.com/office/officeart/2005/8/layout/hierarchy3"/>
    <dgm:cxn modelId="{E29733BA-9A4C-4922-888D-E0C2A0901707}" srcId="{E85AC769-B358-4633-BD37-53E4C2474A85}" destId="{B1F4CEFF-FFEC-434E-B653-ECE19DBC7468}" srcOrd="1" destOrd="0" parTransId="{01254C67-F6FD-4E53-941F-BA7253FBFC62}" sibTransId="{014E0428-2FC8-4494-A598-3DE1C411B79B}"/>
    <dgm:cxn modelId="{1B8FE0CF-0392-402F-8386-341EF439D80D}" type="presOf" srcId="{2EE51794-459B-4056-8FB7-3E1FE7D13F40}" destId="{9BF38049-174E-4A64-8A2C-A24EECE4AA1B}" srcOrd="0" destOrd="0" presId="urn:microsoft.com/office/officeart/2005/8/layout/hierarchy3"/>
    <dgm:cxn modelId="{E297A3EC-BB4D-4B39-9729-9798BF60C6B8}" srcId="{946064DA-3D15-4090-8DFB-52598E6EC577}" destId="{84781FDB-DE51-421A-B231-33C8C8C16EF4}" srcOrd="0" destOrd="0" parTransId="{2039FE12-2106-4439-AA0E-B41EA5209A40}" sibTransId="{7D824ECA-BD34-49C5-A4C4-511D75FDBE5C}"/>
    <dgm:cxn modelId="{AE1406F6-8731-4584-A748-5B393B71203C}" srcId="{2EE51794-459B-4056-8FB7-3E1FE7D13F40}" destId="{946064DA-3D15-4090-8DFB-52598E6EC577}" srcOrd="1" destOrd="0" parTransId="{CAF81A42-0057-4B88-B19A-EA5CA106393D}" sibTransId="{DE34BFCA-CEAB-4AC3-AB33-C2335D50D743}"/>
    <dgm:cxn modelId="{3FEF63F9-E3A7-4AFD-B684-B8504DC5AB76}" srcId="{E85AC769-B358-4633-BD37-53E4C2474A85}" destId="{BEB068DE-6AF6-4C20-B98D-7DC4B4B060F9}" srcOrd="0" destOrd="0" parTransId="{CF86C120-0CF1-4572-97CA-2DF05F7EB1BF}" sibTransId="{2E3F5AB5-212E-4077-9479-460B7063233E}"/>
    <dgm:cxn modelId="{4D6F79FB-584A-4E44-827E-96DAD5A303AE}" srcId="{A0F98322-1A2A-4C4F-BA6D-BA3B118E3BC9}" destId="{E85AC769-B358-4633-BD37-53E4C2474A85}" srcOrd="0" destOrd="0" parTransId="{6CA1DFC2-7744-468E-A2A7-E5101285DF14}" sibTransId="{452AF959-6F3E-4662-8E45-DD4992E4C375}"/>
    <dgm:cxn modelId="{A6F7AD33-9BA9-4EC8-86E2-3D7FA5BF2E45}" type="presParOf" srcId="{7925787C-689B-4511-B48B-F63CDAD5ADB3}" destId="{319F2866-D74B-4B34-9987-D246B4752D7F}" srcOrd="0" destOrd="0" presId="urn:microsoft.com/office/officeart/2005/8/layout/hierarchy3"/>
    <dgm:cxn modelId="{4842190F-5B4C-4D62-AE2E-E711410283B6}" type="presParOf" srcId="{319F2866-D74B-4B34-9987-D246B4752D7F}" destId="{4F4D474B-D11D-4229-9A00-42801A825100}" srcOrd="0" destOrd="0" presId="urn:microsoft.com/office/officeart/2005/8/layout/hierarchy3"/>
    <dgm:cxn modelId="{829C339E-C7B9-4F32-9183-DA678E2D6718}" type="presParOf" srcId="{4F4D474B-D11D-4229-9A00-42801A825100}" destId="{C96B706D-5B11-4BCA-A189-1147F79C404C}" srcOrd="0" destOrd="0" presId="urn:microsoft.com/office/officeart/2005/8/layout/hierarchy3"/>
    <dgm:cxn modelId="{FC587112-8759-43E3-85CE-A09F65C0E252}" type="presParOf" srcId="{4F4D474B-D11D-4229-9A00-42801A825100}" destId="{1DBEBA0E-DBA1-40B6-9851-EB94447FF0C6}" srcOrd="1" destOrd="0" presId="urn:microsoft.com/office/officeart/2005/8/layout/hierarchy3"/>
    <dgm:cxn modelId="{1D1A6109-4CAD-4B4A-856A-F396CC2FFCE6}" type="presParOf" srcId="{319F2866-D74B-4B34-9987-D246B4752D7F}" destId="{AA066435-6AB7-4A82-804F-F97C14436843}" srcOrd="1" destOrd="0" presId="urn:microsoft.com/office/officeart/2005/8/layout/hierarchy3"/>
    <dgm:cxn modelId="{13349FF9-C479-4DAA-AEF7-76D50F8B94D9}" type="presParOf" srcId="{AA066435-6AB7-4A82-804F-F97C14436843}" destId="{5E71F5D8-2584-44E9-9D92-7973356FF6BB}" srcOrd="0" destOrd="0" presId="urn:microsoft.com/office/officeart/2005/8/layout/hierarchy3"/>
    <dgm:cxn modelId="{616E0F99-08FD-49EC-8AC3-AC851146E048}" type="presParOf" srcId="{AA066435-6AB7-4A82-804F-F97C14436843}" destId="{52C8AB0D-1180-4E52-8730-86637597016F}" srcOrd="1" destOrd="0" presId="urn:microsoft.com/office/officeart/2005/8/layout/hierarchy3"/>
    <dgm:cxn modelId="{23D20DA6-ECC0-43AA-9503-38A444F2F31A}" type="presParOf" srcId="{AA066435-6AB7-4A82-804F-F97C14436843}" destId="{92A94A40-A13B-4C40-9F61-BCF3BF4086DA}" srcOrd="2" destOrd="0" presId="urn:microsoft.com/office/officeart/2005/8/layout/hierarchy3"/>
    <dgm:cxn modelId="{354C99FE-FE87-411A-9A48-3E51B5CCC11A}" type="presParOf" srcId="{AA066435-6AB7-4A82-804F-F97C14436843}" destId="{332ED651-C8B1-46D5-98D1-EBB053C3E6A1}" srcOrd="3" destOrd="0" presId="urn:microsoft.com/office/officeart/2005/8/layout/hierarchy3"/>
    <dgm:cxn modelId="{CB08C432-F03E-4AFF-B6EC-2DD48CA1B136}" type="presParOf" srcId="{AA066435-6AB7-4A82-804F-F97C14436843}" destId="{DA16120F-96CF-4354-99E7-A1975D2DA44B}" srcOrd="4" destOrd="0" presId="urn:microsoft.com/office/officeart/2005/8/layout/hierarchy3"/>
    <dgm:cxn modelId="{06B7182F-C487-4EDD-B58D-9E88EB865586}" type="presParOf" srcId="{AA066435-6AB7-4A82-804F-F97C14436843}" destId="{9BF38049-174E-4A64-8A2C-A24EECE4AA1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F98322-1A2A-4C4F-BA6D-BA3B118E3BC9}" type="doc">
      <dgm:prSet loTypeId="urn:microsoft.com/office/officeart/2005/8/layout/hierarchy3" loCatId="hierarchy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E85AC769-B358-4633-BD37-53E4C2474A85}">
      <dgm:prSet phldrT="[Text]" phldr="0"/>
      <dgm:spPr/>
      <dgm:t>
        <a:bodyPr/>
        <a:lstStyle/>
        <a:p>
          <a:r>
            <a:rPr lang="en-US" err="1">
              <a:latin typeface="Calibri Light" panose="020F0302020204030204"/>
            </a:rPr>
            <a:t>config.json</a:t>
          </a:r>
          <a:endParaRPr lang="en-US"/>
        </a:p>
      </dgm:t>
    </dgm:pt>
    <dgm:pt modelId="{6CA1DFC2-7744-468E-A2A7-E5101285DF14}" type="parTrans" cxnId="{4D6F79FB-584A-4E44-827E-96DAD5A303AE}">
      <dgm:prSet/>
      <dgm:spPr/>
      <dgm:t>
        <a:bodyPr/>
        <a:lstStyle/>
        <a:p>
          <a:endParaRPr lang="en-US"/>
        </a:p>
      </dgm:t>
    </dgm:pt>
    <dgm:pt modelId="{452AF959-6F3E-4662-8E45-DD4992E4C375}" type="sibTrans" cxnId="{4D6F79FB-584A-4E44-827E-96DAD5A303AE}">
      <dgm:prSet/>
      <dgm:spPr/>
      <dgm:t>
        <a:bodyPr/>
        <a:lstStyle/>
        <a:p>
          <a:endParaRPr lang="en-US"/>
        </a:p>
      </dgm:t>
    </dgm:pt>
    <dgm:pt modelId="{BEB068DE-6AF6-4C20-B98D-7DC4B4B060F9}">
      <dgm:prSet phldrT="[Text]" custT="1"/>
      <dgm:spPr/>
      <dgm:t>
        <a:bodyPr/>
        <a:lstStyle/>
        <a:p>
          <a:r>
            <a:rPr lang="en-US" sz="1600" err="1">
              <a:latin typeface="Calibri Light" panose="020F0302020204030204"/>
            </a:rPr>
            <a:t>motors_proxy</a:t>
          </a:r>
          <a:endParaRPr lang="en-US" sz="1600"/>
        </a:p>
      </dgm:t>
    </dgm:pt>
    <dgm:pt modelId="{CF86C120-0CF1-4572-97CA-2DF05F7EB1BF}" type="parTrans" cxnId="{3FEF63F9-E3A7-4AFD-B684-B8504DC5AB76}">
      <dgm:prSet/>
      <dgm:spPr/>
      <dgm:t>
        <a:bodyPr/>
        <a:lstStyle/>
        <a:p>
          <a:endParaRPr lang="en-US"/>
        </a:p>
      </dgm:t>
    </dgm:pt>
    <dgm:pt modelId="{2E3F5AB5-212E-4077-9479-460B7063233E}" type="sibTrans" cxnId="{3FEF63F9-E3A7-4AFD-B684-B8504DC5AB76}">
      <dgm:prSet/>
      <dgm:spPr/>
      <dgm:t>
        <a:bodyPr/>
        <a:lstStyle/>
        <a:p>
          <a:endParaRPr lang="en-US"/>
        </a:p>
      </dgm:t>
    </dgm:pt>
    <dgm:pt modelId="{B1F4CEFF-FFEC-434E-B653-ECE19DBC7468}">
      <dgm:prSet phldrT="[Text]" custT="1"/>
      <dgm:spPr/>
      <dgm:t>
        <a:bodyPr/>
        <a:lstStyle/>
        <a:p>
          <a:r>
            <a:rPr lang="en-US" sz="1600">
              <a:latin typeface="Calibri Light" panose="020F0302020204030204"/>
            </a:rPr>
            <a:t>axes + default ranges</a:t>
          </a:r>
          <a:endParaRPr lang="en-US" sz="1600"/>
        </a:p>
      </dgm:t>
    </dgm:pt>
    <dgm:pt modelId="{01254C67-F6FD-4E53-941F-BA7253FBFC62}" type="parTrans" cxnId="{E29733BA-9A4C-4922-888D-E0C2A0901707}">
      <dgm:prSet/>
      <dgm:spPr/>
      <dgm:t>
        <a:bodyPr/>
        <a:lstStyle/>
        <a:p>
          <a:endParaRPr lang="en-US"/>
        </a:p>
      </dgm:t>
    </dgm:pt>
    <dgm:pt modelId="{014E0428-2FC8-4494-A598-3DE1C411B79B}" type="sibTrans" cxnId="{E29733BA-9A4C-4922-888D-E0C2A0901707}">
      <dgm:prSet/>
      <dgm:spPr/>
      <dgm:t>
        <a:bodyPr/>
        <a:lstStyle/>
        <a:p>
          <a:endParaRPr lang="en-US"/>
        </a:p>
      </dgm:t>
    </dgm:pt>
    <dgm:pt modelId="{2EE51794-459B-4056-8FB7-3E1FE7D13F40}">
      <dgm:prSet phldrT="[Text]" custT="1"/>
      <dgm:spPr/>
      <dgm:t>
        <a:bodyPr/>
        <a:lstStyle/>
        <a:p>
          <a:r>
            <a:rPr lang="en-US" sz="1600">
              <a:latin typeface="Calibri Light" panose="020F0302020204030204"/>
            </a:rPr>
            <a:t>rules</a:t>
          </a:r>
          <a:endParaRPr lang="en-US" sz="1600"/>
        </a:p>
      </dgm:t>
    </dgm:pt>
    <dgm:pt modelId="{59DE53CF-6AAD-4194-84C8-C581E7A1CF51}" type="parTrans" cxnId="{232A9424-97D7-4C05-AB49-B889D0EDD1CD}">
      <dgm:prSet/>
      <dgm:spPr/>
      <dgm:t>
        <a:bodyPr/>
        <a:lstStyle/>
        <a:p>
          <a:endParaRPr lang="en-US"/>
        </a:p>
      </dgm:t>
    </dgm:pt>
    <dgm:pt modelId="{CC99EDCF-813F-48B9-8F5E-4E7C59E6AF8B}" type="sibTrans" cxnId="{232A9424-97D7-4C05-AB49-B889D0EDD1CD}">
      <dgm:prSet/>
      <dgm:spPr/>
      <dgm:t>
        <a:bodyPr/>
        <a:lstStyle/>
        <a:p>
          <a:endParaRPr lang="en-US"/>
        </a:p>
      </dgm:t>
    </dgm:pt>
    <dgm:pt modelId="{0B3AD713-BE2C-4C6D-A553-0EF37F3029DF}">
      <dgm:prSet phldrT="[Text]" custT="1"/>
      <dgm:spPr/>
      <dgm:t>
        <a:bodyPr/>
        <a:lstStyle/>
        <a:p>
          <a:r>
            <a:rPr lang="en-US" sz="1200" err="1">
              <a:latin typeface="Calibri Light" panose="020F0302020204030204"/>
            </a:rPr>
            <a:t>pair_range</a:t>
          </a:r>
          <a:endParaRPr lang="en-US" sz="1200"/>
        </a:p>
      </dgm:t>
    </dgm:pt>
    <dgm:pt modelId="{A024A507-3515-4423-82DC-AB6E28028C13}" type="parTrans" cxnId="{33910B81-48AC-4813-AC92-C48B74F56464}">
      <dgm:prSet/>
      <dgm:spPr/>
      <dgm:t>
        <a:bodyPr/>
        <a:lstStyle/>
        <a:p>
          <a:endParaRPr lang="en-US"/>
        </a:p>
      </dgm:t>
    </dgm:pt>
    <dgm:pt modelId="{7DE492E2-7DA4-4621-8776-CB7747A52952}" type="sibTrans" cxnId="{33910B81-48AC-4813-AC92-C48B74F56464}">
      <dgm:prSet/>
      <dgm:spPr/>
      <dgm:t>
        <a:bodyPr/>
        <a:lstStyle/>
        <a:p>
          <a:endParaRPr lang="en-US"/>
        </a:p>
      </dgm:t>
    </dgm:pt>
    <dgm:pt modelId="{946064DA-3D15-4090-8DFB-52598E6EC577}">
      <dgm:prSet phldrT="[Text]" phldr="0"/>
      <dgm:spPr/>
      <dgm:t>
        <a:bodyPr/>
        <a:lstStyle/>
        <a:p>
          <a:r>
            <a:rPr lang="en-US" sz="1200" err="1">
              <a:latin typeface="Calibri Light" panose="020F0302020204030204"/>
            </a:rPr>
            <a:t>pair_function_range</a:t>
          </a:r>
          <a:endParaRPr lang="en-US" sz="1200">
            <a:latin typeface="Calibri Light" panose="020F0302020204030204"/>
          </a:endParaRPr>
        </a:p>
      </dgm:t>
    </dgm:pt>
    <dgm:pt modelId="{CAF81A42-0057-4B88-B19A-EA5CA106393D}" type="parTrans" cxnId="{AE1406F6-8731-4584-A748-5B393B71203C}">
      <dgm:prSet/>
      <dgm:spPr/>
    </dgm:pt>
    <dgm:pt modelId="{DE34BFCA-CEAB-4AC3-AB33-C2335D50D743}" type="sibTrans" cxnId="{AE1406F6-8731-4584-A748-5B393B71203C}">
      <dgm:prSet/>
      <dgm:spPr/>
    </dgm:pt>
    <dgm:pt modelId="{B94B1669-9752-4CC6-9A34-A92421FE5A23}">
      <dgm:prSet phldrT="[Text]" phldr="0"/>
      <dgm:spPr/>
      <dgm:t>
        <a:bodyPr/>
        <a:lstStyle/>
        <a:p>
          <a:pPr rtl="0"/>
          <a:r>
            <a:rPr lang="en-US" sz="1100">
              <a:latin typeface="Calibri Light" panose="020F0302020204030204"/>
            </a:rPr>
            <a:t>corridor</a:t>
          </a:r>
        </a:p>
      </dgm:t>
    </dgm:pt>
    <dgm:pt modelId="{9263E915-D198-484E-B0FF-996947E60FF0}" type="parTrans" cxnId="{B5892897-BFC7-489F-AC4E-429913C24C52}">
      <dgm:prSet/>
      <dgm:spPr/>
    </dgm:pt>
    <dgm:pt modelId="{00A53A63-0F13-472C-ABAC-D839932CD85B}" type="sibTrans" cxnId="{B5892897-BFC7-489F-AC4E-429913C24C52}">
      <dgm:prSet/>
      <dgm:spPr/>
    </dgm:pt>
    <dgm:pt modelId="{84781FDB-DE51-421A-B231-33C8C8C16EF4}">
      <dgm:prSet phldrT="[Text]" custT="1"/>
      <dgm:spPr/>
      <dgm:t>
        <a:bodyPr/>
        <a:lstStyle/>
        <a:p>
          <a:pPr rtl="0"/>
          <a:r>
            <a:rPr lang="en-US" sz="1100">
              <a:latin typeface="Calibri Light" panose="020F0302020204030204"/>
            </a:rPr>
            <a:t>circle</a:t>
          </a:r>
        </a:p>
      </dgm:t>
    </dgm:pt>
    <dgm:pt modelId="{2039FE12-2106-4439-AA0E-B41EA5209A40}" type="parTrans" cxnId="{E297A3EC-BB4D-4B39-9729-9798BF60C6B8}">
      <dgm:prSet/>
      <dgm:spPr/>
    </dgm:pt>
    <dgm:pt modelId="{7D824ECA-BD34-49C5-A4C4-511D75FDBE5C}" type="sibTrans" cxnId="{E297A3EC-BB4D-4B39-9729-9798BF60C6B8}">
      <dgm:prSet/>
      <dgm:spPr/>
    </dgm:pt>
    <dgm:pt modelId="{7925787C-689B-4511-B48B-F63CDAD5ADB3}" type="pres">
      <dgm:prSet presAssocID="{A0F98322-1A2A-4C4F-BA6D-BA3B118E3BC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19F2866-D74B-4B34-9987-D246B4752D7F}" type="pres">
      <dgm:prSet presAssocID="{E85AC769-B358-4633-BD37-53E4C2474A85}" presName="root" presStyleCnt="0"/>
      <dgm:spPr/>
    </dgm:pt>
    <dgm:pt modelId="{4F4D474B-D11D-4229-9A00-42801A825100}" type="pres">
      <dgm:prSet presAssocID="{E85AC769-B358-4633-BD37-53E4C2474A85}" presName="rootComposite" presStyleCnt="0"/>
      <dgm:spPr/>
    </dgm:pt>
    <dgm:pt modelId="{C96B706D-5B11-4BCA-A189-1147F79C404C}" type="pres">
      <dgm:prSet presAssocID="{E85AC769-B358-4633-BD37-53E4C2474A85}" presName="rootText" presStyleLbl="node1" presStyleIdx="0" presStyleCnt="1"/>
      <dgm:spPr/>
    </dgm:pt>
    <dgm:pt modelId="{1DBEBA0E-DBA1-40B6-9851-EB94447FF0C6}" type="pres">
      <dgm:prSet presAssocID="{E85AC769-B358-4633-BD37-53E4C2474A85}" presName="rootConnector" presStyleLbl="node1" presStyleIdx="0" presStyleCnt="1"/>
      <dgm:spPr/>
    </dgm:pt>
    <dgm:pt modelId="{AA066435-6AB7-4A82-804F-F97C14436843}" type="pres">
      <dgm:prSet presAssocID="{E85AC769-B358-4633-BD37-53E4C2474A85}" presName="childShape" presStyleCnt="0"/>
      <dgm:spPr/>
    </dgm:pt>
    <dgm:pt modelId="{5E71F5D8-2584-44E9-9D92-7973356FF6BB}" type="pres">
      <dgm:prSet presAssocID="{CF86C120-0CF1-4572-97CA-2DF05F7EB1BF}" presName="Name13" presStyleLbl="parChTrans1D2" presStyleIdx="0" presStyleCnt="3"/>
      <dgm:spPr/>
    </dgm:pt>
    <dgm:pt modelId="{52C8AB0D-1180-4E52-8730-86637597016F}" type="pres">
      <dgm:prSet presAssocID="{BEB068DE-6AF6-4C20-B98D-7DC4B4B060F9}" presName="childText" presStyleLbl="bgAcc1" presStyleIdx="0" presStyleCnt="3">
        <dgm:presLayoutVars>
          <dgm:bulletEnabled val="1"/>
        </dgm:presLayoutVars>
      </dgm:prSet>
      <dgm:spPr/>
    </dgm:pt>
    <dgm:pt modelId="{92A94A40-A13B-4C40-9F61-BCF3BF4086DA}" type="pres">
      <dgm:prSet presAssocID="{01254C67-F6FD-4E53-941F-BA7253FBFC62}" presName="Name13" presStyleLbl="parChTrans1D2" presStyleIdx="1" presStyleCnt="3"/>
      <dgm:spPr/>
    </dgm:pt>
    <dgm:pt modelId="{332ED651-C8B1-46D5-98D1-EBB053C3E6A1}" type="pres">
      <dgm:prSet presAssocID="{B1F4CEFF-FFEC-434E-B653-ECE19DBC7468}" presName="childText" presStyleLbl="bgAcc1" presStyleIdx="1" presStyleCnt="3">
        <dgm:presLayoutVars>
          <dgm:bulletEnabled val="1"/>
        </dgm:presLayoutVars>
      </dgm:prSet>
      <dgm:spPr/>
    </dgm:pt>
    <dgm:pt modelId="{DA16120F-96CF-4354-99E7-A1975D2DA44B}" type="pres">
      <dgm:prSet presAssocID="{59DE53CF-6AAD-4194-84C8-C581E7A1CF51}" presName="Name13" presStyleLbl="parChTrans1D2" presStyleIdx="2" presStyleCnt="3"/>
      <dgm:spPr/>
    </dgm:pt>
    <dgm:pt modelId="{9BF38049-174E-4A64-8A2C-A24EECE4AA1B}" type="pres">
      <dgm:prSet presAssocID="{2EE51794-459B-4056-8FB7-3E1FE7D13F40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45DD2C23-AEB0-4E3F-BB95-698912107651}" type="presOf" srcId="{B1F4CEFF-FFEC-434E-B653-ECE19DBC7468}" destId="{332ED651-C8B1-46D5-98D1-EBB053C3E6A1}" srcOrd="0" destOrd="0" presId="urn:microsoft.com/office/officeart/2005/8/layout/hierarchy3"/>
    <dgm:cxn modelId="{232A9424-97D7-4C05-AB49-B889D0EDD1CD}" srcId="{E85AC769-B358-4633-BD37-53E4C2474A85}" destId="{2EE51794-459B-4056-8FB7-3E1FE7D13F40}" srcOrd="2" destOrd="0" parTransId="{59DE53CF-6AAD-4194-84C8-C581E7A1CF51}" sibTransId="{CC99EDCF-813F-48B9-8F5E-4E7C59E6AF8B}"/>
    <dgm:cxn modelId="{991D1B31-98D4-4D99-A172-B94DBCE1EA07}" type="presOf" srcId="{CF86C120-0CF1-4572-97CA-2DF05F7EB1BF}" destId="{5E71F5D8-2584-44E9-9D92-7973356FF6BB}" srcOrd="0" destOrd="0" presId="urn:microsoft.com/office/officeart/2005/8/layout/hierarchy3"/>
    <dgm:cxn modelId="{918AD85D-5C52-4F79-A837-2906B740F7E9}" type="presOf" srcId="{BEB068DE-6AF6-4C20-B98D-7DC4B4B060F9}" destId="{52C8AB0D-1180-4E52-8730-86637597016F}" srcOrd="0" destOrd="0" presId="urn:microsoft.com/office/officeart/2005/8/layout/hierarchy3"/>
    <dgm:cxn modelId="{62EB6E61-59F6-44F7-AF4A-66132B17D8F9}" type="presOf" srcId="{A0F98322-1A2A-4C4F-BA6D-BA3B118E3BC9}" destId="{7925787C-689B-4511-B48B-F63CDAD5ADB3}" srcOrd="0" destOrd="0" presId="urn:microsoft.com/office/officeart/2005/8/layout/hierarchy3"/>
    <dgm:cxn modelId="{FCCA7D67-27E4-4537-B103-8933F92131F6}" type="presOf" srcId="{01254C67-F6FD-4E53-941F-BA7253FBFC62}" destId="{92A94A40-A13B-4C40-9F61-BCF3BF4086DA}" srcOrd="0" destOrd="0" presId="urn:microsoft.com/office/officeart/2005/8/layout/hierarchy3"/>
    <dgm:cxn modelId="{2C8E964A-5409-4874-B81C-9A95041FD790}" type="presOf" srcId="{0B3AD713-BE2C-4C6D-A553-0EF37F3029DF}" destId="{9BF38049-174E-4A64-8A2C-A24EECE4AA1B}" srcOrd="0" destOrd="1" presId="urn:microsoft.com/office/officeart/2005/8/layout/hierarchy3"/>
    <dgm:cxn modelId="{66206B52-FE71-46FB-9B9E-96D673FB0FDD}" type="presOf" srcId="{B94B1669-9752-4CC6-9A34-A92421FE5A23}" destId="{9BF38049-174E-4A64-8A2C-A24EECE4AA1B}" srcOrd="0" destOrd="4" presId="urn:microsoft.com/office/officeart/2005/8/layout/hierarchy3"/>
    <dgm:cxn modelId="{F2639E74-7762-4F54-891B-E99A5D19C15F}" type="presOf" srcId="{946064DA-3D15-4090-8DFB-52598E6EC577}" destId="{9BF38049-174E-4A64-8A2C-A24EECE4AA1B}" srcOrd="0" destOrd="2" presId="urn:microsoft.com/office/officeart/2005/8/layout/hierarchy3"/>
    <dgm:cxn modelId="{740DD979-8953-42DB-BCE6-B1A82E346B67}" type="presOf" srcId="{E85AC769-B358-4633-BD37-53E4C2474A85}" destId="{C96B706D-5B11-4BCA-A189-1147F79C404C}" srcOrd="0" destOrd="0" presId="urn:microsoft.com/office/officeart/2005/8/layout/hierarchy3"/>
    <dgm:cxn modelId="{33910B81-48AC-4813-AC92-C48B74F56464}" srcId="{2EE51794-459B-4056-8FB7-3E1FE7D13F40}" destId="{0B3AD713-BE2C-4C6D-A553-0EF37F3029DF}" srcOrd="0" destOrd="0" parTransId="{A024A507-3515-4423-82DC-AB6E28028C13}" sibTransId="{7DE492E2-7DA4-4621-8776-CB7747A52952}"/>
    <dgm:cxn modelId="{B5892897-BFC7-489F-AC4E-429913C24C52}" srcId="{946064DA-3D15-4090-8DFB-52598E6EC577}" destId="{B94B1669-9752-4CC6-9A34-A92421FE5A23}" srcOrd="1" destOrd="0" parTransId="{9263E915-D198-484E-B0FF-996947E60FF0}" sibTransId="{00A53A63-0F13-472C-ABAC-D839932CD85B}"/>
    <dgm:cxn modelId="{70AD6A97-9680-44A8-BFBA-4A6449330626}" type="presOf" srcId="{E85AC769-B358-4633-BD37-53E4C2474A85}" destId="{1DBEBA0E-DBA1-40B6-9851-EB94447FF0C6}" srcOrd="1" destOrd="0" presId="urn:microsoft.com/office/officeart/2005/8/layout/hierarchy3"/>
    <dgm:cxn modelId="{1E73D5A7-B480-4976-8ED5-6E8086D4931B}" type="presOf" srcId="{84781FDB-DE51-421A-B231-33C8C8C16EF4}" destId="{9BF38049-174E-4A64-8A2C-A24EECE4AA1B}" srcOrd="0" destOrd="3" presId="urn:microsoft.com/office/officeart/2005/8/layout/hierarchy3"/>
    <dgm:cxn modelId="{458BB7B6-CBDE-4F1D-B019-6C38552DA465}" type="presOf" srcId="{59DE53CF-6AAD-4194-84C8-C581E7A1CF51}" destId="{DA16120F-96CF-4354-99E7-A1975D2DA44B}" srcOrd="0" destOrd="0" presId="urn:microsoft.com/office/officeart/2005/8/layout/hierarchy3"/>
    <dgm:cxn modelId="{E29733BA-9A4C-4922-888D-E0C2A0901707}" srcId="{E85AC769-B358-4633-BD37-53E4C2474A85}" destId="{B1F4CEFF-FFEC-434E-B653-ECE19DBC7468}" srcOrd="1" destOrd="0" parTransId="{01254C67-F6FD-4E53-941F-BA7253FBFC62}" sibTransId="{014E0428-2FC8-4494-A598-3DE1C411B79B}"/>
    <dgm:cxn modelId="{1B8FE0CF-0392-402F-8386-341EF439D80D}" type="presOf" srcId="{2EE51794-459B-4056-8FB7-3E1FE7D13F40}" destId="{9BF38049-174E-4A64-8A2C-A24EECE4AA1B}" srcOrd="0" destOrd="0" presId="urn:microsoft.com/office/officeart/2005/8/layout/hierarchy3"/>
    <dgm:cxn modelId="{E297A3EC-BB4D-4B39-9729-9798BF60C6B8}" srcId="{946064DA-3D15-4090-8DFB-52598E6EC577}" destId="{84781FDB-DE51-421A-B231-33C8C8C16EF4}" srcOrd="0" destOrd="0" parTransId="{2039FE12-2106-4439-AA0E-B41EA5209A40}" sibTransId="{7D824ECA-BD34-49C5-A4C4-511D75FDBE5C}"/>
    <dgm:cxn modelId="{AE1406F6-8731-4584-A748-5B393B71203C}" srcId="{2EE51794-459B-4056-8FB7-3E1FE7D13F40}" destId="{946064DA-3D15-4090-8DFB-52598E6EC577}" srcOrd="1" destOrd="0" parTransId="{CAF81A42-0057-4B88-B19A-EA5CA106393D}" sibTransId="{DE34BFCA-CEAB-4AC3-AB33-C2335D50D743}"/>
    <dgm:cxn modelId="{3FEF63F9-E3A7-4AFD-B684-B8504DC5AB76}" srcId="{E85AC769-B358-4633-BD37-53E4C2474A85}" destId="{BEB068DE-6AF6-4C20-B98D-7DC4B4B060F9}" srcOrd="0" destOrd="0" parTransId="{CF86C120-0CF1-4572-97CA-2DF05F7EB1BF}" sibTransId="{2E3F5AB5-212E-4077-9479-460B7063233E}"/>
    <dgm:cxn modelId="{4D6F79FB-584A-4E44-827E-96DAD5A303AE}" srcId="{A0F98322-1A2A-4C4F-BA6D-BA3B118E3BC9}" destId="{E85AC769-B358-4633-BD37-53E4C2474A85}" srcOrd="0" destOrd="0" parTransId="{6CA1DFC2-7744-468E-A2A7-E5101285DF14}" sibTransId="{452AF959-6F3E-4662-8E45-DD4992E4C375}"/>
    <dgm:cxn modelId="{A6F7AD33-9BA9-4EC8-86E2-3D7FA5BF2E45}" type="presParOf" srcId="{7925787C-689B-4511-B48B-F63CDAD5ADB3}" destId="{319F2866-D74B-4B34-9987-D246B4752D7F}" srcOrd="0" destOrd="0" presId="urn:microsoft.com/office/officeart/2005/8/layout/hierarchy3"/>
    <dgm:cxn modelId="{4842190F-5B4C-4D62-AE2E-E711410283B6}" type="presParOf" srcId="{319F2866-D74B-4B34-9987-D246B4752D7F}" destId="{4F4D474B-D11D-4229-9A00-42801A825100}" srcOrd="0" destOrd="0" presId="urn:microsoft.com/office/officeart/2005/8/layout/hierarchy3"/>
    <dgm:cxn modelId="{829C339E-C7B9-4F32-9183-DA678E2D6718}" type="presParOf" srcId="{4F4D474B-D11D-4229-9A00-42801A825100}" destId="{C96B706D-5B11-4BCA-A189-1147F79C404C}" srcOrd="0" destOrd="0" presId="urn:microsoft.com/office/officeart/2005/8/layout/hierarchy3"/>
    <dgm:cxn modelId="{FC587112-8759-43E3-85CE-A09F65C0E252}" type="presParOf" srcId="{4F4D474B-D11D-4229-9A00-42801A825100}" destId="{1DBEBA0E-DBA1-40B6-9851-EB94447FF0C6}" srcOrd="1" destOrd="0" presId="urn:microsoft.com/office/officeart/2005/8/layout/hierarchy3"/>
    <dgm:cxn modelId="{1D1A6109-4CAD-4B4A-856A-F396CC2FFCE6}" type="presParOf" srcId="{319F2866-D74B-4B34-9987-D246B4752D7F}" destId="{AA066435-6AB7-4A82-804F-F97C14436843}" srcOrd="1" destOrd="0" presId="urn:microsoft.com/office/officeart/2005/8/layout/hierarchy3"/>
    <dgm:cxn modelId="{13349FF9-C479-4DAA-AEF7-76D50F8B94D9}" type="presParOf" srcId="{AA066435-6AB7-4A82-804F-F97C14436843}" destId="{5E71F5D8-2584-44E9-9D92-7973356FF6BB}" srcOrd="0" destOrd="0" presId="urn:microsoft.com/office/officeart/2005/8/layout/hierarchy3"/>
    <dgm:cxn modelId="{616E0F99-08FD-49EC-8AC3-AC851146E048}" type="presParOf" srcId="{AA066435-6AB7-4A82-804F-F97C14436843}" destId="{52C8AB0D-1180-4E52-8730-86637597016F}" srcOrd="1" destOrd="0" presId="urn:microsoft.com/office/officeart/2005/8/layout/hierarchy3"/>
    <dgm:cxn modelId="{23D20DA6-ECC0-43AA-9503-38A444F2F31A}" type="presParOf" srcId="{AA066435-6AB7-4A82-804F-F97C14436843}" destId="{92A94A40-A13B-4C40-9F61-BCF3BF4086DA}" srcOrd="2" destOrd="0" presId="urn:microsoft.com/office/officeart/2005/8/layout/hierarchy3"/>
    <dgm:cxn modelId="{354C99FE-FE87-411A-9A48-3E51B5CCC11A}" type="presParOf" srcId="{AA066435-6AB7-4A82-804F-F97C14436843}" destId="{332ED651-C8B1-46D5-98D1-EBB053C3E6A1}" srcOrd="3" destOrd="0" presId="urn:microsoft.com/office/officeart/2005/8/layout/hierarchy3"/>
    <dgm:cxn modelId="{CB08C432-F03E-4AFF-B6EC-2DD48CA1B136}" type="presParOf" srcId="{AA066435-6AB7-4A82-804F-F97C14436843}" destId="{DA16120F-96CF-4354-99E7-A1975D2DA44B}" srcOrd="4" destOrd="0" presId="urn:microsoft.com/office/officeart/2005/8/layout/hierarchy3"/>
    <dgm:cxn modelId="{06B7182F-C487-4EDD-B58D-9E88EB865586}" type="presParOf" srcId="{AA066435-6AB7-4A82-804F-F97C14436843}" destId="{9BF38049-174E-4A64-8A2C-A24EECE4AA1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B706D-5B11-4BCA-A189-1147F79C404C}">
      <dsp:nvSpPr>
        <dsp:cNvPr id="0" name=""/>
        <dsp:cNvSpPr/>
      </dsp:nvSpPr>
      <dsp:spPr>
        <a:xfrm>
          <a:off x="2368057" y="3695"/>
          <a:ext cx="1907421" cy="953710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err="1">
              <a:latin typeface="Calibri Light" panose="020F0302020204030204"/>
            </a:rPr>
            <a:t>config.json</a:t>
          </a:r>
          <a:endParaRPr lang="en-US" sz="3100" kern="1200"/>
        </a:p>
      </dsp:txBody>
      <dsp:txXfrm>
        <a:off x="2395990" y="31628"/>
        <a:ext cx="1851555" cy="897844"/>
      </dsp:txXfrm>
    </dsp:sp>
    <dsp:sp modelId="{5E71F5D8-2584-44E9-9D92-7973356FF6BB}">
      <dsp:nvSpPr>
        <dsp:cNvPr id="0" name=""/>
        <dsp:cNvSpPr/>
      </dsp:nvSpPr>
      <dsp:spPr>
        <a:xfrm>
          <a:off x="2558799" y="957406"/>
          <a:ext cx="190742" cy="7152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5283"/>
              </a:lnTo>
              <a:lnTo>
                <a:pt x="190742" y="715283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C8AB0D-1180-4E52-8730-86637597016F}">
      <dsp:nvSpPr>
        <dsp:cNvPr id="0" name=""/>
        <dsp:cNvSpPr/>
      </dsp:nvSpPr>
      <dsp:spPr>
        <a:xfrm>
          <a:off x="2749541" y="1195834"/>
          <a:ext cx="1525937" cy="9537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latin typeface="Calibri Light" panose="020F0302020204030204"/>
            </a:rPr>
            <a:t>motors_proxy</a:t>
          </a:r>
          <a:endParaRPr lang="en-US" sz="1600" kern="1200"/>
        </a:p>
      </dsp:txBody>
      <dsp:txXfrm>
        <a:off x="2777474" y="1223767"/>
        <a:ext cx="1470071" cy="897844"/>
      </dsp:txXfrm>
    </dsp:sp>
    <dsp:sp modelId="{92A94A40-A13B-4C40-9F61-BCF3BF4086DA}">
      <dsp:nvSpPr>
        <dsp:cNvPr id="0" name=""/>
        <dsp:cNvSpPr/>
      </dsp:nvSpPr>
      <dsp:spPr>
        <a:xfrm>
          <a:off x="2558799" y="957406"/>
          <a:ext cx="190742" cy="1907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7421"/>
              </a:lnTo>
              <a:lnTo>
                <a:pt x="190742" y="1907421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2ED651-C8B1-46D5-98D1-EBB053C3E6A1}">
      <dsp:nvSpPr>
        <dsp:cNvPr id="0" name=""/>
        <dsp:cNvSpPr/>
      </dsp:nvSpPr>
      <dsp:spPr>
        <a:xfrm>
          <a:off x="2749541" y="2387972"/>
          <a:ext cx="1525937" cy="9537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 panose="020F0302020204030204"/>
            </a:rPr>
            <a:t>axes + default ranges</a:t>
          </a:r>
          <a:endParaRPr lang="en-US" sz="1600" kern="1200"/>
        </a:p>
      </dsp:txBody>
      <dsp:txXfrm>
        <a:off x="2777474" y="2415905"/>
        <a:ext cx="1470071" cy="897844"/>
      </dsp:txXfrm>
    </dsp:sp>
    <dsp:sp modelId="{DA16120F-96CF-4354-99E7-A1975D2DA44B}">
      <dsp:nvSpPr>
        <dsp:cNvPr id="0" name=""/>
        <dsp:cNvSpPr/>
      </dsp:nvSpPr>
      <dsp:spPr>
        <a:xfrm>
          <a:off x="2558799" y="957406"/>
          <a:ext cx="190742" cy="3099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9560"/>
              </a:lnTo>
              <a:lnTo>
                <a:pt x="190742" y="3099560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F38049-174E-4A64-8A2C-A24EECE4AA1B}">
      <dsp:nvSpPr>
        <dsp:cNvPr id="0" name=""/>
        <dsp:cNvSpPr/>
      </dsp:nvSpPr>
      <dsp:spPr>
        <a:xfrm>
          <a:off x="2749541" y="3580111"/>
          <a:ext cx="1525937" cy="9537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 panose="020F0302020204030204"/>
            </a:rPr>
            <a:t>rules</a:t>
          </a:r>
          <a:endParaRPr lang="en-US" sz="16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>
              <a:latin typeface="Calibri Light" panose="020F0302020204030204"/>
            </a:rPr>
            <a:t>pair_range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>
              <a:latin typeface="Calibri Light" panose="020F0302020204030204"/>
            </a:rPr>
            <a:t>pair_function_range</a:t>
          </a:r>
          <a:endParaRPr lang="en-US" sz="1200" kern="1200">
            <a:latin typeface="Calibri Light" panose="020F0302020204030204"/>
          </a:endParaRPr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Calibri Light" panose="020F0302020204030204"/>
            </a:rPr>
            <a:t>circle</a:t>
          </a:r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Calibri Light" panose="020F0302020204030204"/>
            </a:rPr>
            <a:t>corridor</a:t>
          </a:r>
        </a:p>
      </dsp:txBody>
      <dsp:txXfrm>
        <a:off x="2777474" y="3608044"/>
        <a:ext cx="1470071" cy="897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B706D-5B11-4BCA-A189-1147F79C404C}">
      <dsp:nvSpPr>
        <dsp:cNvPr id="0" name=""/>
        <dsp:cNvSpPr/>
      </dsp:nvSpPr>
      <dsp:spPr>
        <a:xfrm>
          <a:off x="2368057" y="3695"/>
          <a:ext cx="1907421" cy="953710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err="1">
              <a:latin typeface="Calibri Light" panose="020F0302020204030204"/>
            </a:rPr>
            <a:t>config.json</a:t>
          </a:r>
          <a:endParaRPr lang="en-US" sz="3100" kern="1200"/>
        </a:p>
      </dsp:txBody>
      <dsp:txXfrm>
        <a:off x="2395990" y="31628"/>
        <a:ext cx="1851555" cy="897844"/>
      </dsp:txXfrm>
    </dsp:sp>
    <dsp:sp modelId="{5E71F5D8-2584-44E9-9D92-7973356FF6BB}">
      <dsp:nvSpPr>
        <dsp:cNvPr id="0" name=""/>
        <dsp:cNvSpPr/>
      </dsp:nvSpPr>
      <dsp:spPr>
        <a:xfrm>
          <a:off x="2558799" y="957406"/>
          <a:ext cx="190742" cy="7152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5283"/>
              </a:lnTo>
              <a:lnTo>
                <a:pt x="190742" y="715283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C8AB0D-1180-4E52-8730-86637597016F}">
      <dsp:nvSpPr>
        <dsp:cNvPr id="0" name=""/>
        <dsp:cNvSpPr/>
      </dsp:nvSpPr>
      <dsp:spPr>
        <a:xfrm>
          <a:off x="2749541" y="1195834"/>
          <a:ext cx="1525937" cy="9537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latin typeface="Calibri Light" panose="020F0302020204030204"/>
            </a:rPr>
            <a:t>motors_proxy</a:t>
          </a:r>
          <a:endParaRPr lang="en-US" sz="1600" kern="1200"/>
        </a:p>
      </dsp:txBody>
      <dsp:txXfrm>
        <a:off x="2777474" y="1223767"/>
        <a:ext cx="1470071" cy="897844"/>
      </dsp:txXfrm>
    </dsp:sp>
    <dsp:sp modelId="{92A94A40-A13B-4C40-9F61-BCF3BF4086DA}">
      <dsp:nvSpPr>
        <dsp:cNvPr id="0" name=""/>
        <dsp:cNvSpPr/>
      </dsp:nvSpPr>
      <dsp:spPr>
        <a:xfrm>
          <a:off x="2558799" y="957406"/>
          <a:ext cx="190742" cy="1907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7421"/>
              </a:lnTo>
              <a:lnTo>
                <a:pt x="190742" y="1907421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2ED651-C8B1-46D5-98D1-EBB053C3E6A1}">
      <dsp:nvSpPr>
        <dsp:cNvPr id="0" name=""/>
        <dsp:cNvSpPr/>
      </dsp:nvSpPr>
      <dsp:spPr>
        <a:xfrm>
          <a:off x="2749541" y="2387972"/>
          <a:ext cx="1525937" cy="9537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 panose="020F0302020204030204"/>
            </a:rPr>
            <a:t>axes + default ranges</a:t>
          </a:r>
          <a:endParaRPr lang="en-US" sz="1600" kern="1200"/>
        </a:p>
      </dsp:txBody>
      <dsp:txXfrm>
        <a:off x="2777474" y="2415905"/>
        <a:ext cx="1470071" cy="897844"/>
      </dsp:txXfrm>
    </dsp:sp>
    <dsp:sp modelId="{DA16120F-96CF-4354-99E7-A1975D2DA44B}">
      <dsp:nvSpPr>
        <dsp:cNvPr id="0" name=""/>
        <dsp:cNvSpPr/>
      </dsp:nvSpPr>
      <dsp:spPr>
        <a:xfrm>
          <a:off x="2558799" y="957406"/>
          <a:ext cx="190742" cy="3099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9560"/>
              </a:lnTo>
              <a:lnTo>
                <a:pt x="190742" y="3099560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F38049-174E-4A64-8A2C-A24EECE4AA1B}">
      <dsp:nvSpPr>
        <dsp:cNvPr id="0" name=""/>
        <dsp:cNvSpPr/>
      </dsp:nvSpPr>
      <dsp:spPr>
        <a:xfrm>
          <a:off x="2749541" y="3580111"/>
          <a:ext cx="1525937" cy="9537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 panose="020F0302020204030204"/>
            </a:rPr>
            <a:t>rules</a:t>
          </a:r>
          <a:endParaRPr lang="en-US" sz="16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>
              <a:latin typeface="Calibri Light" panose="020F0302020204030204"/>
            </a:rPr>
            <a:t>pair_range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>
              <a:latin typeface="Calibri Light" panose="020F0302020204030204"/>
            </a:rPr>
            <a:t>pair_function_range</a:t>
          </a:r>
          <a:endParaRPr lang="en-US" sz="1200" kern="1200">
            <a:latin typeface="Calibri Light" panose="020F0302020204030204"/>
          </a:endParaRPr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Calibri Light" panose="020F0302020204030204"/>
            </a:rPr>
            <a:t>circle</a:t>
          </a:r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Calibri Light" panose="020F0302020204030204"/>
            </a:rPr>
            <a:t>corridor</a:t>
          </a:r>
        </a:p>
      </dsp:txBody>
      <dsp:txXfrm>
        <a:off x="2777474" y="3608044"/>
        <a:ext cx="1470071" cy="897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B706D-5B11-4BCA-A189-1147F79C404C}">
      <dsp:nvSpPr>
        <dsp:cNvPr id="0" name=""/>
        <dsp:cNvSpPr/>
      </dsp:nvSpPr>
      <dsp:spPr>
        <a:xfrm>
          <a:off x="2368057" y="3695"/>
          <a:ext cx="1907421" cy="953710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err="1">
              <a:latin typeface="Calibri Light" panose="020F0302020204030204"/>
            </a:rPr>
            <a:t>config.json</a:t>
          </a:r>
          <a:endParaRPr lang="en-US" sz="3100" kern="1200"/>
        </a:p>
      </dsp:txBody>
      <dsp:txXfrm>
        <a:off x="2395990" y="31628"/>
        <a:ext cx="1851555" cy="897844"/>
      </dsp:txXfrm>
    </dsp:sp>
    <dsp:sp modelId="{5E71F5D8-2584-44E9-9D92-7973356FF6BB}">
      <dsp:nvSpPr>
        <dsp:cNvPr id="0" name=""/>
        <dsp:cNvSpPr/>
      </dsp:nvSpPr>
      <dsp:spPr>
        <a:xfrm>
          <a:off x="2558799" y="957406"/>
          <a:ext cx="190742" cy="7152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5283"/>
              </a:lnTo>
              <a:lnTo>
                <a:pt x="190742" y="715283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C8AB0D-1180-4E52-8730-86637597016F}">
      <dsp:nvSpPr>
        <dsp:cNvPr id="0" name=""/>
        <dsp:cNvSpPr/>
      </dsp:nvSpPr>
      <dsp:spPr>
        <a:xfrm>
          <a:off x="2749541" y="1195834"/>
          <a:ext cx="1525937" cy="9537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latin typeface="Calibri Light" panose="020F0302020204030204"/>
            </a:rPr>
            <a:t>motors_proxy</a:t>
          </a:r>
          <a:endParaRPr lang="en-US" sz="1600" kern="1200"/>
        </a:p>
      </dsp:txBody>
      <dsp:txXfrm>
        <a:off x="2777474" y="1223767"/>
        <a:ext cx="1470071" cy="897844"/>
      </dsp:txXfrm>
    </dsp:sp>
    <dsp:sp modelId="{92A94A40-A13B-4C40-9F61-BCF3BF4086DA}">
      <dsp:nvSpPr>
        <dsp:cNvPr id="0" name=""/>
        <dsp:cNvSpPr/>
      </dsp:nvSpPr>
      <dsp:spPr>
        <a:xfrm>
          <a:off x="2558799" y="957406"/>
          <a:ext cx="190742" cy="1907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7421"/>
              </a:lnTo>
              <a:lnTo>
                <a:pt x="190742" y="1907421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2ED651-C8B1-46D5-98D1-EBB053C3E6A1}">
      <dsp:nvSpPr>
        <dsp:cNvPr id="0" name=""/>
        <dsp:cNvSpPr/>
      </dsp:nvSpPr>
      <dsp:spPr>
        <a:xfrm>
          <a:off x="2749541" y="2387972"/>
          <a:ext cx="1525937" cy="9537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 panose="020F0302020204030204"/>
            </a:rPr>
            <a:t>axes + default ranges</a:t>
          </a:r>
          <a:endParaRPr lang="en-US" sz="1600" kern="1200"/>
        </a:p>
      </dsp:txBody>
      <dsp:txXfrm>
        <a:off x="2777474" y="2415905"/>
        <a:ext cx="1470071" cy="897844"/>
      </dsp:txXfrm>
    </dsp:sp>
    <dsp:sp modelId="{DA16120F-96CF-4354-99E7-A1975D2DA44B}">
      <dsp:nvSpPr>
        <dsp:cNvPr id="0" name=""/>
        <dsp:cNvSpPr/>
      </dsp:nvSpPr>
      <dsp:spPr>
        <a:xfrm>
          <a:off x="2558799" y="957406"/>
          <a:ext cx="190742" cy="3099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9560"/>
              </a:lnTo>
              <a:lnTo>
                <a:pt x="190742" y="3099560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F38049-174E-4A64-8A2C-A24EECE4AA1B}">
      <dsp:nvSpPr>
        <dsp:cNvPr id="0" name=""/>
        <dsp:cNvSpPr/>
      </dsp:nvSpPr>
      <dsp:spPr>
        <a:xfrm>
          <a:off x="2749541" y="3580111"/>
          <a:ext cx="1525937" cy="9537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 panose="020F0302020204030204"/>
            </a:rPr>
            <a:t>rules</a:t>
          </a:r>
          <a:endParaRPr lang="en-US" sz="16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>
              <a:latin typeface="Calibri Light" panose="020F0302020204030204"/>
            </a:rPr>
            <a:t>pair_range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>
              <a:latin typeface="Calibri Light" panose="020F0302020204030204"/>
            </a:rPr>
            <a:t>pair_function_range</a:t>
          </a:r>
          <a:endParaRPr lang="en-US" sz="1200" kern="1200">
            <a:latin typeface="Calibri Light" panose="020F0302020204030204"/>
          </a:endParaRPr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Calibri Light" panose="020F0302020204030204"/>
            </a:rPr>
            <a:t>circle</a:t>
          </a:r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Calibri Light" panose="020F0302020204030204"/>
            </a:rPr>
            <a:t>corridor</a:t>
          </a:r>
        </a:p>
      </dsp:txBody>
      <dsp:txXfrm>
        <a:off x="2777474" y="3608044"/>
        <a:ext cx="1470071" cy="897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B706D-5B11-4BCA-A189-1147F79C404C}">
      <dsp:nvSpPr>
        <dsp:cNvPr id="0" name=""/>
        <dsp:cNvSpPr/>
      </dsp:nvSpPr>
      <dsp:spPr>
        <a:xfrm>
          <a:off x="2368057" y="3695"/>
          <a:ext cx="1907421" cy="953710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err="1">
              <a:latin typeface="Calibri Light" panose="020F0302020204030204"/>
            </a:rPr>
            <a:t>config.json</a:t>
          </a:r>
          <a:endParaRPr lang="en-US" sz="3100" kern="1200"/>
        </a:p>
      </dsp:txBody>
      <dsp:txXfrm>
        <a:off x="2395990" y="31628"/>
        <a:ext cx="1851555" cy="897844"/>
      </dsp:txXfrm>
    </dsp:sp>
    <dsp:sp modelId="{5E71F5D8-2584-44E9-9D92-7973356FF6BB}">
      <dsp:nvSpPr>
        <dsp:cNvPr id="0" name=""/>
        <dsp:cNvSpPr/>
      </dsp:nvSpPr>
      <dsp:spPr>
        <a:xfrm>
          <a:off x="2558799" y="957406"/>
          <a:ext cx="190742" cy="7152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5283"/>
              </a:lnTo>
              <a:lnTo>
                <a:pt x="190742" y="715283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C8AB0D-1180-4E52-8730-86637597016F}">
      <dsp:nvSpPr>
        <dsp:cNvPr id="0" name=""/>
        <dsp:cNvSpPr/>
      </dsp:nvSpPr>
      <dsp:spPr>
        <a:xfrm>
          <a:off x="2749541" y="1195834"/>
          <a:ext cx="1525937" cy="9537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latin typeface="Calibri Light" panose="020F0302020204030204"/>
            </a:rPr>
            <a:t>motors_proxy</a:t>
          </a:r>
          <a:endParaRPr lang="en-US" sz="1600" kern="1200"/>
        </a:p>
      </dsp:txBody>
      <dsp:txXfrm>
        <a:off x="2777474" y="1223767"/>
        <a:ext cx="1470071" cy="897844"/>
      </dsp:txXfrm>
    </dsp:sp>
    <dsp:sp modelId="{92A94A40-A13B-4C40-9F61-BCF3BF4086DA}">
      <dsp:nvSpPr>
        <dsp:cNvPr id="0" name=""/>
        <dsp:cNvSpPr/>
      </dsp:nvSpPr>
      <dsp:spPr>
        <a:xfrm>
          <a:off x="2558799" y="957406"/>
          <a:ext cx="190742" cy="1907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7421"/>
              </a:lnTo>
              <a:lnTo>
                <a:pt x="190742" y="1907421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2ED651-C8B1-46D5-98D1-EBB053C3E6A1}">
      <dsp:nvSpPr>
        <dsp:cNvPr id="0" name=""/>
        <dsp:cNvSpPr/>
      </dsp:nvSpPr>
      <dsp:spPr>
        <a:xfrm>
          <a:off x="2749541" y="2387972"/>
          <a:ext cx="1525937" cy="9537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 panose="020F0302020204030204"/>
            </a:rPr>
            <a:t>axes + default ranges</a:t>
          </a:r>
          <a:endParaRPr lang="en-US" sz="1600" kern="1200"/>
        </a:p>
      </dsp:txBody>
      <dsp:txXfrm>
        <a:off x="2777474" y="2415905"/>
        <a:ext cx="1470071" cy="897844"/>
      </dsp:txXfrm>
    </dsp:sp>
    <dsp:sp modelId="{DA16120F-96CF-4354-99E7-A1975D2DA44B}">
      <dsp:nvSpPr>
        <dsp:cNvPr id="0" name=""/>
        <dsp:cNvSpPr/>
      </dsp:nvSpPr>
      <dsp:spPr>
        <a:xfrm>
          <a:off x="2558799" y="957406"/>
          <a:ext cx="190742" cy="3099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9560"/>
              </a:lnTo>
              <a:lnTo>
                <a:pt x="190742" y="3099560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F38049-174E-4A64-8A2C-A24EECE4AA1B}">
      <dsp:nvSpPr>
        <dsp:cNvPr id="0" name=""/>
        <dsp:cNvSpPr/>
      </dsp:nvSpPr>
      <dsp:spPr>
        <a:xfrm>
          <a:off x="2749541" y="3580111"/>
          <a:ext cx="1525937" cy="9537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 panose="020F0302020204030204"/>
            </a:rPr>
            <a:t>rules</a:t>
          </a:r>
          <a:endParaRPr lang="en-US" sz="16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>
              <a:latin typeface="Calibri Light" panose="020F0302020204030204"/>
            </a:rPr>
            <a:t>pair_range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err="1">
              <a:latin typeface="Calibri Light" panose="020F0302020204030204"/>
            </a:rPr>
            <a:t>pair_function_range</a:t>
          </a:r>
          <a:endParaRPr lang="en-US" sz="1200" kern="1200">
            <a:latin typeface="Calibri Light" panose="020F0302020204030204"/>
          </a:endParaRPr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Calibri Light" panose="020F0302020204030204"/>
            </a:rPr>
            <a:t>circle</a:t>
          </a:r>
        </a:p>
        <a:p>
          <a:pPr marL="114300" lvl="2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Calibri Light" panose="020F0302020204030204"/>
            </a:rPr>
            <a:t>corridor</a:t>
          </a:r>
        </a:p>
      </dsp:txBody>
      <dsp:txXfrm>
        <a:off x="2777474" y="3608044"/>
        <a:ext cx="1470071" cy="897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E6B26D2-D4EB-4F2A-AF86-86DAAAF2B3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5803901-4EB8-4B7D-A8A7-B3E5A803DA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BF74E-F782-4A87-9517-D0F05EC80680}" type="datetimeFigureOut">
              <a:rPr lang="pl-PL" smtClean="0"/>
              <a:t>08.06.2026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195C808-05E6-4FE6-9072-A13A981A02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D2DE4E-04FD-4AD7-B0C7-245CFD5C7E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9F2B0-91E5-409C-82F6-5FDA81DA05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99244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B8CFA-D2E1-421C-9FF1-72A3BDF2EFF6}" type="datetimeFigureOut">
              <a:rPr lang="pl-PL" smtClean="0"/>
              <a:t>08.06.2026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927C9-E85E-485B-B23B-28B37B751B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40376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17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C3864-D098-CA46-48E3-4E8F894DD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29A2B5-2A14-9B25-B713-AD7248358D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32017C-C33E-6F08-7565-CF38DA69EE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Config is validated. Now only 2 shapes supported. </a:t>
            </a:r>
          </a:p>
          <a:p>
            <a:r>
              <a:rPr lang="en-US">
                <a:ea typeface="Calibri"/>
                <a:cs typeface="Calibri"/>
              </a:rPr>
              <a:t>The movement path can be configured – but doesn’t have to. </a:t>
            </a:r>
          </a:p>
          <a:p>
            <a:r>
              <a:rPr lang="en-US">
                <a:ea typeface="Calibri"/>
                <a:cs typeface="Calibri"/>
              </a:rPr>
              <a:t>Collision logic is being executed by façade (checking for collision, updating allowed ranges) and controller – </a:t>
            </a:r>
            <a:r>
              <a:rPr lang="en-US" err="1">
                <a:ea typeface="Calibri"/>
                <a:cs typeface="Calibri"/>
              </a:rPr>
              <a:t>realising</a:t>
            </a:r>
            <a:r>
              <a:rPr lang="en-US">
                <a:ea typeface="Calibri"/>
                <a:cs typeface="Calibri"/>
              </a:rPr>
              <a:t> path movement when direct movement is not possible.</a:t>
            </a:r>
          </a:p>
          <a:p>
            <a:r>
              <a:rPr lang="en-US">
                <a:ea typeface="Calibri"/>
                <a:cs typeface="Calibri"/>
              </a:rPr>
              <a:t>All ranges have to be defined in config in dial position.</a:t>
            </a:r>
          </a:p>
          <a:p>
            <a:r>
              <a:rPr lang="en-US">
                <a:ea typeface="Calibri"/>
                <a:cs typeface="Calibri"/>
              </a:rPr>
              <a:t>End stations that need prevention form collision: Ciri, …, ...</a:t>
            </a:r>
          </a:p>
        </p:txBody>
      </p:sp>
    </p:spTree>
    <p:extLst>
      <p:ext uri="{BB962C8B-B14F-4D97-AF65-F5344CB8AC3E}">
        <p14:creationId xmlns:p14="http://schemas.microsoft.com/office/powerpoint/2010/main" val="1499413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659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7BBCB-F396-FBE6-2665-F632B0726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9939E3-6FDA-0B67-31E0-CF899F3D66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ED9A40-1695-FCBF-50C7-46A0BF1D8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>
                <a:ea typeface="Calibri"/>
                <a:cs typeface="Calibri"/>
              </a:rPr>
              <a:t>Vue 2 -&gt; </a:t>
            </a:r>
            <a:r>
              <a:rPr lang="en-US" dirty="0" err="1">
                <a:ea typeface="Calibri"/>
                <a:cs typeface="Calibri"/>
              </a:rPr>
              <a:t>vue</a:t>
            </a:r>
            <a:r>
              <a:rPr lang="en-US" dirty="0">
                <a:ea typeface="Calibri"/>
                <a:cs typeface="Calibri"/>
              </a:rPr>
              <a:t> 3</a:t>
            </a:r>
            <a:endParaRPr lang="en-US"/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Archived data is used for displaying longer periods of time on graph</a:t>
            </a: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6780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FD135-1B15-5996-7265-200286770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325094-42FC-1D7F-059A-04A5D52EB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1C8AEA-3941-1C6A-7382-19F281196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>
                <a:ea typeface="Calibri"/>
                <a:cs typeface="Calibri"/>
              </a:rPr>
              <a:t>Vue 2 -&gt; </a:t>
            </a:r>
            <a:r>
              <a:rPr lang="en-US" dirty="0" err="1">
                <a:ea typeface="Calibri"/>
                <a:cs typeface="Calibri"/>
              </a:rPr>
              <a:t>vue</a:t>
            </a:r>
            <a:r>
              <a:rPr lang="en-US" dirty="0">
                <a:ea typeface="Calibri"/>
                <a:cs typeface="Calibri"/>
              </a:rPr>
              <a:t> 3</a:t>
            </a:r>
            <a:endParaRPr lang="en-US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en-US" dirty="0">
                <a:ea typeface="Calibri"/>
                <a:cs typeface="Calibri"/>
              </a:rPr>
              <a:t>Archived data is used for displaying longer periods f </a:t>
            </a:r>
            <a:r>
              <a:rPr lang="en-US" dirty="0" err="1">
                <a:ea typeface="Calibri"/>
                <a:cs typeface="Calibri"/>
              </a:rPr>
              <a:t>timeon</a:t>
            </a:r>
            <a:r>
              <a:rPr lang="en-US" dirty="0">
                <a:ea typeface="Calibri"/>
                <a:cs typeface="Calibri"/>
              </a:rPr>
              <a:t> graph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Synoptic view along with station lookup</a:t>
            </a:r>
            <a:endParaRPr lang="en-US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en-US" dirty="0">
                <a:ea typeface="Calibri"/>
                <a:cs typeface="Calibri"/>
              </a:rPr>
              <a:t>Dialog display with more stations attributes</a:t>
            </a:r>
            <a:endParaRPr lang="en-US" dirty="0" err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2903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F7930-917D-59D3-8DDC-C0FE025CD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0600A-BF6F-831A-F187-C046746813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A2CFEA-8842-32E4-971E-23320473CD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>
                <a:ea typeface="Calibri"/>
                <a:cs typeface="Calibri"/>
              </a:rPr>
              <a:t>Vue 2 -&gt; </a:t>
            </a:r>
            <a:r>
              <a:rPr lang="en-US" dirty="0" err="1">
                <a:ea typeface="Calibri"/>
                <a:cs typeface="Calibri"/>
              </a:rPr>
              <a:t>vue</a:t>
            </a:r>
            <a:r>
              <a:rPr lang="en-US" dirty="0">
                <a:ea typeface="Calibri"/>
                <a:cs typeface="Calibri"/>
              </a:rPr>
              <a:t> 3</a:t>
            </a:r>
          </a:p>
          <a:p>
            <a:pPr marL="228600" indent="-228600">
              <a:buAutoNum type="arabicPeriod"/>
            </a:pPr>
            <a:r>
              <a:rPr lang="en-US" dirty="0">
                <a:ea typeface="Calibri"/>
                <a:cs typeface="Calibri"/>
              </a:rPr>
              <a:t>Archived data is used for displaying longer periods of time on graph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>
                <a:ea typeface="Calibri"/>
                <a:cs typeface="Calibri"/>
              </a:rPr>
              <a:t>Synoptic view along with station lookup</a:t>
            </a:r>
          </a:p>
          <a:p>
            <a:pPr marL="228600" indent="-228600">
              <a:buAutoNum type="arabicPeriod"/>
            </a:pPr>
            <a:r>
              <a:rPr lang="en-US" dirty="0">
                <a:ea typeface="Calibri"/>
                <a:cs typeface="Calibri"/>
              </a:rPr>
              <a:t>Dialog display with more stations attributes</a:t>
            </a:r>
            <a:endParaRPr lang="en-US" dirty="0" err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0174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>
                <a:ea typeface="Calibri"/>
                <a:cs typeface="Calibri"/>
              </a:rPr>
              <a:t>We can manage positions of motors using specific profiles, that are predefined. </a:t>
            </a:r>
          </a:p>
          <a:p>
            <a:pPr marL="228600" indent="-228600">
              <a:buAutoNum type="arabicPeriod"/>
            </a:pPr>
            <a:r>
              <a:rPr lang="en-US" dirty="0">
                <a:ea typeface="Calibri"/>
                <a:cs typeface="Calibri"/>
              </a:rPr>
              <a:t>All snaps are saved in dedicated catalog as </a:t>
            </a:r>
            <a:r>
              <a:rPr lang="en-US" dirty="0" err="1">
                <a:ea typeface="Calibri"/>
                <a:cs typeface="Calibri"/>
              </a:rPr>
              <a:t>json</a:t>
            </a:r>
            <a:r>
              <a:rPr lang="en-US" dirty="0">
                <a:ea typeface="Calibri"/>
                <a:cs typeface="Calibri"/>
              </a:rPr>
              <a:t> (profile -&gt; catalog -&gt; snapshots), Format: id, creation date, motors and their params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History of snaps for modes.</a:t>
            </a:r>
            <a:endParaRPr lang="en-US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Display data from snaps</a:t>
            </a:r>
            <a:endParaRPr lang="en-US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And restore motors config from snaps</a:t>
            </a:r>
            <a:endParaRPr lang="en-US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Delete snaps</a:t>
            </a:r>
            <a:endParaRPr lang="en-US" dirty="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Ciri profiles: FTIR, OPTIR, NANO-FTIR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978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2531F-2381-0D4B-E3BB-FFA5CDF10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BC3CB0-56ED-2FA2-62BB-639AA9F21D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BA76D3-073D-35DF-ED68-4EFCBF84CB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>
                <a:ea typeface="Calibri"/>
                <a:cs typeface="Calibri"/>
              </a:rPr>
              <a:t>We can manage positions of motors using specific profiles, that are predefined. </a:t>
            </a:r>
          </a:p>
          <a:p>
            <a:pPr marL="228600" indent="-228600">
              <a:buAutoNum type="arabicPeriod"/>
            </a:pPr>
            <a:r>
              <a:rPr lang="en-US" dirty="0">
                <a:ea typeface="Calibri"/>
                <a:cs typeface="Calibri"/>
              </a:rPr>
              <a:t>All snaps are saved in dedicated catalog as </a:t>
            </a:r>
            <a:r>
              <a:rPr lang="en-US" dirty="0" err="1">
                <a:ea typeface="Calibri"/>
                <a:cs typeface="Calibri"/>
              </a:rPr>
              <a:t>json</a:t>
            </a:r>
            <a:r>
              <a:rPr lang="en-US" dirty="0">
                <a:ea typeface="Calibri"/>
                <a:cs typeface="Calibri"/>
              </a:rPr>
              <a:t> (profile -&gt; catalog -&gt; snapshots), Format: id, creation date, motors and their params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History of snaps for modes.</a:t>
            </a:r>
            <a:endParaRPr lang="en-US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Display data from snaps</a:t>
            </a:r>
            <a:endParaRPr lang="en-US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And restore motors config from snaps</a:t>
            </a:r>
            <a:endParaRPr lang="en-US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Delete snaps</a:t>
            </a:r>
            <a:endParaRPr lang="en-US" dirty="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Ciri profiles: FTIR, OPTIR, NANO-FTIR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2288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36316-E4E9-E89A-B140-AC21162D6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5377EE-4E9E-0D6D-9F12-DCBC9F15EA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5E70E2-CD84-6B29-FC6F-59F4688929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>
                <a:ea typeface="Calibri"/>
                <a:cs typeface="Calibri"/>
              </a:rPr>
              <a:t>We can manage positions of motors using specific profiles, that are predefined. </a:t>
            </a:r>
          </a:p>
          <a:p>
            <a:pPr marL="228600" indent="-228600">
              <a:buAutoNum type="arabicPeriod"/>
            </a:pPr>
            <a:r>
              <a:rPr lang="en-US" dirty="0">
                <a:ea typeface="Calibri"/>
                <a:cs typeface="Calibri"/>
              </a:rPr>
              <a:t>All snaps are saved in dedicated catalog as </a:t>
            </a:r>
            <a:r>
              <a:rPr lang="en-US" dirty="0" err="1">
                <a:ea typeface="Calibri"/>
                <a:cs typeface="Calibri"/>
              </a:rPr>
              <a:t>json</a:t>
            </a:r>
            <a:r>
              <a:rPr lang="en-US" dirty="0">
                <a:ea typeface="Calibri"/>
                <a:cs typeface="Calibri"/>
              </a:rPr>
              <a:t> (profile -&gt; catalog -&gt; snapshots), Format: id, creation date, motors and their params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History of snaps for modes.</a:t>
            </a:r>
            <a:endParaRPr lang="en-US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Display data from snaps</a:t>
            </a:r>
            <a:endParaRPr lang="en-US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And restore motors config from snaps</a:t>
            </a:r>
            <a:endParaRPr lang="en-US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Delete snaps</a:t>
            </a:r>
            <a:endParaRPr lang="en-US" dirty="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Ciri profiles: FTIR, OPTIR, NANO-FTIR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484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1FAC9-9C17-DE51-2870-3DF8BFE1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1BD67D-73DE-A27A-C3BD-3DC09EF743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4C5F09-19E9-183F-E59B-B913E2DE8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We can manage positions of motors using specific profiles, that are predefined. 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All snaps are saved in dedicated catalog as </a:t>
            </a:r>
            <a:r>
              <a:rPr lang="en-US" err="1">
                <a:ea typeface="Calibri"/>
                <a:cs typeface="Calibri"/>
              </a:rPr>
              <a:t>json</a:t>
            </a:r>
            <a:r>
              <a:rPr lang="en-US">
                <a:ea typeface="Calibri"/>
                <a:cs typeface="Calibri"/>
              </a:rPr>
              <a:t> (profile -&gt; catalog -&gt; snapshots), Format: id, creation date, motors and their params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History of snaps for modes.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Display data from snaps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And restore motors config from snaps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Delete snaps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Ciri profiles: FTIR, OPTIR, NANO-FTIR</a:t>
            </a:r>
          </a:p>
        </p:txBody>
      </p:sp>
    </p:spTree>
    <p:extLst>
      <p:ext uri="{BB962C8B-B14F-4D97-AF65-F5344CB8AC3E}">
        <p14:creationId xmlns:p14="http://schemas.microsoft.com/office/powerpoint/2010/main" val="3328717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A70EC-62A5-03AB-D5AF-D9E38CF1C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74B050-1BB0-9C3C-9849-FEA6DCC7FA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6B70A8-FC63-9B03-E800-032EE1404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Now macros are called from </a:t>
            </a:r>
            <a:r>
              <a:rPr lang="en-US" err="1">
                <a:ea typeface="Calibri"/>
                <a:cs typeface="Calibri"/>
              </a:rPr>
              <a:t>spock</a:t>
            </a:r>
            <a:r>
              <a:rPr lang="en-US">
                <a:ea typeface="Calibri"/>
                <a:cs typeface="Calibri"/>
              </a:rPr>
              <a:t>. </a:t>
            </a:r>
            <a:r>
              <a:rPr lang="en-US" dirty="0">
                <a:ea typeface="Calibri"/>
                <a:cs typeface="Calibri"/>
              </a:rPr>
              <a:t>In future: combine functionality and add GUI.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Macros are called using door, where is Results </a:t>
            </a:r>
            <a:r>
              <a:rPr lang="en-US" dirty="0">
                <a:ea typeface="Calibri"/>
                <a:cs typeface="Calibri"/>
              </a:rPr>
              <a:t>– attribute that updates depending on what macro returns and how it executes. It can e.g. return the list of profiles.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Tango device subscribes </a:t>
            </a:r>
            <a:r>
              <a:rPr lang="en-US" dirty="0">
                <a:ea typeface="Calibri"/>
                <a:cs typeface="Calibri"/>
              </a:rPr>
              <a:t>to change event "Results", </a:t>
            </a:r>
            <a:endParaRPr lang="en-US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Tango Device calls macro which causes Results to change (push change event)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In</a:t>
            </a:r>
            <a:r>
              <a:rPr lang="en-US" dirty="0">
                <a:ea typeface="Calibri"/>
                <a:cs typeface="Calibri"/>
              </a:rPr>
              <a:t> callback function the value of event is read and the attribute in Tango Device</a:t>
            </a:r>
            <a:r>
              <a:rPr lang="en-US">
                <a:ea typeface="Calibri"/>
                <a:cs typeface="Calibri"/>
              </a:rPr>
              <a:t> updated based on that</a:t>
            </a:r>
            <a:r>
              <a:rPr lang="en-US" dirty="0">
                <a:ea typeface="Calibri"/>
                <a:cs typeface="Calibri"/>
              </a:rPr>
              <a:t>.</a:t>
            </a:r>
            <a:endParaRPr lang="en-US"/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QA:</a:t>
            </a:r>
          </a:p>
          <a:p>
            <a:r>
              <a:rPr lang="en-US">
                <a:ea typeface="Calibri"/>
                <a:cs typeface="Calibri"/>
              </a:rPr>
              <a:t>Why not facade -&gt; troubles with local attributes so it is done in DS and events are pushed for future GUI. </a:t>
            </a:r>
          </a:p>
          <a:p>
            <a:r>
              <a:rPr lang="en-US">
                <a:ea typeface="Calibri"/>
                <a:cs typeface="Calibri"/>
              </a:rPr>
              <a:t>It works for macros using single parameter, problem with using more parameters</a:t>
            </a:r>
          </a:p>
        </p:txBody>
      </p:sp>
    </p:spTree>
    <p:extLst>
      <p:ext uri="{BB962C8B-B14F-4D97-AF65-F5344CB8AC3E}">
        <p14:creationId xmlns:p14="http://schemas.microsoft.com/office/powerpoint/2010/main" val="2597133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8F5E-F8E7-F196-A8A3-171B84028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11C350-CC1D-B82D-7479-8A28B9514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32F2A7-DA3F-E508-BFAC-96960BEDF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Config is validated. Now only 2 shapes supported. </a:t>
            </a:r>
          </a:p>
          <a:p>
            <a:r>
              <a:rPr lang="en-US">
                <a:ea typeface="Calibri"/>
                <a:cs typeface="Calibri"/>
              </a:rPr>
              <a:t>The movement path can be configured – but doesn’t have to. </a:t>
            </a:r>
          </a:p>
          <a:p>
            <a:r>
              <a:rPr lang="en-US">
                <a:ea typeface="Calibri"/>
                <a:cs typeface="Calibri"/>
              </a:rPr>
              <a:t>Collision logic is being executed by façade (checking for collision, updating allowed ranges) and controller – </a:t>
            </a:r>
            <a:r>
              <a:rPr lang="en-US" err="1">
                <a:ea typeface="Calibri"/>
                <a:cs typeface="Calibri"/>
              </a:rPr>
              <a:t>realising</a:t>
            </a:r>
            <a:r>
              <a:rPr lang="en-US">
                <a:ea typeface="Calibri"/>
                <a:cs typeface="Calibri"/>
              </a:rPr>
              <a:t> path movement when direct movement is not possible.</a:t>
            </a:r>
          </a:p>
          <a:p>
            <a:r>
              <a:rPr lang="en-US">
                <a:ea typeface="Calibri"/>
                <a:cs typeface="Calibri"/>
              </a:rPr>
              <a:t>All ranges have to be defined in config in dial position.</a:t>
            </a:r>
          </a:p>
          <a:p>
            <a:r>
              <a:rPr lang="en-US">
                <a:ea typeface="Calibri"/>
                <a:cs typeface="Calibri"/>
              </a:rPr>
              <a:t>End stations that need prevention form collision: Ciri, …, ...</a:t>
            </a:r>
          </a:p>
        </p:txBody>
      </p:sp>
    </p:spTree>
    <p:extLst>
      <p:ext uri="{BB962C8B-B14F-4D97-AF65-F5344CB8AC3E}">
        <p14:creationId xmlns:p14="http://schemas.microsoft.com/office/powerpoint/2010/main" val="3476937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FCCE1-20C1-E9CC-DB35-FCB577037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69E9F0-C00A-8EFB-910C-7E8FFFC33C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9841E4-63CE-F8A3-AF4E-5851D66F65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Config is validated. Now only 2 shapes supported. </a:t>
            </a:r>
          </a:p>
          <a:p>
            <a:r>
              <a:rPr lang="en-US">
                <a:ea typeface="Calibri"/>
                <a:cs typeface="Calibri"/>
              </a:rPr>
              <a:t>The movement path can be configured – but doesn’t have to. </a:t>
            </a:r>
          </a:p>
          <a:p>
            <a:r>
              <a:rPr lang="en-US">
                <a:ea typeface="Calibri"/>
                <a:cs typeface="Calibri"/>
              </a:rPr>
              <a:t>Collision logic is being executed by façade (checking for collision, updating allowed ranges) and controller – </a:t>
            </a:r>
            <a:r>
              <a:rPr lang="en-US" err="1">
                <a:ea typeface="Calibri"/>
                <a:cs typeface="Calibri"/>
              </a:rPr>
              <a:t>realising</a:t>
            </a:r>
            <a:r>
              <a:rPr lang="en-US">
                <a:ea typeface="Calibri"/>
                <a:cs typeface="Calibri"/>
              </a:rPr>
              <a:t> path movement when direct movement is not possible.</a:t>
            </a:r>
          </a:p>
          <a:p>
            <a:r>
              <a:rPr lang="en-US">
                <a:ea typeface="Calibri"/>
                <a:cs typeface="Calibri"/>
              </a:rPr>
              <a:t>All ranges have to be defined in config in dial position.</a:t>
            </a:r>
          </a:p>
          <a:p>
            <a:r>
              <a:rPr lang="en-US">
                <a:ea typeface="Calibri"/>
                <a:cs typeface="Calibri"/>
              </a:rPr>
              <a:t>End stations that need prevention form collision: Ciri, …, ...</a:t>
            </a:r>
          </a:p>
        </p:txBody>
      </p:sp>
    </p:spTree>
    <p:extLst>
      <p:ext uri="{BB962C8B-B14F-4D97-AF65-F5344CB8AC3E}">
        <p14:creationId xmlns:p14="http://schemas.microsoft.com/office/powerpoint/2010/main" val="1135193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20DEF-FF3D-C524-A3AD-41074F7DB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996EBE-778C-6570-C891-3DF2B1CAA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7EC2F9-1899-F406-4858-D068EEA54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Config is validated. Now only 2 shapes supported. </a:t>
            </a:r>
          </a:p>
          <a:p>
            <a:r>
              <a:rPr lang="en-US">
                <a:ea typeface="Calibri"/>
                <a:cs typeface="Calibri"/>
              </a:rPr>
              <a:t>The movement path can be configured – but doesn’t have to. </a:t>
            </a:r>
          </a:p>
          <a:p>
            <a:r>
              <a:rPr lang="en-US">
                <a:ea typeface="Calibri"/>
                <a:cs typeface="Calibri"/>
              </a:rPr>
              <a:t>Collision logic is being executed by façade (checking for collision, updating allowed ranges) and controller – </a:t>
            </a:r>
            <a:r>
              <a:rPr lang="en-US" err="1">
                <a:ea typeface="Calibri"/>
                <a:cs typeface="Calibri"/>
              </a:rPr>
              <a:t>realising</a:t>
            </a:r>
            <a:r>
              <a:rPr lang="en-US">
                <a:ea typeface="Calibri"/>
                <a:cs typeface="Calibri"/>
              </a:rPr>
              <a:t> path movement when direct movement is not possible.</a:t>
            </a:r>
          </a:p>
          <a:p>
            <a:r>
              <a:rPr lang="en-US">
                <a:ea typeface="Calibri"/>
                <a:cs typeface="Calibri"/>
              </a:rPr>
              <a:t>All ranges have to be defined in config in dial position.</a:t>
            </a:r>
          </a:p>
          <a:p>
            <a:r>
              <a:rPr lang="en-US">
                <a:ea typeface="Calibri"/>
                <a:cs typeface="Calibri"/>
              </a:rPr>
              <a:t>End stations that need prevention form collision: Ciri, …, ...</a:t>
            </a:r>
          </a:p>
        </p:txBody>
      </p:sp>
    </p:spTree>
    <p:extLst>
      <p:ext uri="{BB962C8B-B14F-4D97-AF65-F5344CB8AC3E}">
        <p14:creationId xmlns:p14="http://schemas.microsoft.com/office/powerpoint/2010/main" val="1481185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BB13DE-631D-4B47-87B2-AD98F9FCE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3E17F60-EE3B-4409-86CF-A115CD9F2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217B051-F484-4387-A0A7-FA3FCEC90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08.06.2026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502B15A-385C-4666-9BCA-1B385B4A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4E1032F-C0A7-401D-8B51-B60B7820B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621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9EFEEB-8578-41F1-AF93-D8ACC8B2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E61DE4E-DA0E-41F6-9BEF-23E631751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A3015D-1467-4A2B-854D-58C088E73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08.06.2026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7EB0B97-E938-4794-BADD-6344194A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5A9A8E8-10FE-462E-A667-B80D4248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4494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5137552-87BD-4DF4-B3A8-51A499468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6AE5155-A3AB-47C7-B62D-050221C3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9C11A94-C66D-4FD0-99A8-39303F918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08.06.2026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FD459B-CF2A-4971-A6A5-ED33A1C03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A3B068-79E7-4981-A68D-D485B3F13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5302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0C952C-A9FD-449A-8926-CF11BF148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4E947D-65A3-4D68-9227-CDB397F76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584E4B7-9826-4792-B9B6-D9B7CBFBF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08.06.2026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685B36E-466F-4194-AD0E-5A244A89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68E93F5-CCA9-42B0-89F5-D0D178AE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418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9661EE-63EA-4810-9F3C-A10064756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E94F67B-3B41-4E84-9B5F-DE45CA097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E14B808-81B0-4AED-B740-3A0C87E99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08.06.2026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9756891-CBA2-4175-98D5-47B02979F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C41EA80-1771-4C65-ADF8-AB8B90482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2050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2A6AA1-D9AC-43DA-9E64-BE12783C7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1818C7C-5F37-41E6-B7B6-275259731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F260694-F07D-41D5-A484-756863343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81B172D-2973-4534-AFF3-BC1056A50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08.06.2026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055FFB3-FEE5-43C9-B747-E6652EC5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1881587-31EF-4A8C-973F-2D6F2B1E0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64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921D5C-9C5C-421B-82E5-D18C6F11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2B05469-705B-4EE6-A8FF-B988B6428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B9335C4-A163-43F6-8ACF-A29164799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DC9532F-FF49-4BD1-B66A-BAE74CD6BD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3A0EDD0-2DEF-446F-A5CE-F2DF88122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0294D4E-DBE7-4A5D-83F8-4585EC2D8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08.06.2026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E3226C2-3C22-4EAB-B618-DDD058424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B225984-2CF9-4D80-84EA-A7579E0D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2582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0CDDA8-9E5D-433E-AB51-528C3C5DA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D4F6A6A-B655-441C-B9DC-0F87C8EAF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08.06.2026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1A0A05A-B887-4AFF-8364-3C09043C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F33F4EF-4E89-46B2-BCBE-3C829A472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813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0DDCC9C-D94E-4661-8927-D0E63683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08.06.2026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74DD5E0-06A4-4D4B-8F32-47C3CAB5B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8D0A0F4-79EE-413A-B9AA-C03C2C9A4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08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645CB6-2843-4102-B481-BFFD4098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A5E659-BAE1-45AA-A6AE-55D99B4CC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3063F89-C35E-47A1-9A68-F8AAB96DD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51195B1-6727-4259-9A42-1F9E1489E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08.06.2026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A8C425D-482E-43E1-B506-59CCC8CF7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14CD2D5-3ED2-4C4E-8771-DDB19C8B5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5649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B68806-D219-4FEA-B067-9560D9F32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5DCEDF2-3B75-4A81-80FA-1B1F6C332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EEB89A5-461B-4CDF-B230-A8FCB04D2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061927E-F3A2-4FC1-B8ED-A265AD5FC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08.06.2026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E86FA6E-2C86-42CB-8152-C50550A3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C438C8A-9FBF-4997-8189-144215B2F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956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EDE408C-1653-44D3-A41A-0DC30A9C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D84AAC8-3CD4-4EE4-9F43-F85DD95BF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DD40C32-A821-4720-9409-B476D679C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FC184-D1D5-4C5E-8E53-B68C3BD311FB}" type="datetimeFigureOut">
              <a:rPr lang="pl-PL" smtClean="0"/>
              <a:t>08.06.2026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C377C7-DC9C-4696-BF64-DD836E004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F233B6-9580-46E1-A7A7-41EA8F316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878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8.sv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diagramColors" Target="../diagrams/colors2.xml"/><Relationship Id="rId5" Type="http://schemas.openxmlformats.org/officeDocument/2006/relationships/image" Target="../media/image27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30.png"/><Relationship Id="rId9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diagramColors" Target="../diagrams/colors3.xml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30.png"/><Relationship Id="rId9" Type="http://schemas.openxmlformats.org/officeDocument/2006/relationships/diagramLayout" Target="../diagrams/layout3.xml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diagramColors" Target="../diagrams/colors4.xml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30.png"/><Relationship Id="rId9" Type="http://schemas.openxmlformats.org/officeDocument/2006/relationships/diagramLayout" Target="../diagrams/layout4.xml"/><Relationship Id="rId1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mailto:jakub.szlachetko@uj.edu.pl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323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C58493-E3CC-9C84-CD02-DE5993416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34C84E44-7E75-95D1-9F98-2D34A477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10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1" name="Tytuł 4">
            <a:extLst>
              <a:ext uri="{FF2B5EF4-FFF2-40B4-BE49-F238E27FC236}">
                <a16:creationId xmlns:a16="http://schemas.microsoft.com/office/drawing/2014/main" id="{1566D906-082F-72AC-FE57-9453C91BE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456954"/>
            <a:ext cx="11564983" cy="730244"/>
          </a:xfrm>
        </p:spPr>
        <p:txBody>
          <a:bodyPr anchor="ctr">
            <a:normAutofit/>
          </a:bodyPr>
          <a:lstStyle/>
          <a:p>
            <a:pPr algn="l"/>
            <a:r>
              <a:rPr lang="pl-PL" sz="180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Control System </a:t>
            </a:r>
            <a:r>
              <a:rPr lang="pl-PL" sz="180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stack</a:t>
            </a:r>
            <a:r>
              <a:rPr lang="pl-PL" sz="180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 in NSRC SOLARIS: </a:t>
            </a:r>
            <a:r>
              <a:rPr lang="pl-PL" sz="180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summary</a:t>
            </a:r>
            <a:endParaRPr lang="pl-PL" sz="1800">
              <a:solidFill>
                <a:srgbClr val="2C2B2B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2" name="Podtytuł 2">
            <a:extLst>
              <a:ext uri="{FF2B5EF4-FFF2-40B4-BE49-F238E27FC236}">
                <a16:creationId xmlns:a16="http://schemas.microsoft.com/office/drawing/2014/main" id="{A99CE915-2B3B-784B-9140-F15566C1A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1587500"/>
            <a:ext cx="11564983" cy="42278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OS: </a:t>
            </a:r>
            <a:r>
              <a:rPr lang="pl-PL" sz="1600" b="1">
                <a:solidFill>
                  <a:srgbClr val="2C2B2B"/>
                </a:solidFill>
                <a:latin typeface="Poppins"/>
                <a:cs typeface="Poppins"/>
              </a:rPr>
              <a:t>Alma 9 (</a:t>
            </a:r>
            <a:r>
              <a:rPr lang="pl-PL" sz="1600" b="1" err="1">
                <a:solidFill>
                  <a:srgbClr val="2C2B2B"/>
                </a:solidFill>
                <a:latin typeface="Poppins"/>
                <a:cs typeface="Poppins"/>
              </a:rPr>
              <a:t>mainly</a:t>
            </a:r>
            <a:r>
              <a:rPr lang="pl-PL" sz="1600" b="1">
                <a:solidFill>
                  <a:srgbClr val="2C2B2B"/>
                </a:solidFill>
                <a:latin typeface="Poppins"/>
                <a:cs typeface="Poppins"/>
              </a:rPr>
              <a:t>) and 10, 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Windows 10, 11 (</a:t>
            </a: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mainly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) + </a:t>
            </a: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some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embedded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custom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 Linux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Python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versions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: 3.8 (</a:t>
            </a: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some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 web), </a:t>
            </a:r>
            <a:r>
              <a:rPr lang="pl-PL" sz="1600" b="1">
                <a:solidFill>
                  <a:srgbClr val="2C2B2B"/>
                </a:solidFill>
                <a:latin typeface="Poppins"/>
                <a:cs typeface="Poppins"/>
              </a:rPr>
              <a:t>3.9 (</a:t>
            </a:r>
            <a:r>
              <a:rPr lang="pl-PL" sz="1600" b="1" err="1">
                <a:solidFill>
                  <a:srgbClr val="2C2B2B"/>
                </a:solidFill>
                <a:latin typeface="Poppins"/>
                <a:cs typeface="Poppins"/>
              </a:rPr>
              <a:t>mainly</a:t>
            </a:r>
            <a:r>
              <a:rPr lang="pl-PL" sz="1600" b="1">
                <a:solidFill>
                  <a:srgbClr val="2C2B2B"/>
                </a:solidFill>
                <a:latin typeface="Poppins"/>
                <a:cs typeface="Poppins"/>
              </a:rPr>
              <a:t>) and 3.12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Tango </a:t>
            </a: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versions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: </a:t>
            </a:r>
            <a:r>
              <a:rPr lang="pl-PL" sz="1600" b="1">
                <a:solidFill>
                  <a:srgbClr val="2C2B2B"/>
                </a:solidFill>
                <a:latin typeface="Poppins"/>
                <a:cs typeface="Poppins"/>
              </a:rPr>
              <a:t>9.3.6 (</a:t>
            </a:r>
            <a:r>
              <a:rPr lang="pl-PL" sz="1600" b="1" err="1">
                <a:solidFill>
                  <a:srgbClr val="2C2B2B"/>
                </a:solidFill>
                <a:latin typeface="Poppins"/>
                <a:cs typeface="Poppins"/>
              </a:rPr>
              <a:t>mainly</a:t>
            </a:r>
            <a:r>
              <a:rPr lang="pl-PL" sz="1600" b="1">
                <a:solidFill>
                  <a:srgbClr val="2C2B2B"/>
                </a:solidFill>
                <a:latin typeface="Poppins"/>
                <a:cs typeface="Poppins"/>
              </a:rPr>
              <a:t>)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, 9.2 (</a:t>
            </a: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embedded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) -&gt; </a:t>
            </a:r>
            <a:r>
              <a:rPr lang="pl-PL" sz="1600" b="1" err="1">
                <a:solidFill>
                  <a:srgbClr val="2C2B2B"/>
                </a:solidFill>
                <a:latin typeface="Poppins"/>
                <a:cs typeface="Poppins"/>
              </a:rPr>
              <a:t>soon</a:t>
            </a:r>
            <a:r>
              <a:rPr lang="pl-PL" sz="1600" b="1">
                <a:solidFill>
                  <a:srgbClr val="2C2B2B"/>
                </a:solidFill>
                <a:latin typeface="Poppins"/>
                <a:cs typeface="Poppins"/>
              </a:rPr>
              <a:t> 10.3.0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Taurus </a:t>
            </a: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versions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: </a:t>
            </a:r>
            <a:r>
              <a:rPr lang="pl-PL" sz="1600" b="1">
                <a:solidFill>
                  <a:srgbClr val="2C2B2B"/>
                </a:solidFill>
                <a:latin typeface="Poppins"/>
                <a:cs typeface="Poppins"/>
              </a:rPr>
              <a:t>5.1 (</a:t>
            </a:r>
            <a:r>
              <a:rPr lang="pl-PL" sz="1600" b="1" err="1">
                <a:solidFill>
                  <a:srgbClr val="2C2B2B"/>
                </a:solidFill>
                <a:latin typeface="Poppins"/>
                <a:cs typeface="Poppins"/>
              </a:rPr>
              <a:t>mainly</a:t>
            </a:r>
            <a:r>
              <a:rPr lang="pl-PL" sz="1600" b="1">
                <a:solidFill>
                  <a:srgbClr val="2C2B2B"/>
                </a:solidFill>
                <a:latin typeface="Poppins"/>
                <a:cs typeface="Poppins"/>
              </a:rPr>
              <a:t>)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, -&gt; </a:t>
            </a:r>
            <a:r>
              <a:rPr lang="pl-PL" sz="1600" b="1" err="1">
                <a:solidFill>
                  <a:srgbClr val="2C2B2B"/>
                </a:solidFill>
                <a:latin typeface="Poppins"/>
                <a:cs typeface="Poppins"/>
              </a:rPr>
              <a:t>soon</a:t>
            </a:r>
            <a:r>
              <a:rPr lang="pl-PL" sz="1600" b="1">
                <a:solidFill>
                  <a:srgbClr val="2C2B2B"/>
                </a:solidFill>
                <a:latin typeface="Poppins"/>
                <a:cs typeface="Poppins"/>
              </a:rPr>
              <a:t> 5.4.0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Sardana </a:t>
            </a: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versions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:</a:t>
            </a:r>
            <a:r>
              <a:rPr lang="pl-PL" sz="1600" b="1">
                <a:solidFill>
                  <a:srgbClr val="2C2B2B"/>
                </a:solidFill>
                <a:latin typeface="Poppins"/>
                <a:cs typeface="Poppins"/>
              </a:rPr>
              <a:t> 3.6 </a:t>
            </a:r>
            <a:r>
              <a:rPr lang="pl-PL" sz="1600" b="1" err="1">
                <a:solidFill>
                  <a:srgbClr val="2C2B2B"/>
                </a:solidFill>
                <a:latin typeface="Poppins"/>
                <a:cs typeface="Poppins"/>
              </a:rPr>
              <a:t>only</a:t>
            </a:r>
            <a:r>
              <a:rPr lang="pl-PL" sz="1600" b="1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-&gt;</a:t>
            </a:r>
            <a:r>
              <a:rPr lang="pl-PL" sz="1600" b="1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b="1" err="1">
                <a:solidFill>
                  <a:srgbClr val="2C2B2B"/>
                </a:solidFill>
                <a:latin typeface="Poppins"/>
                <a:cs typeface="Poppins"/>
              </a:rPr>
              <a:t>soon</a:t>
            </a:r>
            <a:r>
              <a:rPr lang="pl-PL" sz="1600" b="1">
                <a:solidFill>
                  <a:srgbClr val="2C2B2B"/>
                </a:solidFill>
                <a:latin typeface="Poppins"/>
                <a:cs typeface="Poppins"/>
              </a:rPr>
              <a:t> 3.7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Additionally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, WEB </a:t>
            </a: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projects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use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 Vue.js, Tango GQL and Taranta</a:t>
            </a:r>
          </a:p>
          <a:p>
            <a:pPr algn="l"/>
            <a:endParaRPr lang="pl-PL" sz="16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Cryomicroscopes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are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fully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 independent and </a:t>
            </a: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are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based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 on </a:t>
            </a:r>
            <a:r>
              <a:rPr lang="pl-PL" sz="1600" err="1">
                <a:solidFill>
                  <a:srgbClr val="2C2B2B"/>
                </a:solidFill>
                <a:latin typeface="Poppins"/>
                <a:cs typeface="Poppins"/>
              </a:rPr>
              <a:t>manufacturer</a:t>
            </a:r>
            <a:r>
              <a:rPr lang="pl-PL" sz="1600">
                <a:solidFill>
                  <a:srgbClr val="2C2B2B"/>
                </a:solidFill>
                <a:latin typeface="Poppins"/>
                <a:cs typeface="Poppins"/>
              </a:rPr>
              <a:t> software</a:t>
            </a:r>
          </a:p>
          <a:p>
            <a:pPr algn="l"/>
            <a:endParaRPr lang="pl-PL" sz="16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81715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847E6C-B580-3C22-A835-204DD1A2C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97"/>
            <a:ext cx="10515600" cy="1325563"/>
          </a:xfrm>
        </p:spPr>
        <p:txBody>
          <a:bodyPr/>
          <a:lstStyle/>
          <a:p>
            <a:r>
              <a:rPr lang="pl-PL"/>
              <a:t>SOLARIS </a:t>
            </a:r>
            <a:r>
              <a:rPr lang="pl-PL" err="1"/>
              <a:t>took</a:t>
            </a:r>
            <a:r>
              <a:rPr lang="pl-PL"/>
              <a:t> </a:t>
            </a:r>
            <a:r>
              <a:rPr lang="pl-PL" err="1"/>
              <a:t>over</a:t>
            </a:r>
            <a:r>
              <a:rPr lang="pl-PL"/>
              <a:t> Tango </a:t>
            </a:r>
            <a:r>
              <a:rPr lang="pl-PL" err="1"/>
              <a:t>RPMs</a:t>
            </a:r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BFFE07A-7EBC-5998-B741-72DEF7804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00" y="1100012"/>
            <a:ext cx="5934113" cy="5374738"/>
          </a:xfrm>
          <a:prstGeom prst="rect">
            <a:avLst/>
          </a:prstGeom>
        </p:spPr>
      </p:pic>
      <p:sp>
        <p:nvSpPr>
          <p:cNvPr id="6" name="AutoShape 2" descr="Copr Build System">
            <a:extLst>
              <a:ext uri="{FF2B5EF4-FFF2-40B4-BE49-F238E27FC236}">
                <a16:creationId xmlns:a16="http://schemas.microsoft.com/office/drawing/2014/main" id="{DE31059F-CA65-C7C5-F169-0B520DF00F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Copr Build Service — Fedora Developer Portal">
            <a:extLst>
              <a:ext uri="{FF2B5EF4-FFF2-40B4-BE49-F238E27FC236}">
                <a16:creationId xmlns:a16="http://schemas.microsoft.com/office/drawing/2014/main" id="{6EC81852-43D9-7EDC-FF77-CFD93C4A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483" y="2249816"/>
            <a:ext cx="2189517" cy="218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175368B-1AF1-EDAB-7874-BF8404411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03" y="1152263"/>
            <a:ext cx="5187954" cy="352731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9B6777B-5FDF-7615-2A18-369BAFE9B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68" y="5024748"/>
            <a:ext cx="2109831" cy="66451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725F528-533E-5EF3-1E94-A13FA3EFF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352" y="5056926"/>
            <a:ext cx="1981477" cy="60015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A0CA759-390B-EC8E-406A-12BBB8018D81}"/>
              </a:ext>
            </a:extLst>
          </p:cNvPr>
          <p:cNvSpPr txBox="1"/>
          <p:nvPr/>
        </p:nvSpPr>
        <p:spPr>
          <a:xfrm>
            <a:off x="469900" y="5689262"/>
            <a:ext cx="506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tricky</a:t>
            </a:r>
            <a:r>
              <a:rPr lang="pl-PL" dirty="0"/>
              <a:t> (with </a:t>
            </a:r>
            <a:r>
              <a:rPr lang="pl-PL" dirty="0" err="1"/>
              <a:t>build</a:t>
            </a:r>
            <a:r>
              <a:rPr lang="pl-PL" dirty="0"/>
              <a:t> </a:t>
            </a:r>
            <a:r>
              <a:rPr lang="pl-PL" dirty="0" err="1"/>
              <a:t>deps</a:t>
            </a:r>
            <a:r>
              <a:rPr lang="pl-PL" dirty="0"/>
              <a:t>, </a:t>
            </a:r>
            <a:r>
              <a:rPr lang="pl-PL" dirty="0" err="1"/>
              <a:t>toml</a:t>
            </a:r>
            <a:r>
              <a:rPr lang="pl-PL" dirty="0"/>
              <a:t>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used</a:t>
            </a:r>
            <a:r>
              <a:rPr lang="pl-PL" dirty="0"/>
              <a:t> FPM from </a:t>
            </a:r>
            <a:r>
              <a:rPr lang="pl-PL" dirty="0" err="1"/>
              <a:t>wheel</a:t>
            </a:r>
            <a:r>
              <a:rPr lang="pl-PL" dirty="0"/>
              <a:t> to </a:t>
            </a:r>
            <a:r>
              <a:rPr lang="pl-PL" dirty="0" err="1"/>
              <a:t>create</a:t>
            </a:r>
            <a:r>
              <a:rPr lang="pl-PL" dirty="0"/>
              <a:t> RPM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629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C4A1AB-90CB-9BE3-2AC4-77D8C1CEB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086099"/>
            <a:ext cx="5261637" cy="30908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https://pubrepo.solaris.org.pl/rpm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C17CECD-90E7-84FB-871A-393AE246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851" y="0"/>
            <a:ext cx="6103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24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593B4FA7-6910-FD00-C368-286AAC8E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Some</a:t>
            </a:r>
            <a:r>
              <a:rPr lang="pl-PL"/>
              <a:t> </a:t>
            </a:r>
            <a:r>
              <a:rPr lang="pl-PL" err="1"/>
              <a:t>new</a:t>
            </a:r>
            <a:r>
              <a:rPr lang="pl-PL"/>
              <a:t> </a:t>
            </a:r>
            <a:r>
              <a:rPr lang="pl-PL" err="1"/>
              <a:t>developments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F5BB0DAD-074F-F2CD-25E5-B65166F55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86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50DFDF-919E-CEB5-1351-08769B35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Motors Snapshots Sardana toolset</a:t>
            </a:r>
            <a:endParaRPr lang="pl-PL" sz="1400">
              <a:ea typeface="Calibri Light"/>
              <a:cs typeface="Calibri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6599B7-C382-9A0B-A43A-691DF0F60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What do we have so far?</a:t>
            </a:r>
            <a:endParaRPr lang="pl-PL"/>
          </a:p>
          <a:p>
            <a:r>
              <a:rPr lang="en-US" sz="1600" dirty="0">
                <a:ea typeface="Calibri"/>
                <a:cs typeface="Calibri"/>
              </a:rPr>
              <a:t>Manages different positions profiles for motors,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sz="1600">
                <a:ea typeface="Calibri"/>
                <a:cs typeface="Calibri"/>
              </a:rPr>
              <a:t>Makes snaps and saves them in dedicated catalog,</a:t>
            </a:r>
          </a:p>
          <a:p>
            <a:r>
              <a:rPr lang="en-US" sz="1600">
                <a:ea typeface="Calibri"/>
                <a:cs typeface="Calibri"/>
              </a:rPr>
              <a:t>Maintains snapshots' history for selected mode,</a:t>
            </a:r>
          </a:p>
          <a:p>
            <a:r>
              <a:rPr lang="en-US" sz="1600">
                <a:ea typeface="Calibri"/>
                <a:cs typeface="Calibri"/>
              </a:rPr>
              <a:t>Displays data saved in snap,</a:t>
            </a:r>
            <a:endParaRPr lang="en-US" sz="1600" dirty="0">
              <a:ea typeface="Calibri"/>
              <a:cs typeface="Calibri"/>
            </a:endParaRPr>
          </a:p>
          <a:p>
            <a:r>
              <a:rPr lang="en-US" sz="1600">
                <a:ea typeface="Calibri"/>
                <a:cs typeface="Calibri"/>
              </a:rPr>
              <a:t>Restores motors' config from chosen snap,</a:t>
            </a:r>
          </a:p>
          <a:p>
            <a:r>
              <a:rPr lang="en-US" sz="1600">
                <a:ea typeface="Calibri"/>
                <a:cs typeface="Calibri"/>
              </a:rPr>
              <a:t>Deletes snap.</a:t>
            </a:r>
            <a:endParaRPr lang="en-US" sz="1600" dirty="0">
              <a:ea typeface="Calibri"/>
              <a:cs typeface="Calibri"/>
            </a:endParaRPr>
          </a:p>
        </p:txBody>
      </p:sp>
      <p:pic>
        <p:nvPicPr>
          <p:cNvPr id="5" name="Obraz 4" descr="Obraz zawierający tekst, Czcionka, zrzut ekranu, numer&#10;&#10;Zawartość wygenerowana przez AI może być niepoprawna.">
            <a:extLst>
              <a:ext uri="{FF2B5EF4-FFF2-40B4-BE49-F238E27FC236}">
                <a16:creationId xmlns:a16="http://schemas.microsoft.com/office/drawing/2014/main" id="{CC37DF21-B21D-13AE-08AC-E8FE26AFE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58" y="4827670"/>
            <a:ext cx="2247900" cy="89535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B10F254-C636-1BBE-9862-A05461B48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25" y="5849730"/>
            <a:ext cx="2600325" cy="44767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CBAF076-258B-C6AC-ADA7-06BBF1D10476}"/>
              </a:ext>
            </a:extLst>
          </p:cNvPr>
          <p:cNvSpPr txBox="1"/>
          <p:nvPr/>
        </p:nvSpPr>
        <p:spPr>
          <a:xfrm>
            <a:off x="627047" y="4521670"/>
            <a:ext cx="142884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ea typeface="Calibri"/>
                <a:cs typeface="Calibri"/>
              </a:rPr>
              <a:t>List &amp; set profile</a:t>
            </a:r>
            <a:endParaRPr lang="pl-P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4B884B-6357-5165-B027-B549BBB40A12}"/>
              </a:ext>
            </a:extLst>
          </p:cNvPr>
          <p:cNvSpPr/>
          <p:nvPr/>
        </p:nvSpPr>
        <p:spPr>
          <a:xfrm>
            <a:off x="837504" y="2844524"/>
            <a:ext cx="5646152" cy="1455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06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6A6AF-3DC1-646D-10E5-8CD6866A5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8A0707-D79A-72A5-A04B-A4FE4EFC4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Motors Snapshots Sardana toolset</a:t>
            </a:r>
            <a:endParaRPr lang="pl-PL" sz="1400">
              <a:ea typeface="Calibri Light"/>
              <a:cs typeface="Calibri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3CF29F-B3C3-AEB8-1F80-0E3E09AB8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What do we have so far?</a:t>
            </a:r>
            <a:endParaRPr lang="pl-PL"/>
          </a:p>
          <a:p>
            <a:r>
              <a:rPr lang="en-US" sz="1600" dirty="0">
                <a:ea typeface="Calibri"/>
                <a:cs typeface="Calibri"/>
              </a:rPr>
              <a:t>Manages different positions profiles for motors,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sz="1600">
                <a:ea typeface="Calibri"/>
                <a:cs typeface="Calibri"/>
              </a:rPr>
              <a:t>Makes snaps and saves them in dedicated catalog,</a:t>
            </a:r>
          </a:p>
          <a:p>
            <a:r>
              <a:rPr lang="en-US" sz="1600">
                <a:ea typeface="Calibri"/>
                <a:cs typeface="Calibri"/>
              </a:rPr>
              <a:t>Maintains snapshots' history for selected mode,</a:t>
            </a:r>
          </a:p>
          <a:p>
            <a:r>
              <a:rPr lang="en-US" sz="1600">
                <a:ea typeface="Calibri"/>
                <a:cs typeface="Calibri"/>
              </a:rPr>
              <a:t>Displays data saved in snap,</a:t>
            </a:r>
            <a:endParaRPr lang="en-US" sz="1600" dirty="0">
              <a:ea typeface="Calibri"/>
              <a:cs typeface="Calibri"/>
            </a:endParaRPr>
          </a:p>
          <a:p>
            <a:r>
              <a:rPr lang="en-US" sz="1600">
                <a:ea typeface="Calibri"/>
                <a:cs typeface="Calibri"/>
              </a:rPr>
              <a:t>Restores motors' config from chosen snap,</a:t>
            </a:r>
          </a:p>
          <a:p>
            <a:r>
              <a:rPr lang="en-US" sz="1600">
                <a:ea typeface="Calibri"/>
                <a:cs typeface="Calibri"/>
              </a:rPr>
              <a:t>Deletes snap.</a:t>
            </a:r>
            <a:endParaRPr lang="en-US" sz="1600" dirty="0">
              <a:ea typeface="Calibri"/>
              <a:cs typeface="Calibri"/>
            </a:endParaRPr>
          </a:p>
        </p:txBody>
      </p:sp>
      <p:pic>
        <p:nvPicPr>
          <p:cNvPr id="5" name="Obraz 4" descr="Obraz zawierający tekst, Czcionka, zrzut ekranu, numer&#10;&#10;Zawartość wygenerowana przez AI może być niepoprawna.">
            <a:extLst>
              <a:ext uri="{FF2B5EF4-FFF2-40B4-BE49-F238E27FC236}">
                <a16:creationId xmlns:a16="http://schemas.microsoft.com/office/drawing/2014/main" id="{FB147842-9F27-2051-27CE-9E9AAA2AB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58" y="4827670"/>
            <a:ext cx="2247900" cy="895350"/>
          </a:xfrm>
          <a:prstGeom prst="rect">
            <a:avLst/>
          </a:prstGeom>
        </p:spPr>
      </p:pic>
      <p:pic>
        <p:nvPicPr>
          <p:cNvPr id="6" name="Obraz 5" descr="Obraz zawierający tekst, Czcionka, zrzut ekranu, numer&#10;&#10;Zawartość wygenerowana przez AI może być niepoprawna.">
            <a:extLst>
              <a:ext uri="{FF2B5EF4-FFF2-40B4-BE49-F238E27FC236}">
                <a16:creationId xmlns:a16="http://schemas.microsoft.com/office/drawing/2014/main" id="{49D3D244-2950-9F4D-D8C0-E69647526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106" y="4710411"/>
            <a:ext cx="3133725" cy="100965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3A235E6-455A-FF73-0ADE-EA0DD505F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25" y="5849730"/>
            <a:ext cx="2600325" cy="44767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55FDBBE-D3BB-2A1C-247A-A8E10AB3A89E}"/>
              </a:ext>
            </a:extLst>
          </p:cNvPr>
          <p:cNvSpPr txBox="1"/>
          <p:nvPr/>
        </p:nvSpPr>
        <p:spPr>
          <a:xfrm>
            <a:off x="627047" y="4521670"/>
            <a:ext cx="142884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ea typeface="Calibri"/>
                <a:cs typeface="Calibri"/>
              </a:rPr>
              <a:t>List &amp; set profile</a:t>
            </a:r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006677C-8B87-7019-A393-B648FD1D6237}"/>
              </a:ext>
            </a:extLst>
          </p:cNvPr>
          <p:cNvSpPr txBox="1"/>
          <p:nvPr/>
        </p:nvSpPr>
        <p:spPr>
          <a:xfrm>
            <a:off x="3598588" y="4394352"/>
            <a:ext cx="183230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ea typeface="Calibri"/>
                <a:cs typeface="Calibri"/>
              </a:rPr>
              <a:t>Lists available snaps</a:t>
            </a:r>
            <a:endParaRPr lang="pl-P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0A2DE2-7066-93E2-1456-2A6268C364EA}"/>
              </a:ext>
            </a:extLst>
          </p:cNvPr>
          <p:cNvSpPr/>
          <p:nvPr/>
        </p:nvSpPr>
        <p:spPr>
          <a:xfrm>
            <a:off x="738542" y="3210679"/>
            <a:ext cx="5745113" cy="980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2886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79065-C2FF-3D54-1757-7E09313CF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592F73-D3D3-B94B-2371-EBC831DE9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Motors Snapshots Sardana toolset</a:t>
            </a:r>
            <a:endParaRPr lang="pl-PL" sz="1400">
              <a:ea typeface="Calibri Light"/>
              <a:cs typeface="Calibri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9EFDA9-11ED-2976-CB85-3057A23BC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What do we have so far?</a:t>
            </a:r>
            <a:endParaRPr lang="pl-PL"/>
          </a:p>
          <a:p>
            <a:r>
              <a:rPr lang="en-US" sz="1600" dirty="0">
                <a:ea typeface="Calibri"/>
                <a:cs typeface="Calibri"/>
              </a:rPr>
              <a:t>Manages different positions profiles for motors,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sz="1600">
                <a:ea typeface="Calibri"/>
                <a:cs typeface="Calibri"/>
              </a:rPr>
              <a:t>Makes snaps and saves them in dedicated catalog,</a:t>
            </a:r>
          </a:p>
          <a:p>
            <a:r>
              <a:rPr lang="en-US" sz="1600">
                <a:ea typeface="Calibri"/>
                <a:cs typeface="Calibri"/>
              </a:rPr>
              <a:t>Maintains snapshots' history for selected mode,</a:t>
            </a:r>
          </a:p>
          <a:p>
            <a:r>
              <a:rPr lang="en-US" sz="1600">
                <a:ea typeface="Calibri"/>
                <a:cs typeface="Calibri"/>
              </a:rPr>
              <a:t>Displays data saved in snap,</a:t>
            </a:r>
            <a:endParaRPr lang="en-US" sz="1600" dirty="0">
              <a:ea typeface="Calibri"/>
              <a:cs typeface="Calibri"/>
            </a:endParaRPr>
          </a:p>
          <a:p>
            <a:r>
              <a:rPr lang="en-US" sz="1600">
                <a:ea typeface="Calibri"/>
                <a:cs typeface="Calibri"/>
              </a:rPr>
              <a:t>Restores motors' config from chosen snap,</a:t>
            </a:r>
          </a:p>
          <a:p>
            <a:r>
              <a:rPr lang="en-US" sz="1600">
                <a:ea typeface="Calibri"/>
                <a:cs typeface="Calibri"/>
              </a:rPr>
              <a:t>Deletes snap.</a:t>
            </a:r>
            <a:endParaRPr lang="en-US" sz="1600" dirty="0">
              <a:ea typeface="Calibri"/>
              <a:cs typeface="Calibri"/>
            </a:endParaRPr>
          </a:p>
        </p:txBody>
      </p:sp>
      <p:pic>
        <p:nvPicPr>
          <p:cNvPr id="4" name="Obraz 3" descr="Obraz zawierający tekst, zrzut ekranu, oprogramowanie, Czcionka&#10;&#10;Zawartość wygenerowana przez AI może być niepoprawna.">
            <a:extLst>
              <a:ext uri="{FF2B5EF4-FFF2-40B4-BE49-F238E27FC236}">
                <a16:creationId xmlns:a16="http://schemas.microsoft.com/office/drawing/2014/main" id="{DE93BEFA-2436-6118-5B0B-BED88DF57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027" y="589757"/>
            <a:ext cx="2846388" cy="3491707"/>
          </a:xfrm>
          <a:prstGeom prst="rect">
            <a:avLst/>
          </a:prstGeom>
        </p:spPr>
      </p:pic>
      <p:pic>
        <p:nvPicPr>
          <p:cNvPr id="5" name="Obraz 4" descr="Obraz zawierający tekst, Czcionka, zrzut ekranu, numer&#10;&#10;Zawartość wygenerowana przez AI może być niepoprawna.">
            <a:extLst>
              <a:ext uri="{FF2B5EF4-FFF2-40B4-BE49-F238E27FC236}">
                <a16:creationId xmlns:a16="http://schemas.microsoft.com/office/drawing/2014/main" id="{DA7A74A4-98EE-6F9B-0C33-F39D7638B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58" y="4827670"/>
            <a:ext cx="2247900" cy="895350"/>
          </a:xfrm>
          <a:prstGeom prst="rect">
            <a:avLst/>
          </a:prstGeom>
        </p:spPr>
      </p:pic>
      <p:pic>
        <p:nvPicPr>
          <p:cNvPr id="6" name="Obraz 5" descr="Obraz zawierający tekst, Czcionka, zrzut ekranu, numer&#10;&#10;Zawartość wygenerowana przez AI może być niepoprawna.">
            <a:extLst>
              <a:ext uri="{FF2B5EF4-FFF2-40B4-BE49-F238E27FC236}">
                <a16:creationId xmlns:a16="http://schemas.microsoft.com/office/drawing/2014/main" id="{C8C522A9-388A-6E12-8F7E-6EEF9C97C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106" y="4710411"/>
            <a:ext cx="3133725" cy="100965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2919E60-FE8E-4A8A-8BAE-D4BA3EDF0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725" y="5849730"/>
            <a:ext cx="2600325" cy="44767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9A6629-4F3C-4BB0-5F81-67EE8DB3B3F9}"/>
              </a:ext>
            </a:extLst>
          </p:cNvPr>
          <p:cNvSpPr txBox="1"/>
          <p:nvPr/>
        </p:nvSpPr>
        <p:spPr>
          <a:xfrm>
            <a:off x="627047" y="4521670"/>
            <a:ext cx="142884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ea typeface="Calibri"/>
                <a:cs typeface="Calibri"/>
              </a:rPr>
              <a:t>List &amp; set profile</a:t>
            </a:r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5A3B272-29BA-6A6A-2C33-ECB9CFB14FEA}"/>
              </a:ext>
            </a:extLst>
          </p:cNvPr>
          <p:cNvSpPr txBox="1"/>
          <p:nvPr/>
        </p:nvSpPr>
        <p:spPr>
          <a:xfrm>
            <a:off x="3598588" y="4394352"/>
            <a:ext cx="183230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ea typeface="Calibri"/>
                <a:cs typeface="Calibri"/>
              </a:rPr>
              <a:t>Lists available snaps</a:t>
            </a:r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A617E2D-BDFC-E545-6563-088D5CB291C8}"/>
              </a:ext>
            </a:extLst>
          </p:cNvPr>
          <p:cNvSpPr txBox="1"/>
          <p:nvPr/>
        </p:nvSpPr>
        <p:spPr>
          <a:xfrm>
            <a:off x="8962636" y="282177"/>
            <a:ext cx="20270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ea typeface="Calibri"/>
                <a:cs typeface="Calibri"/>
              </a:rPr>
              <a:t>Display snap file content</a:t>
            </a:r>
            <a:endParaRPr lang="pl-P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0AD234-A653-4797-3A28-914680F3534D}"/>
              </a:ext>
            </a:extLst>
          </p:cNvPr>
          <p:cNvSpPr/>
          <p:nvPr/>
        </p:nvSpPr>
        <p:spPr>
          <a:xfrm>
            <a:off x="837503" y="3547146"/>
            <a:ext cx="5646152" cy="752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4603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9DCC2-AF01-1932-91B4-79099AF0B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F38991-8BC1-7DBD-426E-B6E2E5F2E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Motors Snapshots Sardana toolset</a:t>
            </a:r>
            <a:endParaRPr lang="pl-PL" sz="1400">
              <a:ea typeface="Calibri Light"/>
              <a:cs typeface="Calibri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AF4427-B1FD-2C71-1535-D51C87FB2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What do we have so far?</a:t>
            </a:r>
            <a:endParaRPr lang="pl-PL"/>
          </a:p>
          <a:p>
            <a:r>
              <a:rPr lang="en-US" sz="1600">
                <a:ea typeface="Calibri"/>
                <a:cs typeface="Calibri"/>
              </a:rPr>
              <a:t>Manages different positions profiles for motors,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 sz="1600">
                <a:ea typeface="Calibri"/>
                <a:cs typeface="Calibri"/>
              </a:rPr>
              <a:t>Makes snaps and saves them in dedicated catalog,</a:t>
            </a:r>
          </a:p>
          <a:p>
            <a:r>
              <a:rPr lang="en-US" sz="1600">
                <a:ea typeface="Calibri"/>
                <a:cs typeface="Calibri"/>
              </a:rPr>
              <a:t>Maintains snapshots' history for selected mode,</a:t>
            </a:r>
          </a:p>
          <a:p>
            <a:r>
              <a:rPr lang="en-US" sz="1600">
                <a:ea typeface="Calibri"/>
                <a:cs typeface="Calibri"/>
              </a:rPr>
              <a:t>Displays data saved in snap,</a:t>
            </a:r>
          </a:p>
          <a:p>
            <a:r>
              <a:rPr lang="en-US" sz="1600">
                <a:ea typeface="Calibri"/>
                <a:cs typeface="Calibri"/>
              </a:rPr>
              <a:t>Restores motors' config from chosen snap,</a:t>
            </a:r>
          </a:p>
          <a:p>
            <a:r>
              <a:rPr lang="en-US" sz="1600">
                <a:ea typeface="Calibri"/>
                <a:cs typeface="Calibri"/>
              </a:rPr>
              <a:t>Deletes snap.</a:t>
            </a:r>
          </a:p>
        </p:txBody>
      </p:sp>
      <p:pic>
        <p:nvPicPr>
          <p:cNvPr id="4" name="Obraz 3" descr="Obraz zawierający tekst, zrzut ekranu, oprogramowanie, Czcionka&#10;&#10;Zawartość wygenerowana przez AI może być niepoprawna.">
            <a:extLst>
              <a:ext uri="{FF2B5EF4-FFF2-40B4-BE49-F238E27FC236}">
                <a16:creationId xmlns:a16="http://schemas.microsoft.com/office/drawing/2014/main" id="{1AE44C6B-ED74-C3D9-DAE6-F4CF604D6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027" y="589757"/>
            <a:ext cx="2846388" cy="3491707"/>
          </a:xfrm>
          <a:prstGeom prst="rect">
            <a:avLst/>
          </a:prstGeom>
        </p:spPr>
      </p:pic>
      <p:pic>
        <p:nvPicPr>
          <p:cNvPr id="5" name="Obraz 4" descr="Obraz zawierający tekst, Czcionka, zrzut ekranu, numer&#10;&#10;Zawartość wygenerowana przez AI może być niepoprawna.">
            <a:extLst>
              <a:ext uri="{FF2B5EF4-FFF2-40B4-BE49-F238E27FC236}">
                <a16:creationId xmlns:a16="http://schemas.microsoft.com/office/drawing/2014/main" id="{A7223D57-27BE-FC03-4E2D-38EEAE4EF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58" y="4827670"/>
            <a:ext cx="2247900" cy="895350"/>
          </a:xfrm>
          <a:prstGeom prst="rect">
            <a:avLst/>
          </a:prstGeom>
        </p:spPr>
      </p:pic>
      <p:pic>
        <p:nvPicPr>
          <p:cNvPr id="6" name="Obraz 5" descr="Obraz zawierający tekst, Czcionka, zrzut ekranu, numer&#10;&#10;Zawartość wygenerowana przez AI może być niepoprawna.">
            <a:extLst>
              <a:ext uri="{FF2B5EF4-FFF2-40B4-BE49-F238E27FC236}">
                <a16:creationId xmlns:a16="http://schemas.microsoft.com/office/drawing/2014/main" id="{8335A78D-7EAA-74D1-3573-61FB89D25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106" y="4710411"/>
            <a:ext cx="3133725" cy="1009650"/>
          </a:xfrm>
          <a:prstGeom prst="rect">
            <a:avLst/>
          </a:prstGeom>
        </p:spPr>
      </p:pic>
      <p:pic>
        <p:nvPicPr>
          <p:cNvPr id="7" name="Obraz 6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9FBB72AD-CC9B-CE3F-2A96-58CFED5F5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1689" y="4622296"/>
            <a:ext cx="2447925" cy="196215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ABB2AA6-17E3-FB3C-79F6-BEAEE96B3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725" y="5849730"/>
            <a:ext cx="2600325" cy="44767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07D58F3-A880-3BBF-DE54-C1F77E58FF89}"/>
              </a:ext>
            </a:extLst>
          </p:cNvPr>
          <p:cNvSpPr txBox="1"/>
          <p:nvPr/>
        </p:nvSpPr>
        <p:spPr>
          <a:xfrm>
            <a:off x="627047" y="4521670"/>
            <a:ext cx="142884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ea typeface="Calibri"/>
                <a:cs typeface="Calibri"/>
              </a:rPr>
              <a:t>List &amp; set profile</a:t>
            </a:r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EC57BBD-87E6-AA49-279D-CA8622E02344}"/>
              </a:ext>
            </a:extLst>
          </p:cNvPr>
          <p:cNvSpPr txBox="1"/>
          <p:nvPr/>
        </p:nvSpPr>
        <p:spPr>
          <a:xfrm>
            <a:off x="3598588" y="4394352"/>
            <a:ext cx="183230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ea typeface="Calibri"/>
                <a:cs typeface="Calibri"/>
              </a:rPr>
              <a:t>Lists available snaps</a:t>
            </a:r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B8F237A-4C29-B1B6-EF79-DADF809B190B}"/>
              </a:ext>
            </a:extLst>
          </p:cNvPr>
          <p:cNvSpPr txBox="1"/>
          <p:nvPr/>
        </p:nvSpPr>
        <p:spPr>
          <a:xfrm>
            <a:off x="7272153" y="4304176"/>
            <a:ext cx="25917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ea typeface="Calibri"/>
                <a:cs typeface="Calibri"/>
              </a:rPr>
              <a:t>Restore motors config from snap</a:t>
            </a:r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E552190-7127-713A-6154-A9D92696A72C}"/>
              </a:ext>
            </a:extLst>
          </p:cNvPr>
          <p:cNvSpPr txBox="1"/>
          <p:nvPr/>
        </p:nvSpPr>
        <p:spPr>
          <a:xfrm>
            <a:off x="8962636" y="282177"/>
            <a:ext cx="20270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ea typeface="Calibri"/>
                <a:cs typeface="Calibri"/>
              </a:rPr>
              <a:t>Display snap file content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768985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B78C4-F9EE-FD30-1ACE-4D412844A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C9FDDA-CDCA-C663-8EB9-B7B7A3E08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Motors </a:t>
            </a:r>
            <a:r>
              <a:rPr lang="pl-PL" err="1"/>
              <a:t>Snapshots</a:t>
            </a:r>
            <a:r>
              <a:rPr lang="pl-PL"/>
              <a:t> Sardana </a:t>
            </a:r>
            <a:r>
              <a:rPr lang="pl-PL" err="1"/>
              <a:t>toolset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AFD184-DA16-6CA0-054E-2CAE35FF9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>
                <a:ea typeface="Calibri"/>
                <a:cs typeface="Calibri"/>
              </a:rPr>
              <a:t>We are working on:</a:t>
            </a:r>
            <a:endParaRPr lang="en-US" sz="1600" b="1">
              <a:ea typeface="Calibri"/>
              <a:cs typeface="Calibri"/>
            </a:endParaRPr>
          </a:p>
          <a:p>
            <a:r>
              <a:rPr lang="en-US" sz="1600">
                <a:ea typeface="Calibri"/>
                <a:cs typeface="Calibri"/>
              </a:rPr>
              <a:t>Logic layer (Tango Device) which implements </a:t>
            </a:r>
            <a:r>
              <a:rPr lang="en-US" sz="1600" i="1">
                <a:ea typeface="Calibri"/>
                <a:cs typeface="Calibri"/>
              </a:rPr>
              <a:t>Attributes </a:t>
            </a:r>
            <a:r>
              <a:rPr lang="en-US" sz="1600">
                <a:ea typeface="Calibri"/>
                <a:cs typeface="Calibri"/>
              </a:rPr>
              <a:t>and </a:t>
            </a:r>
            <a:r>
              <a:rPr lang="en-US" sz="1600" i="1">
                <a:ea typeface="Calibri"/>
                <a:cs typeface="Calibri"/>
              </a:rPr>
              <a:t>Commands</a:t>
            </a:r>
            <a:br>
              <a:rPr lang="en-US" sz="1600" dirty="0">
                <a:ea typeface="Calibri"/>
                <a:cs typeface="Calibri"/>
              </a:rPr>
            </a:br>
            <a:r>
              <a:rPr lang="en-US" sz="1600" b="1">
                <a:ea typeface="Calibri"/>
                <a:cs typeface="Calibri"/>
              </a:rPr>
              <a:t>based on Macro's result</a:t>
            </a:r>
            <a:r>
              <a:rPr lang="en-US" sz="1600">
                <a:ea typeface="Calibri"/>
                <a:cs typeface="Calibri"/>
              </a:rPr>
              <a:t>,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>
                <a:ea typeface="Calibri"/>
                <a:cs typeface="Calibri"/>
              </a:rPr>
              <a:t>Basic attributes – </a:t>
            </a:r>
            <a:r>
              <a:rPr lang="en-US" sz="1200">
                <a:solidFill>
                  <a:srgbClr val="00B050"/>
                </a:solidFill>
                <a:ea typeface="Calibri"/>
                <a:cs typeface="Calibri"/>
              </a:rPr>
              <a:t>DONE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>
                <a:ea typeface="Calibri"/>
                <a:cs typeface="Calibri"/>
              </a:rPr>
              <a:t>Basic commands – </a:t>
            </a:r>
            <a:r>
              <a:rPr lang="en-US" sz="1200">
                <a:solidFill>
                  <a:srgbClr val="00B050"/>
                </a:solidFill>
                <a:ea typeface="Calibri"/>
                <a:cs typeface="Calibri"/>
              </a:rPr>
              <a:t>DONE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>
                <a:ea typeface="Calibri"/>
                <a:cs typeface="Calibri"/>
              </a:rPr>
              <a:t>Command that takes more complex input parameters – </a:t>
            </a:r>
            <a:r>
              <a:rPr lang="en-US" sz="1200">
                <a:solidFill>
                  <a:srgbClr val="FFC000"/>
                </a:solidFill>
                <a:ea typeface="Calibri"/>
                <a:cs typeface="Calibri"/>
              </a:rPr>
              <a:t>IN PROGRESS</a:t>
            </a:r>
          </a:p>
          <a:p>
            <a:r>
              <a:rPr lang="en-US" sz="1600">
                <a:solidFill>
                  <a:srgbClr val="000000"/>
                </a:solidFill>
                <a:ea typeface="Calibri"/>
                <a:cs typeface="Calibri"/>
              </a:rPr>
              <a:t>GUI</a:t>
            </a:r>
            <a:r>
              <a:rPr lang="en-US" sz="1600">
                <a:ea typeface="Calibri"/>
                <a:cs typeface="Calibri"/>
              </a:rPr>
              <a:t> build on top of logic layer (tango device) – </a:t>
            </a:r>
            <a:r>
              <a:rPr lang="en-US" sz="1600" dirty="0">
                <a:solidFill>
                  <a:srgbClr val="FFC000"/>
                </a:solidFill>
                <a:ea typeface="Calibri"/>
                <a:cs typeface="Calibri"/>
              </a:rPr>
              <a:t>IN PROGRESS</a:t>
            </a:r>
          </a:p>
          <a:p>
            <a:endParaRPr lang="en-US" sz="1600" dirty="0">
              <a:solidFill>
                <a:srgbClr val="FFC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1600" b="1" dirty="0">
              <a:ea typeface="Calibri"/>
              <a:cs typeface="Calibri"/>
            </a:endParaRPr>
          </a:p>
        </p:txBody>
      </p:sp>
      <p:pic>
        <p:nvPicPr>
          <p:cNvPr id="4" name="Obraz 3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60424C92-8874-D08F-9357-CE6FDE3A1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97" y="4478064"/>
            <a:ext cx="3813176" cy="171529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0D565F4-CA05-2C02-880B-24394BE16888}"/>
              </a:ext>
            </a:extLst>
          </p:cNvPr>
          <p:cNvSpPr txBox="1"/>
          <p:nvPr/>
        </p:nvSpPr>
        <p:spPr>
          <a:xfrm>
            <a:off x="837649" y="4141005"/>
            <a:ext cx="396365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ea typeface="Calibri"/>
                <a:cs typeface="Calibri"/>
              </a:rPr>
              <a:t>Attribute 'snaps' - implementation example</a:t>
            </a:r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6805A96-09FD-C03C-9ADC-1CD69C94FCDC}"/>
              </a:ext>
            </a:extLst>
          </p:cNvPr>
          <p:cNvSpPr txBox="1"/>
          <p:nvPr/>
        </p:nvSpPr>
        <p:spPr>
          <a:xfrm>
            <a:off x="8883743" y="1333149"/>
            <a:ext cx="200051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ea typeface="Calibri"/>
                <a:cs typeface="Calibri"/>
              </a:rPr>
              <a:t>Workflow</a:t>
            </a:r>
            <a:r>
              <a:rPr lang="en-US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details</a:t>
            </a:r>
            <a:endParaRPr lang="en-US" sz="1600" b="1" dirty="0">
              <a:ea typeface="Calibri"/>
              <a:cs typeface="Calibri"/>
            </a:endParaRPr>
          </a:p>
        </p:txBody>
      </p:sp>
      <p:pic>
        <p:nvPicPr>
          <p:cNvPr id="8" name="Obraz 7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609F2D7D-C0E8-584A-590D-D00046DCB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538" y="1714501"/>
            <a:ext cx="4482148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91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6BAA8-6017-638D-3A12-2D0056229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D0E4BF-050D-3206-8CE8-467642B70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16" y="220963"/>
            <a:ext cx="10515600" cy="1325563"/>
          </a:xfrm>
        </p:spPr>
        <p:txBody>
          <a:bodyPr/>
          <a:lstStyle/>
          <a:p>
            <a:r>
              <a:rPr lang="pl-PL"/>
              <a:t>Banana Collision </a:t>
            </a:r>
            <a:endParaRPr lang="en-US"/>
          </a:p>
        </p:txBody>
      </p:sp>
      <p:pic>
        <p:nvPicPr>
          <p:cNvPr id="4" name="Content Placeholder 3" descr="Banan z wypełnieniem pełnym">
            <a:extLst>
              <a:ext uri="{FF2B5EF4-FFF2-40B4-BE49-F238E27FC236}">
                <a16:creationId xmlns:a16="http://schemas.microsoft.com/office/drawing/2014/main" id="{93AD59D0-B198-F4D8-5942-46D8FBE1E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1238" y="380420"/>
            <a:ext cx="914400" cy="914400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73116CBF-EC33-326E-7AA1-530B0C536898}"/>
              </a:ext>
            </a:extLst>
          </p:cNvPr>
          <p:cNvGraphicFramePr/>
          <p:nvPr/>
        </p:nvGraphicFramePr>
        <p:xfrm>
          <a:off x="-2234557" y="1475764"/>
          <a:ext cx="6643537" cy="4537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3935884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942AB266-8525-4D23-AFCA-4049A09A6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473" y="2620184"/>
            <a:ext cx="10668000" cy="973658"/>
          </a:xfrm>
        </p:spPr>
        <p:txBody>
          <a:bodyPr>
            <a:normAutofit/>
          </a:bodyPr>
          <a:lstStyle/>
          <a:p>
            <a:pPr algn="l"/>
            <a:r>
              <a:rPr lang="pl-PL" sz="400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SOLARIS Status Update</a:t>
            </a:r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08E40827-2699-40B0-9C81-0F76152C70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525" y="4205918"/>
            <a:ext cx="10662948" cy="13024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pl-PL" sz="2000" err="1">
                <a:solidFill>
                  <a:srgbClr val="2C2B2B"/>
                </a:solidFill>
                <a:latin typeface="Poppins"/>
                <a:cs typeface="Poppins"/>
              </a:rPr>
              <a:t>Cerdanyola</a:t>
            </a:r>
            <a:r>
              <a:rPr lang="pl-PL" sz="2000">
                <a:solidFill>
                  <a:srgbClr val="2C2B2B"/>
                </a:solidFill>
                <a:latin typeface="Poppins"/>
                <a:cs typeface="Poppins"/>
              </a:rPr>
              <a:t> del </a:t>
            </a:r>
            <a:r>
              <a:rPr lang="pl-PL" sz="2000" err="1">
                <a:solidFill>
                  <a:srgbClr val="2C2B2B"/>
                </a:solidFill>
                <a:latin typeface="Poppins"/>
                <a:cs typeface="Poppins"/>
              </a:rPr>
              <a:t>Vallès</a:t>
            </a:r>
            <a:r>
              <a:rPr lang="pl-PL" sz="2000">
                <a:solidFill>
                  <a:srgbClr val="2C2B2B"/>
                </a:solidFill>
                <a:latin typeface="Poppins"/>
                <a:cs typeface="Poppins"/>
              </a:rPr>
              <a:t>, 40th Tango </a:t>
            </a:r>
            <a:r>
              <a:rPr lang="pl-PL" sz="2000" err="1">
                <a:solidFill>
                  <a:srgbClr val="2C2B2B"/>
                </a:solidFill>
                <a:latin typeface="Poppins"/>
                <a:cs typeface="Poppins"/>
              </a:rPr>
              <a:t>Community</a:t>
            </a:r>
            <a:r>
              <a:rPr lang="pl-PL" sz="2000">
                <a:solidFill>
                  <a:srgbClr val="2C2B2B"/>
                </a:solidFill>
                <a:latin typeface="Poppins"/>
                <a:cs typeface="Poppins"/>
              </a:rPr>
              <a:t> Meeting, 8-12.06.2026</a:t>
            </a:r>
            <a:endParaRPr lang="pl-PL" sz="20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algn="l"/>
            <a:r>
              <a:rPr lang="pl-PL" sz="2000">
                <a:solidFill>
                  <a:srgbClr val="2C2B2B"/>
                </a:solidFill>
                <a:latin typeface="Poppins"/>
                <a:cs typeface="Poppins"/>
              </a:rPr>
              <a:t>Michał Piekarski, Urszula Jachymczyk, SOLARIS CSIT Team</a:t>
            </a:r>
          </a:p>
          <a:p>
            <a:pPr algn="l"/>
            <a:r>
              <a:rPr lang="pl-PL" sz="2000">
                <a:solidFill>
                  <a:srgbClr val="2C2B2B"/>
                </a:solidFill>
                <a:latin typeface="Poppins"/>
                <a:cs typeface="Poppins"/>
              </a:rPr>
              <a:t>SOLARIS </a:t>
            </a:r>
            <a:r>
              <a:rPr lang="pl-PL" sz="2000" err="1">
                <a:solidFill>
                  <a:srgbClr val="2C2B2B"/>
                </a:solidFill>
                <a:latin typeface="Poppins"/>
                <a:cs typeface="Poppins"/>
              </a:rPr>
              <a:t>National</a:t>
            </a:r>
            <a:r>
              <a:rPr lang="pl-PL" sz="2000">
                <a:solidFill>
                  <a:srgbClr val="2C2B2B"/>
                </a:solidFill>
                <a:latin typeface="Poppins"/>
                <a:cs typeface="Poppins"/>
              </a:rPr>
              <a:t> Synchrotron </a:t>
            </a:r>
            <a:r>
              <a:rPr lang="pl-PL" sz="2000" err="1">
                <a:solidFill>
                  <a:srgbClr val="2C2B2B"/>
                </a:solidFill>
                <a:latin typeface="Poppins"/>
                <a:cs typeface="Poppins"/>
              </a:rPr>
              <a:t>Radiation</a:t>
            </a:r>
            <a:r>
              <a:rPr lang="pl-PL" sz="2000">
                <a:solidFill>
                  <a:srgbClr val="2C2B2B"/>
                </a:solidFill>
                <a:latin typeface="Poppins"/>
                <a:cs typeface="Poppins"/>
              </a:rPr>
              <a:t> Centre</a:t>
            </a:r>
          </a:p>
        </p:txBody>
      </p:sp>
    </p:spTree>
    <p:extLst>
      <p:ext uri="{BB962C8B-B14F-4D97-AF65-F5344CB8AC3E}">
        <p14:creationId xmlns:p14="http://schemas.microsoft.com/office/powerpoint/2010/main" val="3957032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ADEDD-3702-8245-D29E-AFFC3C4B9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Picture 904">
            <a:extLst>
              <a:ext uri="{FF2B5EF4-FFF2-40B4-BE49-F238E27FC236}">
                <a16:creationId xmlns:a16="http://schemas.microsoft.com/office/drawing/2014/main" id="{8C92E42B-CCB7-C6B7-0581-B907355492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892" r="-158" b="-590"/>
          <a:stretch>
            <a:fillRect/>
          </a:stretch>
        </p:blipFill>
        <p:spPr>
          <a:xfrm>
            <a:off x="2767312" y="4959861"/>
            <a:ext cx="2858738" cy="750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087C4D-8774-6B11-0643-0E2DCF8CF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261" y="4311131"/>
            <a:ext cx="2467696" cy="23683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E2896BC-B539-EDF8-4D68-FA2426285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16" y="220963"/>
            <a:ext cx="10515600" cy="1325563"/>
          </a:xfrm>
        </p:spPr>
        <p:txBody>
          <a:bodyPr/>
          <a:lstStyle/>
          <a:p>
            <a:r>
              <a:rPr lang="pl-PL"/>
              <a:t>Banana Collision </a:t>
            </a:r>
            <a:endParaRPr lang="en-US"/>
          </a:p>
        </p:txBody>
      </p:sp>
      <p:pic>
        <p:nvPicPr>
          <p:cNvPr id="4" name="Content Placeholder 3" descr="Banan z wypełnieniem pełnym">
            <a:extLst>
              <a:ext uri="{FF2B5EF4-FFF2-40B4-BE49-F238E27FC236}">
                <a16:creationId xmlns:a16="http://schemas.microsoft.com/office/drawing/2014/main" id="{E3C667B4-F457-13EA-BB34-1651F23CC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1238" y="380420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5DF42-AC90-B598-BE09-347435EC9E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08" r="-241" b="49767"/>
          <a:stretch>
            <a:fillRect/>
          </a:stretch>
        </p:blipFill>
        <p:spPr>
          <a:xfrm>
            <a:off x="2835961" y="4242486"/>
            <a:ext cx="2861118" cy="7448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4A04CA-CFCD-2BDB-B098-EDEE839D62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5250" y="1311189"/>
            <a:ext cx="4669826" cy="2642975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D63FA4C-A161-BAF6-BB0B-CDD2BFE9FECD}"/>
              </a:ext>
            </a:extLst>
          </p:cNvPr>
          <p:cNvGraphicFramePr/>
          <p:nvPr/>
        </p:nvGraphicFramePr>
        <p:xfrm>
          <a:off x="-2234557" y="1475764"/>
          <a:ext cx="6643537" cy="4537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140102998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D3F9D-2A69-6469-B0AF-659D2046D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Picture 904">
            <a:extLst>
              <a:ext uri="{FF2B5EF4-FFF2-40B4-BE49-F238E27FC236}">
                <a16:creationId xmlns:a16="http://schemas.microsoft.com/office/drawing/2014/main" id="{6D74EF79-00C7-7FB6-DC30-D47A7A4AB9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892" r="-158" b="-590"/>
          <a:stretch>
            <a:fillRect/>
          </a:stretch>
        </p:blipFill>
        <p:spPr>
          <a:xfrm>
            <a:off x="2767312" y="4959861"/>
            <a:ext cx="2858738" cy="750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E84D2B-9995-64E5-2A08-611DD8DA5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261" y="4311131"/>
            <a:ext cx="2467696" cy="23683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4FCDB55-23FA-C97A-5394-BBC219ED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16" y="220963"/>
            <a:ext cx="10515600" cy="1325563"/>
          </a:xfrm>
        </p:spPr>
        <p:txBody>
          <a:bodyPr/>
          <a:lstStyle/>
          <a:p>
            <a:r>
              <a:rPr lang="pl-PL"/>
              <a:t>Banana Collision </a:t>
            </a:r>
            <a:endParaRPr lang="en-US"/>
          </a:p>
        </p:txBody>
      </p:sp>
      <p:pic>
        <p:nvPicPr>
          <p:cNvPr id="4" name="Content Placeholder 3" descr="Banan z wypełnieniem pełnym">
            <a:extLst>
              <a:ext uri="{FF2B5EF4-FFF2-40B4-BE49-F238E27FC236}">
                <a16:creationId xmlns:a16="http://schemas.microsoft.com/office/drawing/2014/main" id="{D1C0AE13-EFA5-BE46-97F3-27D5BDFF2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1238" y="380420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922875-9C43-E05B-84CF-84D1EEB935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08" r="-241" b="49767"/>
          <a:stretch>
            <a:fillRect/>
          </a:stretch>
        </p:blipFill>
        <p:spPr>
          <a:xfrm>
            <a:off x="2835961" y="4242486"/>
            <a:ext cx="2861118" cy="7448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4670B8-C064-5AB1-B1F3-433E5757EF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5250" y="1311189"/>
            <a:ext cx="4669826" cy="2642975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EE8F2944-7FF0-3B17-7CFB-FE073807C6CB}"/>
              </a:ext>
            </a:extLst>
          </p:cNvPr>
          <p:cNvGraphicFramePr/>
          <p:nvPr/>
        </p:nvGraphicFramePr>
        <p:xfrm>
          <a:off x="-2234557" y="1475764"/>
          <a:ext cx="6643537" cy="4537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23" name="Picture 922">
            <a:extLst>
              <a:ext uri="{FF2B5EF4-FFF2-40B4-BE49-F238E27FC236}">
                <a16:creationId xmlns:a16="http://schemas.microsoft.com/office/drawing/2014/main" id="{C00FD1D7-490D-48BD-DDD0-3245C7C103F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0" t="14064" r="2202" b="2381"/>
          <a:stretch>
            <a:fillRect/>
          </a:stretch>
        </p:blipFill>
        <p:spPr>
          <a:xfrm>
            <a:off x="7551351" y="442784"/>
            <a:ext cx="4233171" cy="3620097"/>
          </a:xfrm>
          <a:prstGeom prst="rect">
            <a:avLst/>
          </a:prstGeom>
        </p:spPr>
      </p:pic>
      <p:sp>
        <p:nvSpPr>
          <p:cNvPr id="922" name="TextBox 921">
            <a:extLst>
              <a:ext uri="{FF2B5EF4-FFF2-40B4-BE49-F238E27FC236}">
                <a16:creationId xmlns:a16="http://schemas.microsoft.com/office/drawing/2014/main" id="{D8A259F6-9BCB-915E-4745-E401A085D8F0}"/>
              </a:ext>
            </a:extLst>
          </p:cNvPr>
          <p:cNvSpPr txBox="1"/>
          <p:nvPr/>
        </p:nvSpPr>
        <p:spPr>
          <a:xfrm>
            <a:off x="7997568" y="3954162"/>
            <a:ext cx="3109783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ambria Math"/>
                <a:ea typeface="Cambria Math"/>
                <a:cs typeface="Calibri"/>
              </a:rPr>
              <a:t>Circle equation: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 sz="1600" b="1">
                <a:latin typeface="Cambria Math"/>
                <a:ea typeface="Cambria Math"/>
                <a:cs typeface="Calibri"/>
              </a:rPr>
              <a:t>Circle constrains:</a:t>
            </a:r>
          </a:p>
        </p:txBody>
      </p:sp>
      <p:pic>
        <p:nvPicPr>
          <p:cNvPr id="924" name="Picture 923">
            <a:extLst>
              <a:ext uri="{FF2B5EF4-FFF2-40B4-BE49-F238E27FC236}">
                <a16:creationId xmlns:a16="http://schemas.microsoft.com/office/drawing/2014/main" id="{B23040D0-265A-58D6-D15C-DECDF92FEE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95422" y="4310234"/>
            <a:ext cx="2166724" cy="365640"/>
          </a:xfrm>
          <a:prstGeom prst="rect">
            <a:avLst/>
          </a:prstGeom>
        </p:spPr>
      </p:pic>
      <p:pic>
        <p:nvPicPr>
          <p:cNvPr id="925" name="Picture 924">
            <a:extLst>
              <a:ext uri="{FF2B5EF4-FFF2-40B4-BE49-F238E27FC236}">
                <a16:creationId xmlns:a16="http://schemas.microsoft.com/office/drawing/2014/main" id="{FCA45D2C-7FBF-9520-32A5-53D838D609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4594" y="5054412"/>
            <a:ext cx="4180703" cy="5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68709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AA67A-51EA-2D95-77A7-739312BCF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Picture 904">
            <a:extLst>
              <a:ext uri="{FF2B5EF4-FFF2-40B4-BE49-F238E27FC236}">
                <a16:creationId xmlns:a16="http://schemas.microsoft.com/office/drawing/2014/main" id="{3EE0C869-4637-3DAC-885E-D4B338409B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892" r="-158" b="-590"/>
          <a:stretch>
            <a:fillRect/>
          </a:stretch>
        </p:blipFill>
        <p:spPr>
          <a:xfrm>
            <a:off x="2767312" y="4959861"/>
            <a:ext cx="2858738" cy="750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1703AB-65C5-D702-0079-FCBC58007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261" y="4311131"/>
            <a:ext cx="2467696" cy="23683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244292C-4CE1-CEBE-C508-5032BA79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16" y="220963"/>
            <a:ext cx="10515600" cy="1325563"/>
          </a:xfrm>
        </p:spPr>
        <p:txBody>
          <a:bodyPr/>
          <a:lstStyle/>
          <a:p>
            <a:r>
              <a:rPr lang="pl-PL"/>
              <a:t>Banana Collision </a:t>
            </a:r>
            <a:endParaRPr lang="en-US"/>
          </a:p>
        </p:txBody>
      </p:sp>
      <p:pic>
        <p:nvPicPr>
          <p:cNvPr id="4" name="Content Placeholder 3" descr="Banan z wypełnieniem pełnym">
            <a:extLst>
              <a:ext uri="{FF2B5EF4-FFF2-40B4-BE49-F238E27FC236}">
                <a16:creationId xmlns:a16="http://schemas.microsoft.com/office/drawing/2014/main" id="{24FC66CF-815C-0B31-6F7D-BC8AA48E5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1238" y="380420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D90330-0806-07F3-CDBB-52AC7FEBF1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08" r="-241" b="49767"/>
          <a:stretch>
            <a:fillRect/>
          </a:stretch>
        </p:blipFill>
        <p:spPr>
          <a:xfrm>
            <a:off x="2835961" y="4242486"/>
            <a:ext cx="2861118" cy="7448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099AA2-1537-0D69-FC6D-C47DB70CD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5250" y="1311189"/>
            <a:ext cx="4669826" cy="2642975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9F7253BB-492C-9AF4-1BC3-01C1297405B1}"/>
              </a:ext>
            </a:extLst>
          </p:cNvPr>
          <p:cNvGraphicFramePr/>
          <p:nvPr/>
        </p:nvGraphicFramePr>
        <p:xfrm>
          <a:off x="-2234557" y="1475764"/>
          <a:ext cx="6643537" cy="4537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23" name="Picture 922">
            <a:extLst>
              <a:ext uri="{FF2B5EF4-FFF2-40B4-BE49-F238E27FC236}">
                <a16:creationId xmlns:a16="http://schemas.microsoft.com/office/drawing/2014/main" id="{FAB4A3BE-FB32-88D8-3040-4D959086FBA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0" t="14064" r="2202" b="2381"/>
          <a:stretch>
            <a:fillRect/>
          </a:stretch>
        </p:blipFill>
        <p:spPr>
          <a:xfrm>
            <a:off x="7551351" y="442784"/>
            <a:ext cx="4233171" cy="3620097"/>
          </a:xfrm>
          <a:prstGeom prst="rect">
            <a:avLst/>
          </a:prstGeom>
        </p:spPr>
      </p:pic>
      <p:sp>
        <p:nvSpPr>
          <p:cNvPr id="922" name="TextBox 921">
            <a:extLst>
              <a:ext uri="{FF2B5EF4-FFF2-40B4-BE49-F238E27FC236}">
                <a16:creationId xmlns:a16="http://schemas.microsoft.com/office/drawing/2014/main" id="{3FB1C935-F002-6966-6F40-CE8C672BD7BF}"/>
              </a:ext>
            </a:extLst>
          </p:cNvPr>
          <p:cNvSpPr txBox="1"/>
          <p:nvPr/>
        </p:nvSpPr>
        <p:spPr>
          <a:xfrm>
            <a:off x="7997568" y="3954162"/>
            <a:ext cx="3109783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ambria Math"/>
                <a:ea typeface="Cambria Math"/>
                <a:cs typeface="Calibri"/>
              </a:rPr>
              <a:t>Circle equation: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 sz="1600" b="1">
                <a:latin typeface="Cambria Math"/>
                <a:ea typeface="Cambria Math"/>
                <a:cs typeface="Calibri"/>
              </a:rPr>
              <a:t>Circle constrains:</a:t>
            </a:r>
          </a:p>
        </p:txBody>
      </p:sp>
      <p:pic>
        <p:nvPicPr>
          <p:cNvPr id="924" name="Picture 923">
            <a:extLst>
              <a:ext uri="{FF2B5EF4-FFF2-40B4-BE49-F238E27FC236}">
                <a16:creationId xmlns:a16="http://schemas.microsoft.com/office/drawing/2014/main" id="{22D6A811-EFC3-1186-11BD-4024C3C4C7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95422" y="4310234"/>
            <a:ext cx="2166724" cy="365640"/>
          </a:xfrm>
          <a:prstGeom prst="rect">
            <a:avLst/>
          </a:prstGeom>
        </p:spPr>
      </p:pic>
      <p:pic>
        <p:nvPicPr>
          <p:cNvPr id="925" name="Picture 924">
            <a:extLst>
              <a:ext uri="{FF2B5EF4-FFF2-40B4-BE49-F238E27FC236}">
                <a16:creationId xmlns:a16="http://schemas.microsoft.com/office/drawing/2014/main" id="{B6DE7291-B507-BD52-8CF5-8BD10FF6AC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4594" y="5054412"/>
            <a:ext cx="4180703" cy="517987"/>
          </a:xfrm>
          <a:prstGeom prst="rect">
            <a:avLst/>
          </a:prstGeom>
        </p:spPr>
      </p:pic>
      <p:sp>
        <p:nvSpPr>
          <p:cNvPr id="926" name="TextBox 925">
            <a:extLst>
              <a:ext uri="{FF2B5EF4-FFF2-40B4-BE49-F238E27FC236}">
                <a16:creationId xmlns:a16="http://schemas.microsoft.com/office/drawing/2014/main" id="{E1E27345-5B23-D0EE-6AE0-9773F06C50A3}"/>
              </a:ext>
            </a:extLst>
          </p:cNvPr>
          <p:cNvSpPr txBox="1"/>
          <p:nvPr/>
        </p:nvSpPr>
        <p:spPr>
          <a:xfrm>
            <a:off x="8067847" y="5708923"/>
            <a:ext cx="3828230" cy="923330"/>
          </a:xfrm>
          <a:prstGeom prst="rect">
            <a:avLst/>
          </a:prstGeom>
          <a:solidFill>
            <a:srgbClr val="FFFAED"/>
          </a:solidFill>
          <a:ln w="12700">
            <a:solidFill>
              <a:schemeClr val="accent4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Cambria Math"/>
                <a:ea typeface="Cambria Math"/>
                <a:cs typeface="Calibri"/>
              </a:rPr>
              <a:t>Function limits work both ways:</a:t>
            </a:r>
          </a:p>
          <a:p>
            <a:r>
              <a:rPr lang="en-US" b="1">
                <a:solidFill>
                  <a:srgbClr val="FF0000"/>
                </a:solidFill>
                <a:latin typeface="Cambria Math"/>
                <a:ea typeface="Cambria Math"/>
                <a:cs typeface="Calibri"/>
              </a:rPr>
              <a:t>Sx</a:t>
            </a:r>
            <a:r>
              <a:rPr lang="en-US" b="1">
                <a:solidFill>
                  <a:schemeClr val="tx1"/>
                </a:solidFill>
                <a:latin typeface="Cambria Math"/>
                <a:ea typeface="Cambria Math"/>
                <a:cs typeface="Calibri"/>
              </a:rPr>
              <a:t>           Srot</a:t>
            </a:r>
          </a:p>
          <a:p>
            <a:r>
              <a:rPr lang="en-US" b="1">
                <a:solidFill>
                  <a:srgbClr val="FF0000"/>
                </a:solidFill>
                <a:latin typeface="Cambria Math"/>
                <a:ea typeface="Cambria Math"/>
                <a:cs typeface="Calibri"/>
              </a:rPr>
              <a:t>x </a:t>
            </a:r>
            <a:r>
              <a:rPr lang="en-US" b="1">
                <a:solidFill>
                  <a:schemeClr val="tx1"/>
                </a:solidFill>
                <a:latin typeface="Cambria Math"/>
                <a:ea typeface="Cambria Math"/>
                <a:cs typeface="Calibri"/>
              </a:rPr>
              <a:t>            y</a:t>
            </a:r>
          </a:p>
        </p:txBody>
      </p:sp>
      <p:sp>
        <p:nvSpPr>
          <p:cNvPr id="48" name="Arrow: Left-Right 47">
            <a:extLst>
              <a:ext uri="{FF2B5EF4-FFF2-40B4-BE49-F238E27FC236}">
                <a16:creationId xmlns:a16="http://schemas.microsoft.com/office/drawing/2014/main" id="{678494D2-51FF-8ABF-01CA-63AC3C56C784}"/>
              </a:ext>
            </a:extLst>
          </p:cNvPr>
          <p:cNvSpPr/>
          <p:nvPr/>
        </p:nvSpPr>
        <p:spPr>
          <a:xfrm>
            <a:off x="8455446" y="6123542"/>
            <a:ext cx="339686" cy="110168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row: Left-Right 48">
            <a:extLst>
              <a:ext uri="{FF2B5EF4-FFF2-40B4-BE49-F238E27FC236}">
                <a16:creationId xmlns:a16="http://schemas.microsoft.com/office/drawing/2014/main" id="{61BC9C99-691D-8ECE-4335-62DA0396EE5C}"/>
              </a:ext>
            </a:extLst>
          </p:cNvPr>
          <p:cNvSpPr/>
          <p:nvPr/>
        </p:nvSpPr>
        <p:spPr>
          <a:xfrm>
            <a:off x="8455445" y="6398361"/>
            <a:ext cx="339686" cy="110168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395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FCE887-FACA-D73E-4470-47C69C33F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59" y="0"/>
            <a:ext cx="5681628" cy="6858000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3D1E4EBB-79D1-F68E-2CD6-3DF053A1B616}"/>
              </a:ext>
            </a:extLst>
          </p:cNvPr>
          <p:cNvSpPr txBox="1">
            <a:spLocks/>
          </p:cNvSpPr>
          <p:nvPr/>
        </p:nvSpPr>
        <p:spPr>
          <a:xfrm>
            <a:off x="527613" y="2570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/>
            <a:r>
              <a:rPr lang="pl-PL" sz="4400" kern="0">
                <a:solidFill>
                  <a:sysClr val="windowText" lastClr="000000"/>
                </a:solidFill>
                <a:latin typeface="Calibri Light"/>
                <a:ea typeface="Calibri Light"/>
                <a:cs typeface="Calibri Light"/>
              </a:rPr>
              <a:t>Automatization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373DE-373C-6432-2569-EEE6D9B67F9A}"/>
              </a:ext>
            </a:extLst>
          </p:cNvPr>
          <p:cNvSpPr txBox="1"/>
          <p:nvPr/>
        </p:nvSpPr>
        <p:spPr>
          <a:xfrm>
            <a:off x="405114" y="1716911"/>
            <a:ext cx="5247188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ea typeface="Calibri" panose="020F0502020204030204"/>
                <a:cs typeface="Calibri" panose="020F0502020204030204"/>
              </a:rPr>
              <a:t>Automatic injection Logbook report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>
                <a:ea typeface="Calibri" panose="020F0502020204030204"/>
                <a:cs typeface="Calibri" panose="020F0502020204030204"/>
              </a:rPr>
              <a:t>the report is created by filling the template with data derived from </a:t>
            </a:r>
            <a:r>
              <a:rPr lang="en-US" sz="2000">
                <a:ea typeface="+mn-lt"/>
                <a:cs typeface="+mn-lt"/>
              </a:rPr>
              <a:t>multiple DSs</a:t>
            </a:r>
            <a:r>
              <a:rPr lang="en-US" sz="2000">
                <a:ea typeface="Calibri" panose="020F0502020204030204"/>
                <a:cs typeface="Calibri" panose="020F0502020204030204"/>
              </a:rPr>
              <a:t>. </a:t>
            </a:r>
            <a:endParaRPr lang="en-US" sz="2400">
              <a:ea typeface="Calibri" panose="020F0502020204030204"/>
              <a:cs typeface="Calibri" panose="020F0502020204030204"/>
            </a:endParaRPr>
          </a:p>
          <a:p>
            <a:pPr lvl="1"/>
            <a:r>
              <a:rPr lang="en-US" sz="2000">
                <a:ea typeface="Calibri" panose="020F0502020204030204"/>
                <a:cs typeface="Calibri" panose="020F0502020204030204"/>
              </a:rPr>
              <a:t> copy + paste, manual attributes searching</a:t>
            </a:r>
            <a:endParaRPr lang="en-US" sz="24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2000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Calibri" panose="020F0502020204030204"/>
                <a:cs typeface="Calibri" panose="020F0502020204030204"/>
              </a:rPr>
              <a:t>Automatic MSP communication afte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 panose="020F0502020204030204"/>
                <a:cs typeface="Calibri"/>
              </a:rPr>
              <a:t>r</a:t>
            </a:r>
            <a:r>
              <a:rPr lang="en-US" sz="2400">
                <a:ea typeface="Calibri" panose="020F0502020204030204"/>
                <a:cs typeface="Calibri" panose="020F0502020204030204"/>
              </a:rPr>
              <a:t> beam lost</a:t>
            </a:r>
            <a:endParaRPr lang="en-US"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000">
                <a:ea typeface="Calibri" panose="020F0502020204030204"/>
                <a:cs typeface="Calibri" panose="020F0502020204030204"/>
              </a:rPr>
              <a:t>After the logical value for beam dump is met, communication is shown at Machine Status Portal              informed users </a:t>
            </a:r>
          </a:p>
          <a:p>
            <a:pPr marL="742950" lvl="1" indent="-285750">
              <a:buFont typeface="Courier New"/>
              <a:buChar char="o"/>
            </a:pPr>
            <a:endParaRPr lang="en-US" sz="2000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57C38B-D108-9812-A1FC-A7D40DF2DDC7}"/>
              </a:ext>
            </a:extLst>
          </p:cNvPr>
          <p:cNvCxnSpPr/>
          <p:nvPr/>
        </p:nvCxnSpPr>
        <p:spPr>
          <a:xfrm>
            <a:off x="1142684" y="3095357"/>
            <a:ext cx="1282860" cy="308658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4EA4AF-119B-4A72-C22F-F3880C4ADFF1}"/>
              </a:ext>
            </a:extLst>
          </p:cNvPr>
          <p:cNvCxnSpPr/>
          <p:nvPr/>
        </p:nvCxnSpPr>
        <p:spPr>
          <a:xfrm flipV="1">
            <a:off x="1142684" y="3095357"/>
            <a:ext cx="1234632" cy="308658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C50EF23-7A8C-6382-DAD1-4A715C332E97}"/>
              </a:ext>
            </a:extLst>
          </p:cNvPr>
          <p:cNvSpPr/>
          <p:nvPr/>
        </p:nvSpPr>
        <p:spPr>
          <a:xfrm>
            <a:off x="7706810" y="1061012"/>
            <a:ext cx="839164" cy="964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64030CD-C73B-4FA7-ACFE-EF8500124935}"/>
              </a:ext>
            </a:extLst>
          </p:cNvPr>
          <p:cNvSpPr/>
          <p:nvPr/>
        </p:nvSpPr>
        <p:spPr>
          <a:xfrm>
            <a:off x="2654586" y="5141326"/>
            <a:ext cx="578734" cy="125392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Kontur uśmiechniętej twarzy z wypełnieniem pełnym">
            <a:extLst>
              <a:ext uri="{FF2B5EF4-FFF2-40B4-BE49-F238E27FC236}">
                <a16:creationId xmlns:a16="http://schemas.microsoft.com/office/drawing/2014/main" id="{3D6B7737-4D42-94E5-E538-BE24480E7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4958" y="4949378"/>
            <a:ext cx="480350" cy="509287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9F6FBD5-C395-BB36-81A3-146D80AE3B9D}"/>
              </a:ext>
            </a:extLst>
          </p:cNvPr>
          <p:cNvCxnSpPr/>
          <p:nvPr/>
        </p:nvCxnSpPr>
        <p:spPr>
          <a:xfrm>
            <a:off x="2594919" y="3058297"/>
            <a:ext cx="2862648" cy="370702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BEADD15-B377-7C39-F1E0-7D5CC68C27E9}"/>
              </a:ext>
            </a:extLst>
          </p:cNvPr>
          <p:cNvCxnSpPr/>
          <p:nvPr/>
        </p:nvCxnSpPr>
        <p:spPr>
          <a:xfrm flipV="1">
            <a:off x="2661091" y="3019302"/>
            <a:ext cx="2776218" cy="382856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325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B6EC89-7AB4-23E8-C89D-772A2BAA1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082C8A6-3FAB-B9CA-6539-41F1559F4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E3D785A-30FB-8110-D3CC-78B300463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41" y="94734"/>
            <a:ext cx="5167185" cy="168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Radiation Status Portal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D317E-D88B-DF26-901C-3EAC21EF3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1268" y="-126491"/>
            <a:ext cx="5920364" cy="320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ea typeface="Calibri"/>
                <a:cs typeface="Segoe UI"/>
              </a:rPr>
              <a:t>Upgrade to Vue 3</a:t>
            </a:r>
            <a:endParaRPr lang="en-US" sz="180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ea typeface="Calibri"/>
                <a:cs typeface="Segoe UI"/>
              </a:rPr>
              <a:t>Introduce new Taranta Adriane with socket/query communication and Tango archiving for chart data</a:t>
            </a:r>
            <a:endParaRPr lang="en-US" sz="1800">
              <a:latin typeface="Segoe UI"/>
              <a:cs typeface="Segoe U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ea typeface="Calibri"/>
                <a:cs typeface="Segoe UI"/>
              </a:rPr>
              <a:t>Add a synoptic view (map-based interface) with station hover for quick value lookup</a:t>
            </a:r>
            <a:endParaRPr lang="en-US" sz="180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ea typeface="Calibri"/>
                <a:cs typeface="Segoe UI"/>
              </a:rPr>
              <a:t>Enable dialog display with more station's attributes (by clicking on stations or on a station card in the status view)</a:t>
            </a:r>
            <a:endParaRPr lang="en-US" sz="1800">
              <a:latin typeface="Segoe UI"/>
              <a:cs typeface="Segoe U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C34942-4170-36E6-155B-7E5DFA02C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532" y="3677013"/>
            <a:ext cx="5748370" cy="29452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BEC28D-F299-095D-BE53-68734F60B666}"/>
              </a:ext>
            </a:extLst>
          </p:cNvPr>
          <p:cNvSpPr/>
          <p:nvPr/>
        </p:nvSpPr>
        <p:spPr>
          <a:xfrm>
            <a:off x="5992622" y="1258140"/>
            <a:ext cx="5915602" cy="1646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12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0C1E5A-B4E3-F039-F9BC-592331071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D9B0D06-A696-6EB8-2B5F-A847475B9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50AF03B-79A0-CF99-7BA5-9F59C513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41" y="94734"/>
            <a:ext cx="5167185" cy="168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Radiation Status Portal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553451-1190-C247-7D27-6C9212211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1268" y="-126491"/>
            <a:ext cx="5920364" cy="320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ea typeface="Calibri"/>
                <a:cs typeface="Segoe UI"/>
              </a:rPr>
              <a:t>Upgrade to Vue 3</a:t>
            </a:r>
            <a:endParaRPr lang="en-US" sz="180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ea typeface="Calibri"/>
                <a:cs typeface="Segoe UI"/>
              </a:rPr>
              <a:t>Introduce new Taranta Adriane with socket/query communication and Tango archiving for chart data</a:t>
            </a:r>
            <a:endParaRPr lang="en-US" sz="1800">
              <a:latin typeface="Segoe UI"/>
              <a:cs typeface="Segoe U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ea typeface="Calibri"/>
                <a:cs typeface="Segoe UI"/>
              </a:rPr>
              <a:t>Add a synoptic view (map-based interface) with station hover for quick value lookup</a:t>
            </a:r>
            <a:endParaRPr lang="en-US" sz="180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ea typeface="Calibri"/>
                <a:cs typeface="Segoe UI"/>
              </a:rPr>
              <a:t>Enable dialog display with more station's attributes (by clicking on stations or on a station card in the status view)</a:t>
            </a:r>
            <a:endParaRPr lang="en-US" sz="1800">
              <a:latin typeface="Segoe UI"/>
              <a:cs typeface="Segoe U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B43661-8B2E-4001-827E-E9643D149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92" y="2190041"/>
            <a:ext cx="5167185" cy="2622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4E9B7F-9A0D-2F22-011D-4899206C6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532" y="3677013"/>
            <a:ext cx="5748370" cy="29452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DB30F1-8B60-C17B-E833-E9C003870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68" y="4191338"/>
            <a:ext cx="2924175" cy="12668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957692-7DEB-725E-907D-752063F48D2C}"/>
              </a:ext>
            </a:extLst>
          </p:cNvPr>
          <p:cNvSpPr/>
          <p:nvPr/>
        </p:nvSpPr>
        <p:spPr>
          <a:xfrm>
            <a:off x="5992622" y="1788647"/>
            <a:ext cx="5934893" cy="1115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9738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BA26F7-E0E2-3A60-51B2-49BA7D6EA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5F7F58C-FC94-27B4-20BC-1894FA4D5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F436DF1-22FF-B35B-259B-E902BAB9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41" y="94734"/>
            <a:ext cx="5167185" cy="168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Radiation Status Portal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986F21-CAC4-3758-9879-5F962159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1268" y="-126491"/>
            <a:ext cx="5920364" cy="320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ea typeface="Calibri"/>
                <a:cs typeface="Segoe UI"/>
              </a:rPr>
              <a:t>Upgrade to Vue 3</a:t>
            </a:r>
            <a:endParaRPr lang="en-US" sz="180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ea typeface="Calibri"/>
                <a:cs typeface="Segoe UI"/>
              </a:rPr>
              <a:t>Introduce new Taranta Adriane with socket/query communication and Tango archiving for chart data</a:t>
            </a:r>
            <a:endParaRPr lang="en-US" sz="1800">
              <a:latin typeface="Segoe UI"/>
              <a:cs typeface="Segoe U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ea typeface="Calibri"/>
                <a:cs typeface="Segoe UI"/>
              </a:rPr>
              <a:t>Add a synoptic view (map-based interface) with station hover for quick value lookup</a:t>
            </a:r>
            <a:endParaRPr lang="en-US" sz="180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ea typeface="Calibri"/>
                <a:cs typeface="Segoe UI"/>
              </a:rPr>
              <a:t>Enable dialog display with more station's attributes (by clicking on stations or on a station card in the status view)</a:t>
            </a:r>
            <a:endParaRPr lang="en-US" sz="1800">
              <a:latin typeface="Segoe UI"/>
              <a:cs typeface="Segoe U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063848-97E0-9DEA-F178-8AB32547E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92" y="2190041"/>
            <a:ext cx="5167185" cy="2622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57ED87-177E-FE72-548D-FC857B448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532" y="3677013"/>
            <a:ext cx="5748370" cy="29452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A9CD17-A62F-A73B-8362-97F79699D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68" y="4191338"/>
            <a:ext cx="2924175" cy="12668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99F886-5CAA-CB5E-0C58-70CFBBE6F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090" y="2683991"/>
            <a:ext cx="3499280" cy="202547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095471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27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B28A94F8-2074-21C2-E7A2-B594B6049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67583"/>
            <a:ext cx="9144000" cy="2387600"/>
          </a:xfrm>
        </p:spPr>
        <p:txBody>
          <a:bodyPr>
            <a:normAutofit/>
          </a:bodyPr>
          <a:lstStyle/>
          <a:p>
            <a:r>
              <a:rPr lang="en-US"/>
              <a:t>Thank you!</a:t>
            </a:r>
            <a:br>
              <a:rPr lang="pl-PL"/>
            </a:br>
            <a:br>
              <a:rPr lang="pl-PL"/>
            </a:br>
            <a:r>
              <a:rPr lang="pl-PL" sz="3200" err="1"/>
              <a:t>Questions</a:t>
            </a:r>
            <a:r>
              <a:rPr lang="pl-PL" sz="3200"/>
              <a:t>?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2071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na wolnym powietrzu, Fotografia lotnicza, trawa, Widok z lotu ptaka&#10;&#10;Opis wygenerowany automatycznie">
            <a:extLst>
              <a:ext uri="{FF2B5EF4-FFF2-40B4-BE49-F238E27FC236}">
                <a16:creationId xmlns:a16="http://schemas.microsoft.com/office/drawing/2014/main" id="{AA0A8AB1-B6C1-A200-2C26-BDC9D3086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535" y="334537"/>
            <a:ext cx="9708696" cy="5490480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3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16" name="Tytuł 4">
            <a:extLst>
              <a:ext uri="{FF2B5EF4-FFF2-40B4-BE49-F238E27FC236}">
                <a16:creationId xmlns:a16="http://schemas.microsoft.com/office/drawing/2014/main" id="{B05D0CD0-F8D1-4F1C-87D3-DAE2AB300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456954"/>
            <a:ext cx="11564983" cy="730244"/>
          </a:xfrm>
        </p:spPr>
        <p:txBody>
          <a:bodyPr anchor="ctr">
            <a:normAutofit/>
          </a:bodyPr>
          <a:lstStyle/>
          <a:p>
            <a:pPr algn="l"/>
            <a:r>
              <a:rPr lang="pl-PL" sz="180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NSRC SOLARIS</a:t>
            </a:r>
          </a:p>
        </p:txBody>
      </p:sp>
      <p:sp>
        <p:nvSpPr>
          <p:cNvPr id="25" name="Objaśnienie: linia 24">
            <a:extLst>
              <a:ext uri="{FF2B5EF4-FFF2-40B4-BE49-F238E27FC236}">
                <a16:creationId xmlns:a16="http://schemas.microsoft.com/office/drawing/2014/main" id="{36644155-D26C-356D-8262-365FD6903A3F}"/>
              </a:ext>
            </a:extLst>
          </p:cNvPr>
          <p:cNvSpPr/>
          <p:nvPr/>
        </p:nvSpPr>
        <p:spPr>
          <a:xfrm>
            <a:off x="5149362" y="1927470"/>
            <a:ext cx="1071224" cy="296503"/>
          </a:xfrm>
          <a:prstGeom prst="borderCallout1">
            <a:avLst>
              <a:gd name="adj1" fmla="val 120416"/>
              <a:gd name="adj2" fmla="val 50797"/>
              <a:gd name="adj3" fmla="val 256771"/>
              <a:gd name="adj4" fmla="val 100121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>
                <a:solidFill>
                  <a:srgbClr val="003399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SOLARIS</a:t>
            </a:r>
          </a:p>
        </p:txBody>
      </p:sp>
      <p:sp>
        <p:nvSpPr>
          <p:cNvPr id="26" name="Objaśnienie: linia 25">
            <a:extLst>
              <a:ext uri="{FF2B5EF4-FFF2-40B4-BE49-F238E27FC236}">
                <a16:creationId xmlns:a16="http://schemas.microsoft.com/office/drawing/2014/main" id="{690099EE-2330-8382-C18B-F55FED1968EF}"/>
              </a:ext>
            </a:extLst>
          </p:cNvPr>
          <p:cNvSpPr/>
          <p:nvPr/>
        </p:nvSpPr>
        <p:spPr>
          <a:xfrm>
            <a:off x="6272090" y="315611"/>
            <a:ext cx="2975621" cy="285686"/>
          </a:xfrm>
          <a:prstGeom prst="borderCallout1">
            <a:avLst>
              <a:gd name="adj1" fmla="val 120416"/>
              <a:gd name="adj2" fmla="val 50797"/>
              <a:gd name="adj3" fmla="val 323742"/>
              <a:gd name="adj4" fmla="val 59381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>
                <a:solidFill>
                  <a:srgbClr val="003399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Jagiellonian University New Campus</a:t>
            </a:r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5D613C3F-64F6-5FC5-9FB8-4241469E3EF1}"/>
              </a:ext>
            </a:extLst>
          </p:cNvPr>
          <p:cNvSpPr/>
          <p:nvPr/>
        </p:nvSpPr>
        <p:spPr>
          <a:xfrm>
            <a:off x="4968380" y="728469"/>
            <a:ext cx="4894277" cy="2797323"/>
          </a:xfrm>
          <a:prstGeom prst="ellipse">
            <a:avLst/>
          </a:prstGeom>
          <a:noFill/>
          <a:ln w="317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28" name="Objaśnienie: linia 27">
            <a:extLst>
              <a:ext uri="{FF2B5EF4-FFF2-40B4-BE49-F238E27FC236}">
                <a16:creationId xmlns:a16="http://schemas.microsoft.com/office/drawing/2014/main" id="{EB4868FF-91C6-5254-2F5F-82190FE677F8}"/>
              </a:ext>
            </a:extLst>
          </p:cNvPr>
          <p:cNvSpPr/>
          <p:nvPr/>
        </p:nvSpPr>
        <p:spPr>
          <a:xfrm>
            <a:off x="10111656" y="315602"/>
            <a:ext cx="1606835" cy="296503"/>
          </a:xfrm>
          <a:prstGeom prst="borderCallout1">
            <a:avLst>
              <a:gd name="adj1" fmla="val 76862"/>
              <a:gd name="adj2" fmla="val -8140"/>
              <a:gd name="adj3" fmla="val 166034"/>
              <a:gd name="adj4" fmla="val -52858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>
                <a:solidFill>
                  <a:srgbClr val="003399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Kraków City Center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5A40D36-4A37-2734-86B7-B42491E8D42F}"/>
              </a:ext>
            </a:extLst>
          </p:cNvPr>
          <p:cNvSpPr txBox="1"/>
          <p:nvPr/>
        </p:nvSpPr>
        <p:spPr>
          <a:xfrm>
            <a:off x="6274933" y="5878966"/>
            <a:ext cx="31146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i="1">
                <a:ea typeface="Calibri"/>
                <a:cs typeface="Calibri"/>
              </a:rPr>
              <a:t>Fot. Aleksander </a:t>
            </a:r>
            <a:r>
              <a:rPr lang="pl-PL" sz="1400" i="1" err="1">
                <a:ea typeface="Calibri"/>
                <a:cs typeface="Calibri"/>
              </a:rPr>
              <a:t>Koczur</a:t>
            </a:r>
            <a:endParaRPr lang="pl-PL" sz="1400" i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3071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!!Rectangle">
            <a:extLst>
              <a:ext uri="{FF2B5EF4-FFF2-40B4-BE49-F238E27FC236}">
                <a16:creationId xmlns:a16="http://schemas.microsoft.com/office/drawing/2014/main" id="{362810D9-2C5A-477D-949C-C19189547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az 1" descr="Obraz zawierający niebo, chmura, na wolnym powietrzu, drzewo&#10;&#10;Opis wygenerowany automatycznie">
            <a:extLst>
              <a:ext uri="{FF2B5EF4-FFF2-40B4-BE49-F238E27FC236}">
                <a16:creationId xmlns:a16="http://schemas.microsoft.com/office/drawing/2014/main" id="{EF1D2305-318B-205C-C760-2DD7CF79C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/>
          <a:stretch/>
        </p:blipFill>
        <p:spPr>
          <a:xfrm>
            <a:off x="20" y="-9107"/>
            <a:ext cx="12191980" cy="6858000"/>
          </a:xfrm>
          <a:prstGeom prst="rect">
            <a:avLst/>
          </a:prstGeom>
        </p:spPr>
      </p:pic>
      <p:sp>
        <p:nvSpPr>
          <p:cNvPr id="21" name="Tytuł 4">
            <a:extLst>
              <a:ext uri="{FF2B5EF4-FFF2-40B4-BE49-F238E27FC236}">
                <a16:creationId xmlns:a16="http://schemas.microsoft.com/office/drawing/2014/main" id="{42B62E96-4B06-472D-9FF4-F9EA95F82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834" y="591344"/>
            <a:ext cx="3200400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>
                <a:solidFill>
                  <a:srgbClr val="FFFFFF"/>
                </a:solidFill>
              </a:rPr>
              <a:t>NSRC SOLARIS</a:t>
            </a:r>
          </a:p>
        </p:txBody>
      </p:sp>
      <p:sp>
        <p:nvSpPr>
          <p:cNvPr id="38" name="Arc 2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odtytuł 2">
            <a:extLst>
              <a:ext uri="{FF2B5EF4-FFF2-40B4-BE49-F238E27FC236}">
                <a16:creationId xmlns:a16="http://schemas.microsoft.com/office/drawing/2014/main" id="{651E93A5-5BF3-473F-88B6-FECEF5905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kumimoji="0" lang="en-US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Third generation light source</a:t>
            </a:r>
            <a:r>
              <a:rPr lang="en-US">
                <a:solidFill>
                  <a:srgbClr val="FFFFFF"/>
                </a:solidFill>
              </a:rPr>
              <a:t>.</a:t>
            </a:r>
            <a:endParaRPr kumimoji="0" lang="en-US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Constructed  2010 - 2015 </a:t>
            </a:r>
            <a:r>
              <a:rPr kumimoji="0" lang="en-US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in Krakow, Poland.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kumimoji="0" lang="en-US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Between 2015 and 2018 the synchrotron as well as two beamlines (PIRX and URANOS) were commissioned. </a:t>
            </a:r>
            <a:endParaRPr kumimoji="0" lang="pl-PL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pl-PL">
                <a:solidFill>
                  <a:srgbClr val="FFFFFF"/>
                </a:solidFill>
              </a:rPr>
              <a:t>First </a:t>
            </a:r>
            <a:r>
              <a:rPr lang="pl-PL" err="1">
                <a:solidFill>
                  <a:srgbClr val="FFFFFF"/>
                </a:solidFill>
              </a:rPr>
              <a:t>light</a:t>
            </a:r>
            <a:r>
              <a:rPr lang="pl-PL">
                <a:solidFill>
                  <a:srgbClr val="FFFFFF"/>
                </a:solidFill>
              </a:rPr>
              <a:t> in May 2016</a:t>
            </a:r>
            <a:endParaRPr kumimoji="0" lang="en-US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kumimoji="0" lang="en-US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Since </a:t>
            </a:r>
            <a:r>
              <a:rPr kumimoji="0" lang="en-US" b="1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October 2018 </a:t>
            </a:r>
            <a:r>
              <a:rPr kumimoji="0" lang="en-US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Solaris has been in the user operation mode.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Symbol zastępczy stopki 12">
            <a:extLst>
              <a:ext uri="{FF2B5EF4-FFF2-40B4-BE49-F238E27FC236}">
                <a16:creationId xmlns:a16="http://schemas.microsoft.com/office/drawing/2014/main" id="{E70DAD0F-DDEA-444D-A1A0-DAB19180D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308" y="6356350"/>
            <a:ext cx="48424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 err="1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Stopka</a:t>
            </a:r>
            <a:endParaRPr lang="en-US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60" y="6356350"/>
            <a:ext cx="15339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7831529-6EE4-4949-88D4-688B43586314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9025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Obraz 46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758DB154-0A2F-405C-AB7F-1CEC39274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7613467" y="786925"/>
            <a:ext cx="4578533" cy="516670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7ED6DEE9-D295-41F2-92DC-22AA5400A5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8"/>
          <a:stretch/>
        </p:blipFill>
        <p:spPr>
          <a:xfrm>
            <a:off x="-8711" y="5920435"/>
            <a:ext cx="12192000" cy="937565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7933" y="6433316"/>
            <a:ext cx="2057400" cy="273844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5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12" name="Tytuł 4">
            <a:extLst>
              <a:ext uri="{FF2B5EF4-FFF2-40B4-BE49-F238E27FC236}">
                <a16:creationId xmlns:a16="http://schemas.microsoft.com/office/drawing/2014/main" id="{191248FD-190A-47D1-BC96-E88285410F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9" y="323784"/>
            <a:ext cx="5067540" cy="730244"/>
          </a:xfrm>
        </p:spPr>
        <p:txBody>
          <a:bodyPr anchor="ctr">
            <a:normAutofit/>
          </a:bodyPr>
          <a:lstStyle/>
          <a:p>
            <a:pPr algn="l"/>
            <a:r>
              <a:rPr lang="en-US" sz="22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SOLARIS research infrastructure</a:t>
            </a:r>
          </a:p>
        </p:txBody>
      </p:sp>
      <p:cxnSp>
        <p:nvCxnSpPr>
          <p:cNvPr id="69" name="Łącznik prosty 68">
            <a:extLst>
              <a:ext uri="{FF2B5EF4-FFF2-40B4-BE49-F238E27FC236}">
                <a16:creationId xmlns:a16="http://schemas.microsoft.com/office/drawing/2014/main" id="{20570DBC-B1B4-FEB5-955E-BA60857D1063}"/>
              </a:ext>
            </a:extLst>
          </p:cNvPr>
          <p:cNvCxnSpPr/>
          <p:nvPr/>
        </p:nvCxnSpPr>
        <p:spPr>
          <a:xfrm>
            <a:off x="400758" y="898405"/>
            <a:ext cx="689200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4">
            <a:extLst>
              <a:ext uri="{FF2B5EF4-FFF2-40B4-BE49-F238E27FC236}">
                <a16:creationId xmlns:a16="http://schemas.microsoft.com/office/drawing/2014/main" id="{31C627BC-2F61-F256-41FD-99CEE26187DC}"/>
              </a:ext>
            </a:extLst>
          </p:cNvPr>
          <p:cNvSpPr txBox="1">
            <a:spLocks/>
          </p:cNvSpPr>
          <p:nvPr/>
        </p:nvSpPr>
        <p:spPr>
          <a:xfrm>
            <a:off x="9851388" y="6083771"/>
            <a:ext cx="2057400" cy="7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000" i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  <a:hlinkClick r:id="rId5"/>
              </a:rPr>
              <a:t>jakub.szlachetko@uj.edu.pl</a:t>
            </a:r>
            <a:endParaRPr lang="pl-PL" sz="1000" i="1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38" name="Skos 67">
            <a:extLst>
              <a:ext uri="{FF2B5EF4-FFF2-40B4-BE49-F238E27FC236}">
                <a16:creationId xmlns:a16="http://schemas.microsoft.com/office/drawing/2014/main" id="{B8C5E479-FCAF-FD63-CFD3-1B292C7F8109}"/>
              </a:ext>
            </a:extLst>
          </p:cNvPr>
          <p:cNvSpPr/>
          <p:nvPr/>
        </p:nvSpPr>
        <p:spPr>
          <a:xfrm>
            <a:off x="1384364" y="4555463"/>
            <a:ext cx="840037" cy="396052"/>
          </a:xfrm>
          <a:prstGeom prst="bevel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Krios</a:t>
            </a:r>
            <a:endParaRPr lang="en-US" sz="1200">
              <a:solidFill>
                <a:schemeClr val="tx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139" name="Picture 2" descr="Structural Biology Core Facility">
            <a:extLst>
              <a:ext uri="{FF2B5EF4-FFF2-40B4-BE49-F238E27FC236}">
                <a16:creationId xmlns:a16="http://schemas.microsoft.com/office/drawing/2014/main" id="{E7970742-6986-3A0A-B0A9-D6215C905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49" y="4474972"/>
            <a:ext cx="776987" cy="8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Prostokąt: zaokrąglone rogi 139">
            <a:extLst>
              <a:ext uri="{FF2B5EF4-FFF2-40B4-BE49-F238E27FC236}">
                <a16:creationId xmlns:a16="http://schemas.microsoft.com/office/drawing/2014/main" id="{6B32BB61-1650-61CC-4D57-EC173556EB33}"/>
              </a:ext>
            </a:extLst>
          </p:cNvPr>
          <p:cNvSpPr/>
          <p:nvPr/>
        </p:nvSpPr>
        <p:spPr>
          <a:xfrm>
            <a:off x="467920" y="3921328"/>
            <a:ext cx="1929726" cy="1521181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141" name="Picture 2">
            <a:extLst>
              <a:ext uri="{FF2B5EF4-FFF2-40B4-BE49-F238E27FC236}">
                <a16:creationId xmlns:a16="http://schemas.microsoft.com/office/drawing/2014/main" id="{E0E8A03C-49C2-FDB0-C4EA-EED15C4DE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262" y="1286120"/>
            <a:ext cx="4494008" cy="476346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Prostokąt 141">
            <a:extLst>
              <a:ext uri="{FF2B5EF4-FFF2-40B4-BE49-F238E27FC236}">
                <a16:creationId xmlns:a16="http://schemas.microsoft.com/office/drawing/2014/main" id="{7201A2ED-EF23-FD55-8CFE-5EA40BADBBF3}"/>
              </a:ext>
            </a:extLst>
          </p:cNvPr>
          <p:cNvSpPr/>
          <p:nvPr/>
        </p:nvSpPr>
        <p:spPr>
          <a:xfrm rot="3185752">
            <a:off x="8817281" y="2591893"/>
            <a:ext cx="106068" cy="72026"/>
          </a:xfrm>
          <a:prstGeom prst="rect">
            <a:avLst/>
          </a:prstGeom>
          <a:pattFill prst="wdUpDiag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3" name="Prostokąt 142">
            <a:extLst>
              <a:ext uri="{FF2B5EF4-FFF2-40B4-BE49-F238E27FC236}">
                <a16:creationId xmlns:a16="http://schemas.microsoft.com/office/drawing/2014/main" id="{77DC3FCF-7F40-CC2A-3EA3-21CF547C2913}"/>
              </a:ext>
            </a:extLst>
          </p:cNvPr>
          <p:cNvSpPr/>
          <p:nvPr/>
        </p:nvSpPr>
        <p:spPr>
          <a:xfrm rot="2307680">
            <a:off x="8340785" y="2135342"/>
            <a:ext cx="175238" cy="70392"/>
          </a:xfrm>
          <a:prstGeom prst="rect">
            <a:avLst/>
          </a:prstGeom>
          <a:pattFill prst="wdUpDiag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4" name="Prostokąt 143">
            <a:extLst>
              <a:ext uri="{FF2B5EF4-FFF2-40B4-BE49-F238E27FC236}">
                <a16:creationId xmlns:a16="http://schemas.microsoft.com/office/drawing/2014/main" id="{FBCDD3C9-B74A-9B9D-52E6-9A776358B615}"/>
              </a:ext>
            </a:extLst>
          </p:cNvPr>
          <p:cNvSpPr/>
          <p:nvPr/>
        </p:nvSpPr>
        <p:spPr>
          <a:xfrm rot="5204585">
            <a:off x="8938854" y="3153529"/>
            <a:ext cx="174705" cy="68937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5" name="Prostokąt 144">
            <a:extLst>
              <a:ext uri="{FF2B5EF4-FFF2-40B4-BE49-F238E27FC236}">
                <a16:creationId xmlns:a16="http://schemas.microsoft.com/office/drawing/2014/main" id="{874304FF-2F12-CFFA-3899-385E451B13DD}"/>
              </a:ext>
            </a:extLst>
          </p:cNvPr>
          <p:cNvSpPr/>
          <p:nvPr/>
        </p:nvSpPr>
        <p:spPr>
          <a:xfrm rot="5204585">
            <a:off x="6579616" y="3153530"/>
            <a:ext cx="174705" cy="68937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6" name="Prostokąt 145">
            <a:extLst>
              <a:ext uri="{FF2B5EF4-FFF2-40B4-BE49-F238E27FC236}">
                <a16:creationId xmlns:a16="http://schemas.microsoft.com/office/drawing/2014/main" id="{E478ABD6-B91B-D61E-C878-C4EEDCFAC262}"/>
              </a:ext>
            </a:extLst>
          </p:cNvPr>
          <p:cNvSpPr/>
          <p:nvPr/>
        </p:nvSpPr>
        <p:spPr>
          <a:xfrm rot="2307680">
            <a:off x="7161167" y="4156884"/>
            <a:ext cx="175238" cy="70392"/>
          </a:xfrm>
          <a:prstGeom prst="rect">
            <a:avLst/>
          </a:prstGeom>
          <a:pattFill prst="wdUpDiag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7" name="Prostokąt 146">
            <a:extLst>
              <a:ext uri="{FF2B5EF4-FFF2-40B4-BE49-F238E27FC236}">
                <a16:creationId xmlns:a16="http://schemas.microsoft.com/office/drawing/2014/main" id="{31F9B351-0BC2-3C76-0F91-DCB9DAD0A719}"/>
              </a:ext>
            </a:extLst>
          </p:cNvPr>
          <p:cNvSpPr/>
          <p:nvPr/>
        </p:nvSpPr>
        <p:spPr>
          <a:xfrm rot="3768311">
            <a:off x="6728367" y="3753117"/>
            <a:ext cx="176653" cy="69828"/>
          </a:xfrm>
          <a:prstGeom prst="rect">
            <a:avLst/>
          </a:prstGeom>
          <a:pattFill prst="wdUpDiag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8" name="Prostokąt 147">
            <a:extLst>
              <a:ext uri="{FF2B5EF4-FFF2-40B4-BE49-F238E27FC236}">
                <a16:creationId xmlns:a16="http://schemas.microsoft.com/office/drawing/2014/main" id="{56F79100-D246-88ED-664E-C8E29E6557D1}"/>
              </a:ext>
            </a:extLst>
          </p:cNvPr>
          <p:cNvSpPr/>
          <p:nvPr/>
        </p:nvSpPr>
        <p:spPr>
          <a:xfrm>
            <a:off x="7748270" y="4347411"/>
            <a:ext cx="175238" cy="70392"/>
          </a:xfrm>
          <a:prstGeom prst="rect">
            <a:avLst/>
          </a:prstGeom>
          <a:pattFill prst="dkVert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9" name="Prostokąt 148">
            <a:extLst>
              <a:ext uri="{FF2B5EF4-FFF2-40B4-BE49-F238E27FC236}">
                <a16:creationId xmlns:a16="http://schemas.microsoft.com/office/drawing/2014/main" id="{E40DBA86-F6EC-B765-7689-3821BAEEEFE4}"/>
              </a:ext>
            </a:extLst>
          </p:cNvPr>
          <p:cNvSpPr/>
          <p:nvPr/>
        </p:nvSpPr>
        <p:spPr>
          <a:xfrm rot="7206670">
            <a:off x="6697579" y="2558958"/>
            <a:ext cx="174705" cy="68937"/>
          </a:xfrm>
          <a:prstGeom prst="rect">
            <a:avLst/>
          </a:prstGeom>
          <a:pattFill prst="wdDnDiag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0" name="Prostokąt 149">
            <a:extLst>
              <a:ext uri="{FF2B5EF4-FFF2-40B4-BE49-F238E27FC236}">
                <a16:creationId xmlns:a16="http://schemas.microsoft.com/office/drawing/2014/main" id="{2D2AF619-1215-E186-EFBA-B205D136E00E}"/>
              </a:ext>
            </a:extLst>
          </p:cNvPr>
          <p:cNvSpPr/>
          <p:nvPr/>
        </p:nvSpPr>
        <p:spPr>
          <a:xfrm rot="7342199">
            <a:off x="8791756" y="3779062"/>
            <a:ext cx="174705" cy="68937"/>
          </a:xfrm>
          <a:prstGeom prst="rect">
            <a:avLst/>
          </a:prstGeom>
          <a:pattFill prst="wdDnDiag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1" name="Prostokąt 150">
            <a:extLst>
              <a:ext uri="{FF2B5EF4-FFF2-40B4-BE49-F238E27FC236}">
                <a16:creationId xmlns:a16="http://schemas.microsoft.com/office/drawing/2014/main" id="{15EDDD14-7495-4814-67FD-BDEB52A24067}"/>
              </a:ext>
            </a:extLst>
          </p:cNvPr>
          <p:cNvSpPr/>
          <p:nvPr/>
        </p:nvSpPr>
        <p:spPr>
          <a:xfrm rot="8855782">
            <a:off x="8377046" y="4180732"/>
            <a:ext cx="173306" cy="85079"/>
          </a:xfrm>
          <a:prstGeom prst="rect">
            <a:avLst/>
          </a:prstGeom>
          <a:pattFill prst="wdDnDiag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2" name="Down Arrow 21">
            <a:extLst>
              <a:ext uri="{FF2B5EF4-FFF2-40B4-BE49-F238E27FC236}">
                <a16:creationId xmlns:a16="http://schemas.microsoft.com/office/drawing/2014/main" id="{263C2387-12DF-8290-F46A-4F2632A708E2}"/>
              </a:ext>
            </a:extLst>
          </p:cNvPr>
          <p:cNvSpPr/>
          <p:nvPr/>
        </p:nvSpPr>
        <p:spPr>
          <a:xfrm>
            <a:off x="8959491" y="4049849"/>
            <a:ext cx="154731" cy="1711875"/>
          </a:xfrm>
          <a:prstGeom prst="downArrow">
            <a:avLst>
              <a:gd name="adj1" fmla="val 50000"/>
              <a:gd name="adj2" fmla="val 11901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3" name="pole tekstowe 152">
            <a:extLst>
              <a:ext uri="{FF2B5EF4-FFF2-40B4-BE49-F238E27FC236}">
                <a16:creationId xmlns:a16="http://schemas.microsoft.com/office/drawing/2014/main" id="{A36CD95E-F6F6-862D-7D8B-FD0F3A3FCFD4}"/>
              </a:ext>
            </a:extLst>
          </p:cNvPr>
          <p:cNvSpPr txBox="1"/>
          <p:nvPr/>
        </p:nvSpPr>
        <p:spPr>
          <a:xfrm rot="19756766">
            <a:off x="6518646" y="5220502"/>
            <a:ext cx="742144" cy="2627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50" b="1">
                <a:solidFill>
                  <a:schemeClr val="tx1"/>
                </a:solidFill>
              </a:rPr>
              <a:t>PHELIX</a:t>
            </a:r>
          </a:p>
        </p:txBody>
      </p:sp>
      <p:sp>
        <p:nvSpPr>
          <p:cNvPr id="154" name="Down Arrow 8">
            <a:extLst>
              <a:ext uri="{FF2B5EF4-FFF2-40B4-BE49-F238E27FC236}">
                <a16:creationId xmlns:a16="http://schemas.microsoft.com/office/drawing/2014/main" id="{4F6B4FEE-7847-7653-1228-0E6A5023E9CD}"/>
              </a:ext>
            </a:extLst>
          </p:cNvPr>
          <p:cNvSpPr/>
          <p:nvPr/>
        </p:nvSpPr>
        <p:spPr>
          <a:xfrm rot="423024">
            <a:off x="8754254" y="4062489"/>
            <a:ext cx="144069" cy="1590481"/>
          </a:xfrm>
          <a:prstGeom prst="downArrow">
            <a:avLst>
              <a:gd name="adj1" fmla="val 50000"/>
              <a:gd name="adj2" fmla="val 11901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5" name="Down Arrow 11">
            <a:extLst>
              <a:ext uri="{FF2B5EF4-FFF2-40B4-BE49-F238E27FC236}">
                <a16:creationId xmlns:a16="http://schemas.microsoft.com/office/drawing/2014/main" id="{C40932E8-DA3B-4EFE-D2B7-AC4D3B6A82CB}"/>
              </a:ext>
            </a:extLst>
          </p:cNvPr>
          <p:cNvSpPr/>
          <p:nvPr/>
        </p:nvSpPr>
        <p:spPr>
          <a:xfrm rot="1798990">
            <a:off x="8052928" y="4451104"/>
            <a:ext cx="168042" cy="1285456"/>
          </a:xfrm>
          <a:prstGeom prst="downArrow">
            <a:avLst>
              <a:gd name="adj1" fmla="val 50000"/>
              <a:gd name="adj2" fmla="val 11901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6" name="PoleTekstowe 45">
            <a:extLst>
              <a:ext uri="{FF2B5EF4-FFF2-40B4-BE49-F238E27FC236}">
                <a16:creationId xmlns:a16="http://schemas.microsoft.com/office/drawing/2014/main" id="{82ECB6F1-19D9-9978-6FBD-E0ABDB6BE2CA}"/>
              </a:ext>
            </a:extLst>
          </p:cNvPr>
          <p:cNvSpPr txBox="1"/>
          <p:nvPr/>
        </p:nvSpPr>
        <p:spPr>
          <a:xfrm rot="17816891">
            <a:off x="7808140" y="5288525"/>
            <a:ext cx="757936" cy="2264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70C0"/>
                </a:solidFill>
                <a:latin typeface="Arial"/>
              </a:defRPr>
            </a:lvl1pPr>
          </a:lstStyle>
          <a:p>
            <a:r>
              <a:rPr lang="en-US" sz="1050">
                <a:solidFill>
                  <a:schemeClr val="tx1"/>
                </a:solidFill>
              </a:rPr>
              <a:t>URANOS</a:t>
            </a:r>
          </a:p>
        </p:txBody>
      </p:sp>
      <p:sp>
        <p:nvSpPr>
          <p:cNvPr id="157" name="PoleTekstowe 45">
            <a:extLst>
              <a:ext uri="{FF2B5EF4-FFF2-40B4-BE49-F238E27FC236}">
                <a16:creationId xmlns:a16="http://schemas.microsoft.com/office/drawing/2014/main" id="{1E0DA693-7208-9CCE-6496-D5919A0CA07D}"/>
              </a:ext>
            </a:extLst>
          </p:cNvPr>
          <p:cNvSpPr txBox="1"/>
          <p:nvPr/>
        </p:nvSpPr>
        <p:spPr>
          <a:xfrm rot="16685009">
            <a:off x="8254390" y="5485429"/>
            <a:ext cx="547009" cy="2136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70C0"/>
                </a:solidFill>
                <a:latin typeface="Arial"/>
              </a:defRPr>
            </a:lvl1pPr>
          </a:lstStyle>
          <a:p>
            <a:r>
              <a:rPr lang="en-US" sz="1200">
                <a:solidFill>
                  <a:schemeClr val="tx1"/>
                </a:solidFill>
              </a:rPr>
              <a:t>PIRX</a:t>
            </a:r>
          </a:p>
        </p:txBody>
      </p:sp>
      <p:sp>
        <p:nvSpPr>
          <p:cNvPr id="158" name="pole tekstowe 157">
            <a:extLst>
              <a:ext uri="{FF2B5EF4-FFF2-40B4-BE49-F238E27FC236}">
                <a16:creationId xmlns:a16="http://schemas.microsoft.com/office/drawing/2014/main" id="{6D9EF4C8-1271-D119-CE03-B528E1F0D292}"/>
              </a:ext>
            </a:extLst>
          </p:cNvPr>
          <p:cNvSpPr txBox="1"/>
          <p:nvPr/>
        </p:nvSpPr>
        <p:spPr>
          <a:xfrm>
            <a:off x="7680895" y="1567977"/>
            <a:ext cx="592852" cy="207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700" b="1">
                <a:solidFill>
                  <a:schemeClr val="tx2"/>
                </a:solidFill>
              </a:rPr>
              <a:t>LUMOS</a:t>
            </a:r>
          </a:p>
        </p:txBody>
      </p:sp>
      <p:sp>
        <p:nvSpPr>
          <p:cNvPr id="159" name="pole tekstowe 158">
            <a:extLst>
              <a:ext uri="{FF2B5EF4-FFF2-40B4-BE49-F238E27FC236}">
                <a16:creationId xmlns:a16="http://schemas.microsoft.com/office/drawing/2014/main" id="{48101E82-AD3E-1C9A-D907-E6DE4408BDE1}"/>
              </a:ext>
            </a:extLst>
          </p:cNvPr>
          <p:cNvSpPr txBox="1"/>
          <p:nvPr/>
        </p:nvSpPr>
        <p:spPr>
          <a:xfrm>
            <a:off x="8308162" y="1688125"/>
            <a:ext cx="622797" cy="216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700" b="1">
                <a:solidFill>
                  <a:schemeClr val="tx2"/>
                </a:solidFill>
              </a:rPr>
              <a:t>PINHOLE</a:t>
            </a:r>
          </a:p>
        </p:txBody>
      </p:sp>
      <p:sp>
        <p:nvSpPr>
          <p:cNvPr id="160" name="Down Arrow 12">
            <a:extLst>
              <a:ext uri="{FF2B5EF4-FFF2-40B4-BE49-F238E27FC236}">
                <a16:creationId xmlns:a16="http://schemas.microsoft.com/office/drawing/2014/main" id="{16594E83-1C1E-32F4-B90D-33974ED28059}"/>
              </a:ext>
            </a:extLst>
          </p:cNvPr>
          <p:cNvSpPr/>
          <p:nvPr/>
        </p:nvSpPr>
        <p:spPr>
          <a:xfrm rot="19371629" flipH="1">
            <a:off x="9874078" y="3053055"/>
            <a:ext cx="184996" cy="2240065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1" name="pole tekstowe 160">
            <a:extLst>
              <a:ext uri="{FF2B5EF4-FFF2-40B4-BE49-F238E27FC236}">
                <a16:creationId xmlns:a16="http://schemas.microsoft.com/office/drawing/2014/main" id="{F6561AB3-B32D-3430-7DC0-E592D470BE8F}"/>
              </a:ext>
            </a:extLst>
          </p:cNvPr>
          <p:cNvSpPr txBox="1"/>
          <p:nvPr/>
        </p:nvSpPr>
        <p:spPr>
          <a:xfrm rot="3253076">
            <a:off x="9899699" y="5098365"/>
            <a:ext cx="1081967" cy="2677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pl-PL" sz="1050" b="1">
                <a:solidFill>
                  <a:schemeClr val="tx1"/>
                </a:solidFill>
              </a:rPr>
              <a:t>ARYA</a:t>
            </a:r>
            <a:endParaRPr lang="en-US" sz="1050" b="1">
              <a:solidFill>
                <a:schemeClr val="tx1"/>
              </a:solidFill>
            </a:endParaRPr>
          </a:p>
        </p:txBody>
      </p:sp>
      <p:sp>
        <p:nvSpPr>
          <p:cNvPr id="162" name="Down Arrow 31">
            <a:extLst>
              <a:ext uri="{FF2B5EF4-FFF2-40B4-BE49-F238E27FC236}">
                <a16:creationId xmlns:a16="http://schemas.microsoft.com/office/drawing/2014/main" id="{63D0CA95-7AFA-4B0D-9A28-05481F0E1394}"/>
              </a:ext>
            </a:extLst>
          </p:cNvPr>
          <p:cNvSpPr/>
          <p:nvPr/>
        </p:nvSpPr>
        <p:spPr>
          <a:xfrm rot="7345320">
            <a:off x="6185133" y="3292531"/>
            <a:ext cx="158591" cy="617746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3" name="pole tekstowe 162">
            <a:extLst>
              <a:ext uri="{FF2B5EF4-FFF2-40B4-BE49-F238E27FC236}">
                <a16:creationId xmlns:a16="http://schemas.microsoft.com/office/drawing/2014/main" id="{96D6C970-34D0-D177-3476-CD283DFD4F53}"/>
              </a:ext>
            </a:extLst>
          </p:cNvPr>
          <p:cNvSpPr txBox="1"/>
          <p:nvPr/>
        </p:nvSpPr>
        <p:spPr>
          <a:xfrm>
            <a:off x="5681994" y="3105317"/>
            <a:ext cx="453970" cy="253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latin typeface="Poppins" panose="00000500000000000000" pitchFamily="2" charset="-18"/>
                <a:cs typeface="Poppins" panose="00000500000000000000" pitchFamily="2" charset="-18"/>
              </a:rPr>
              <a:t>CIRI</a:t>
            </a:r>
          </a:p>
        </p:txBody>
      </p:sp>
      <p:sp>
        <p:nvSpPr>
          <p:cNvPr id="164" name="Down Arrow 29">
            <a:extLst>
              <a:ext uri="{FF2B5EF4-FFF2-40B4-BE49-F238E27FC236}">
                <a16:creationId xmlns:a16="http://schemas.microsoft.com/office/drawing/2014/main" id="{B36E3477-E88D-A723-BD92-5A32DA211573}"/>
              </a:ext>
            </a:extLst>
          </p:cNvPr>
          <p:cNvSpPr/>
          <p:nvPr/>
        </p:nvSpPr>
        <p:spPr>
          <a:xfrm rot="9480000">
            <a:off x="6130771" y="1572616"/>
            <a:ext cx="166961" cy="1478831"/>
          </a:xfrm>
          <a:prstGeom prst="downArrow">
            <a:avLst>
              <a:gd name="adj1" fmla="val 50000"/>
              <a:gd name="adj2" fmla="val 11901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6" name="Down Arrow 21">
            <a:extLst>
              <a:ext uri="{FF2B5EF4-FFF2-40B4-BE49-F238E27FC236}">
                <a16:creationId xmlns:a16="http://schemas.microsoft.com/office/drawing/2014/main" id="{CC61A99B-EB58-7F89-5B72-FBD17206AD82}"/>
              </a:ext>
            </a:extLst>
          </p:cNvPr>
          <p:cNvSpPr/>
          <p:nvPr/>
        </p:nvSpPr>
        <p:spPr>
          <a:xfrm rot="20550755">
            <a:off x="9075948" y="4743487"/>
            <a:ext cx="171757" cy="764313"/>
          </a:xfrm>
          <a:prstGeom prst="downArrow">
            <a:avLst>
              <a:gd name="adj1" fmla="val 50000"/>
              <a:gd name="adj2" fmla="val 11901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8" name="Down Arrow 7">
            <a:extLst>
              <a:ext uri="{FF2B5EF4-FFF2-40B4-BE49-F238E27FC236}">
                <a16:creationId xmlns:a16="http://schemas.microsoft.com/office/drawing/2014/main" id="{4EAB7501-98E4-B9DD-B339-93B5AA587C25}"/>
              </a:ext>
            </a:extLst>
          </p:cNvPr>
          <p:cNvSpPr/>
          <p:nvPr/>
        </p:nvSpPr>
        <p:spPr>
          <a:xfrm rot="17785969">
            <a:off x="10128380" y="1945684"/>
            <a:ext cx="141574" cy="2328332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 b="1">
              <a:solidFill>
                <a:schemeClr val="tx1"/>
              </a:solidFill>
              <a:latin typeface="Arial"/>
            </a:endParaRPr>
          </a:p>
        </p:txBody>
      </p:sp>
      <p:sp>
        <p:nvSpPr>
          <p:cNvPr id="169" name="Down Arrow 14">
            <a:extLst>
              <a:ext uri="{FF2B5EF4-FFF2-40B4-BE49-F238E27FC236}">
                <a16:creationId xmlns:a16="http://schemas.microsoft.com/office/drawing/2014/main" id="{9E3E9A48-4815-4D9C-7E4F-584F9993FE9A}"/>
              </a:ext>
            </a:extLst>
          </p:cNvPr>
          <p:cNvSpPr/>
          <p:nvPr/>
        </p:nvSpPr>
        <p:spPr>
          <a:xfrm rot="20177767">
            <a:off x="9691971" y="3230694"/>
            <a:ext cx="161744" cy="2765266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0" name="Down Arrow 24">
            <a:extLst>
              <a:ext uri="{FF2B5EF4-FFF2-40B4-BE49-F238E27FC236}">
                <a16:creationId xmlns:a16="http://schemas.microsoft.com/office/drawing/2014/main" id="{85FB2748-2F5F-DDED-34B1-2ACA85F9266C}"/>
              </a:ext>
            </a:extLst>
          </p:cNvPr>
          <p:cNvSpPr/>
          <p:nvPr/>
        </p:nvSpPr>
        <p:spPr>
          <a:xfrm rot="4325004">
            <a:off x="6691168" y="3909814"/>
            <a:ext cx="160410" cy="1820623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1" name="Down Arrow 23">
            <a:extLst>
              <a:ext uri="{FF2B5EF4-FFF2-40B4-BE49-F238E27FC236}">
                <a16:creationId xmlns:a16="http://schemas.microsoft.com/office/drawing/2014/main" id="{EE0BF638-052A-0BAF-32B6-25EA25213C97}"/>
              </a:ext>
            </a:extLst>
          </p:cNvPr>
          <p:cNvSpPr/>
          <p:nvPr/>
        </p:nvSpPr>
        <p:spPr>
          <a:xfrm rot="2531872">
            <a:off x="7712514" y="4268259"/>
            <a:ext cx="153506" cy="1634889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2" name="pole tekstowe 171">
            <a:extLst>
              <a:ext uri="{FF2B5EF4-FFF2-40B4-BE49-F238E27FC236}">
                <a16:creationId xmlns:a16="http://schemas.microsoft.com/office/drawing/2014/main" id="{8C00F611-1A06-9989-2C52-34AAC008611F}"/>
              </a:ext>
            </a:extLst>
          </p:cNvPr>
          <p:cNvSpPr txBox="1"/>
          <p:nvPr/>
        </p:nvSpPr>
        <p:spPr>
          <a:xfrm>
            <a:off x="8769633" y="5794204"/>
            <a:ext cx="546945" cy="2462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latin typeface="Arial" charset="0"/>
                <a:cs typeface="Arial" charset="0"/>
              </a:rPr>
              <a:t>PEEM</a:t>
            </a:r>
          </a:p>
        </p:txBody>
      </p:sp>
      <p:sp>
        <p:nvSpPr>
          <p:cNvPr id="173" name="pole tekstowe 172">
            <a:extLst>
              <a:ext uri="{FF2B5EF4-FFF2-40B4-BE49-F238E27FC236}">
                <a16:creationId xmlns:a16="http://schemas.microsoft.com/office/drawing/2014/main" id="{181A778B-E3F0-614F-DED7-3C36367F8C91}"/>
              </a:ext>
            </a:extLst>
          </p:cNvPr>
          <p:cNvSpPr txBox="1"/>
          <p:nvPr/>
        </p:nvSpPr>
        <p:spPr>
          <a:xfrm>
            <a:off x="9223596" y="5470611"/>
            <a:ext cx="540533" cy="2462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latin typeface="Arial" charset="0"/>
                <a:cs typeface="Arial" charset="0"/>
              </a:rPr>
              <a:t>STXM</a:t>
            </a:r>
          </a:p>
        </p:txBody>
      </p:sp>
      <p:sp>
        <p:nvSpPr>
          <p:cNvPr id="174" name="pole tekstowe 173">
            <a:extLst>
              <a:ext uri="{FF2B5EF4-FFF2-40B4-BE49-F238E27FC236}">
                <a16:creationId xmlns:a16="http://schemas.microsoft.com/office/drawing/2014/main" id="{43066F95-6889-6113-BD71-F94C5E2D513B}"/>
              </a:ext>
            </a:extLst>
          </p:cNvPr>
          <p:cNvSpPr txBox="1"/>
          <p:nvPr/>
        </p:nvSpPr>
        <p:spPr>
          <a:xfrm rot="5012544">
            <a:off x="8815530" y="4522077"/>
            <a:ext cx="983303" cy="2535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50" b="1">
                <a:solidFill>
                  <a:schemeClr val="tx1"/>
                </a:solidFill>
              </a:rPr>
              <a:t>DEMETER</a:t>
            </a:r>
          </a:p>
        </p:txBody>
      </p:sp>
      <p:sp>
        <p:nvSpPr>
          <p:cNvPr id="175" name="pole tekstowe 174">
            <a:extLst>
              <a:ext uri="{FF2B5EF4-FFF2-40B4-BE49-F238E27FC236}">
                <a16:creationId xmlns:a16="http://schemas.microsoft.com/office/drawing/2014/main" id="{25D88CFE-A5FB-B186-42BF-3455DDDAEE0B}"/>
              </a:ext>
            </a:extLst>
          </p:cNvPr>
          <p:cNvSpPr txBox="1"/>
          <p:nvPr/>
        </p:nvSpPr>
        <p:spPr>
          <a:xfrm>
            <a:off x="530546" y="3045117"/>
            <a:ext cx="4143524" cy="3585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100" b="1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Available space for 4-5 beamlines</a:t>
            </a:r>
          </a:p>
        </p:txBody>
      </p:sp>
      <p:cxnSp>
        <p:nvCxnSpPr>
          <p:cNvPr id="176" name="Łącznik prosty 175">
            <a:extLst>
              <a:ext uri="{FF2B5EF4-FFF2-40B4-BE49-F238E27FC236}">
                <a16:creationId xmlns:a16="http://schemas.microsoft.com/office/drawing/2014/main" id="{FCD3FE7E-4AA7-5409-1C65-79C64A13FCE9}"/>
              </a:ext>
            </a:extLst>
          </p:cNvPr>
          <p:cNvCxnSpPr>
            <a:cxnSpLocks/>
          </p:cNvCxnSpPr>
          <p:nvPr/>
        </p:nvCxnSpPr>
        <p:spPr>
          <a:xfrm>
            <a:off x="5142843" y="1320823"/>
            <a:ext cx="0" cy="1350289"/>
          </a:xfrm>
          <a:prstGeom prst="line">
            <a:avLst/>
          </a:prstGeom>
          <a:ln>
            <a:solidFill>
              <a:srgbClr val="BBB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pole tekstowe 176">
            <a:extLst>
              <a:ext uri="{FF2B5EF4-FFF2-40B4-BE49-F238E27FC236}">
                <a16:creationId xmlns:a16="http://schemas.microsoft.com/office/drawing/2014/main" id="{FADC75B3-96B6-F65D-32F8-E26294723F02}"/>
              </a:ext>
            </a:extLst>
          </p:cNvPr>
          <p:cNvSpPr txBox="1"/>
          <p:nvPr/>
        </p:nvSpPr>
        <p:spPr>
          <a:xfrm>
            <a:off x="430147" y="4027101"/>
            <a:ext cx="201245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0" err="1"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CryoEm</a:t>
            </a:r>
            <a:r>
              <a:rPr lang="en-US" sz="1600" b="0"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 </a:t>
            </a:r>
            <a:r>
              <a:rPr lang="en-US" sz="1600" b="0" err="1"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centre</a:t>
            </a:r>
            <a:endParaRPr lang="en-US" sz="1600">
              <a:latin typeface="Poppins" panose="00000500000000000000" pitchFamily="2" charset="-18"/>
              <a:ea typeface="Tahoma" panose="020B0604030504040204" pitchFamily="34" charset="0"/>
              <a:cs typeface="Poppins" panose="00000500000000000000" pitchFamily="2" charset="-18"/>
            </a:endParaRPr>
          </a:p>
        </p:txBody>
      </p:sp>
      <p:sp>
        <p:nvSpPr>
          <p:cNvPr id="178" name="pole tekstowe 177">
            <a:extLst>
              <a:ext uri="{FF2B5EF4-FFF2-40B4-BE49-F238E27FC236}">
                <a16:creationId xmlns:a16="http://schemas.microsoft.com/office/drawing/2014/main" id="{58EAC3B4-5506-8F51-6D49-B5BF12FD6DA6}"/>
              </a:ext>
            </a:extLst>
          </p:cNvPr>
          <p:cNvSpPr txBox="1"/>
          <p:nvPr/>
        </p:nvSpPr>
        <p:spPr>
          <a:xfrm>
            <a:off x="549117" y="1407199"/>
            <a:ext cx="4148630" cy="3191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</a:lstStyle>
          <a:p>
            <a:pPr algn="l"/>
            <a:r>
              <a:rPr lang="en-US" sz="1100" b="1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Available and in user operation</a:t>
            </a:r>
          </a:p>
        </p:txBody>
      </p:sp>
      <p:sp>
        <p:nvSpPr>
          <p:cNvPr id="179" name="pole tekstowe 178">
            <a:extLst>
              <a:ext uri="{FF2B5EF4-FFF2-40B4-BE49-F238E27FC236}">
                <a16:creationId xmlns:a16="http://schemas.microsoft.com/office/drawing/2014/main" id="{3D16C791-38E5-FFFA-02D1-2FA33C5528B3}"/>
              </a:ext>
            </a:extLst>
          </p:cNvPr>
          <p:cNvSpPr txBox="1"/>
          <p:nvPr/>
        </p:nvSpPr>
        <p:spPr>
          <a:xfrm>
            <a:off x="549117" y="1783418"/>
            <a:ext cx="4150896" cy="3585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100" b="1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Starting up</a:t>
            </a:r>
          </a:p>
        </p:txBody>
      </p:sp>
      <p:sp>
        <p:nvSpPr>
          <p:cNvPr id="180" name="Strzałka w prawo 123">
            <a:extLst>
              <a:ext uri="{FF2B5EF4-FFF2-40B4-BE49-F238E27FC236}">
                <a16:creationId xmlns:a16="http://schemas.microsoft.com/office/drawing/2014/main" id="{120409D1-D9A5-B609-4B2C-8D9D7F5BF531}"/>
              </a:ext>
            </a:extLst>
          </p:cNvPr>
          <p:cNvSpPr/>
          <p:nvPr/>
        </p:nvSpPr>
        <p:spPr>
          <a:xfrm rot="16679092">
            <a:off x="6484606" y="1864157"/>
            <a:ext cx="659411" cy="18100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1" name="pole tekstowe 180">
            <a:extLst>
              <a:ext uri="{FF2B5EF4-FFF2-40B4-BE49-F238E27FC236}">
                <a16:creationId xmlns:a16="http://schemas.microsoft.com/office/drawing/2014/main" id="{C7EF8454-3506-66ED-4917-A1D5CFF7453A}"/>
              </a:ext>
            </a:extLst>
          </p:cNvPr>
          <p:cNvSpPr txBox="1"/>
          <p:nvPr/>
        </p:nvSpPr>
        <p:spPr>
          <a:xfrm>
            <a:off x="530546" y="2617725"/>
            <a:ext cx="4143524" cy="3585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100" b="1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Project application </a:t>
            </a:r>
            <a:r>
              <a:rPr lang="pl-PL" sz="1100" b="1" err="1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accepted</a:t>
            </a:r>
            <a:endParaRPr lang="en-US" sz="1100" b="1">
              <a:solidFill>
                <a:schemeClr val="tx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82" name="pole tekstowe 181">
            <a:extLst>
              <a:ext uri="{FF2B5EF4-FFF2-40B4-BE49-F238E27FC236}">
                <a16:creationId xmlns:a16="http://schemas.microsoft.com/office/drawing/2014/main" id="{ECA52E7D-7A7F-4155-A26F-36ACE401FE04}"/>
              </a:ext>
            </a:extLst>
          </p:cNvPr>
          <p:cNvSpPr txBox="1"/>
          <p:nvPr/>
        </p:nvSpPr>
        <p:spPr>
          <a:xfrm rot="2372426">
            <a:off x="9936393" y="4191902"/>
            <a:ext cx="1376320" cy="2677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pl-PL" sz="1050" b="1">
                <a:solidFill>
                  <a:schemeClr val="tx1"/>
                </a:solidFill>
              </a:rPr>
              <a:t>SMAUG (SAXS)</a:t>
            </a:r>
            <a:endParaRPr lang="en-US" sz="1050" b="1">
              <a:solidFill>
                <a:schemeClr val="tx1"/>
              </a:solidFill>
            </a:endParaRPr>
          </a:p>
        </p:txBody>
      </p:sp>
      <p:sp>
        <p:nvSpPr>
          <p:cNvPr id="183" name="pole tekstowe 182">
            <a:extLst>
              <a:ext uri="{FF2B5EF4-FFF2-40B4-BE49-F238E27FC236}">
                <a16:creationId xmlns:a16="http://schemas.microsoft.com/office/drawing/2014/main" id="{659AE3D7-F0C2-020A-B438-86F97FC75926}"/>
              </a:ext>
            </a:extLst>
          </p:cNvPr>
          <p:cNvSpPr txBox="1"/>
          <p:nvPr/>
        </p:nvSpPr>
        <p:spPr>
          <a:xfrm rot="20530898">
            <a:off x="5540153" y="4542895"/>
            <a:ext cx="1081967" cy="3294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pl-PL" sz="1050" b="1">
                <a:solidFill>
                  <a:schemeClr val="tx1"/>
                </a:solidFill>
              </a:rPr>
              <a:t>OPERANDO-XAS</a:t>
            </a:r>
            <a:endParaRPr lang="en-US" sz="1050" b="1">
              <a:solidFill>
                <a:schemeClr val="tx1"/>
              </a:solidFill>
            </a:endParaRPr>
          </a:p>
        </p:txBody>
      </p:sp>
      <p:sp>
        <p:nvSpPr>
          <p:cNvPr id="184" name="Down Arrow 13">
            <a:extLst>
              <a:ext uri="{FF2B5EF4-FFF2-40B4-BE49-F238E27FC236}">
                <a16:creationId xmlns:a16="http://schemas.microsoft.com/office/drawing/2014/main" id="{3903D39D-9686-B0F5-CBDE-F04C4CA09DD6}"/>
              </a:ext>
            </a:extLst>
          </p:cNvPr>
          <p:cNvSpPr/>
          <p:nvPr/>
        </p:nvSpPr>
        <p:spPr>
          <a:xfrm rot="18572419">
            <a:off x="9906747" y="2247722"/>
            <a:ext cx="163896" cy="2321821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6" name="Down Arrow 18">
            <a:extLst>
              <a:ext uri="{FF2B5EF4-FFF2-40B4-BE49-F238E27FC236}">
                <a16:creationId xmlns:a16="http://schemas.microsoft.com/office/drawing/2014/main" id="{35B3966C-AC66-04F9-92B5-CC03E7C12DB7}"/>
              </a:ext>
            </a:extLst>
          </p:cNvPr>
          <p:cNvSpPr/>
          <p:nvPr/>
        </p:nvSpPr>
        <p:spPr>
          <a:xfrm rot="5400000">
            <a:off x="6064284" y="3521543"/>
            <a:ext cx="128776" cy="1685263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7" name="Down Arrow 19">
            <a:extLst>
              <a:ext uri="{FF2B5EF4-FFF2-40B4-BE49-F238E27FC236}">
                <a16:creationId xmlns:a16="http://schemas.microsoft.com/office/drawing/2014/main" id="{3AB411F7-80BD-6B9F-8EB9-B091974F4832}"/>
              </a:ext>
            </a:extLst>
          </p:cNvPr>
          <p:cNvSpPr/>
          <p:nvPr/>
        </p:nvSpPr>
        <p:spPr>
          <a:xfrm rot="9000000">
            <a:off x="5841379" y="1559571"/>
            <a:ext cx="181244" cy="1584900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88" name="Skos 67">
            <a:extLst>
              <a:ext uri="{FF2B5EF4-FFF2-40B4-BE49-F238E27FC236}">
                <a16:creationId xmlns:a16="http://schemas.microsoft.com/office/drawing/2014/main" id="{1B805157-060E-987E-1746-C8F36BBA76E9}"/>
              </a:ext>
            </a:extLst>
          </p:cNvPr>
          <p:cNvSpPr/>
          <p:nvPr/>
        </p:nvSpPr>
        <p:spPr>
          <a:xfrm>
            <a:off x="1379678" y="4994072"/>
            <a:ext cx="863875" cy="380384"/>
          </a:xfrm>
          <a:prstGeom prst="bevel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Glacios</a:t>
            </a:r>
            <a:endParaRPr lang="en-US" sz="1200">
              <a:solidFill>
                <a:schemeClr val="tx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90" name="Down Arrow 7">
            <a:extLst>
              <a:ext uri="{FF2B5EF4-FFF2-40B4-BE49-F238E27FC236}">
                <a16:creationId xmlns:a16="http://schemas.microsoft.com/office/drawing/2014/main" id="{48F4ECF6-1D7A-3E90-4165-C6365E15EC8C}"/>
              </a:ext>
            </a:extLst>
          </p:cNvPr>
          <p:cNvSpPr/>
          <p:nvPr/>
        </p:nvSpPr>
        <p:spPr>
          <a:xfrm rot="4304416">
            <a:off x="6353956" y="4425354"/>
            <a:ext cx="148627" cy="1541164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1" name="pole tekstowe 190">
            <a:extLst>
              <a:ext uri="{FF2B5EF4-FFF2-40B4-BE49-F238E27FC236}">
                <a16:creationId xmlns:a16="http://schemas.microsoft.com/office/drawing/2014/main" id="{E903F27F-BCAF-2466-1DBD-D2033BE02197}"/>
              </a:ext>
            </a:extLst>
          </p:cNvPr>
          <p:cNvSpPr txBox="1"/>
          <p:nvPr/>
        </p:nvSpPr>
        <p:spPr>
          <a:xfrm>
            <a:off x="5004312" y="5508391"/>
            <a:ext cx="947108" cy="4517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US" sz="1050" b="1">
                <a:solidFill>
                  <a:schemeClr val="tx1"/>
                </a:solidFill>
              </a:rPr>
              <a:t>NAP-XPS</a:t>
            </a:r>
          </a:p>
        </p:txBody>
      </p:sp>
      <p:sp>
        <p:nvSpPr>
          <p:cNvPr id="192" name="pole tekstowe 191">
            <a:extLst>
              <a:ext uri="{FF2B5EF4-FFF2-40B4-BE49-F238E27FC236}">
                <a16:creationId xmlns:a16="http://schemas.microsoft.com/office/drawing/2014/main" id="{7225325F-39E6-EA85-E31E-7202B0B99EA1}"/>
              </a:ext>
            </a:extLst>
          </p:cNvPr>
          <p:cNvSpPr txBox="1"/>
          <p:nvPr/>
        </p:nvSpPr>
        <p:spPr>
          <a:xfrm rot="1662913">
            <a:off x="10362841" y="3118654"/>
            <a:ext cx="1361435" cy="2677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Arial"/>
              </a:defRPr>
            </a:lvl1pPr>
          </a:lstStyle>
          <a:p>
            <a:r>
              <a:rPr lang="pl-PL"/>
              <a:t>MAVKA</a:t>
            </a:r>
            <a:endParaRPr lang="en-US"/>
          </a:p>
        </p:txBody>
      </p:sp>
      <p:sp>
        <p:nvSpPr>
          <p:cNvPr id="193" name="pole tekstowe 192">
            <a:extLst>
              <a:ext uri="{FF2B5EF4-FFF2-40B4-BE49-F238E27FC236}">
                <a16:creationId xmlns:a16="http://schemas.microsoft.com/office/drawing/2014/main" id="{8C621B2A-0F61-EC83-D613-0801D8244284}"/>
              </a:ext>
            </a:extLst>
          </p:cNvPr>
          <p:cNvSpPr txBox="1"/>
          <p:nvPr/>
        </p:nvSpPr>
        <p:spPr>
          <a:xfrm>
            <a:off x="2233137" y="3186692"/>
            <a:ext cx="558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+</a:t>
            </a:r>
            <a:endParaRPr lang="en-US"/>
          </a:p>
        </p:txBody>
      </p:sp>
      <p:sp>
        <p:nvSpPr>
          <p:cNvPr id="194" name="Prostokąt: zaokrąglone rogi 193">
            <a:extLst>
              <a:ext uri="{FF2B5EF4-FFF2-40B4-BE49-F238E27FC236}">
                <a16:creationId xmlns:a16="http://schemas.microsoft.com/office/drawing/2014/main" id="{69647920-4C29-AD9A-B1D2-89EEDBE029D7}"/>
              </a:ext>
            </a:extLst>
          </p:cNvPr>
          <p:cNvSpPr/>
          <p:nvPr/>
        </p:nvSpPr>
        <p:spPr>
          <a:xfrm>
            <a:off x="2669936" y="3919130"/>
            <a:ext cx="1929726" cy="1521181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95" name="pole tekstowe 194">
            <a:extLst>
              <a:ext uri="{FF2B5EF4-FFF2-40B4-BE49-F238E27FC236}">
                <a16:creationId xmlns:a16="http://schemas.microsoft.com/office/drawing/2014/main" id="{E5A15BC0-E3D8-C529-610E-0D8236926F12}"/>
              </a:ext>
            </a:extLst>
          </p:cNvPr>
          <p:cNvSpPr txBox="1"/>
          <p:nvPr/>
        </p:nvSpPr>
        <p:spPr>
          <a:xfrm>
            <a:off x="2584077" y="4007630"/>
            <a:ext cx="201245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0"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Neutron-lab</a:t>
            </a:r>
          </a:p>
          <a:p>
            <a:pPr algn="ctr"/>
            <a:endParaRPr lang="en-US" sz="1200">
              <a:latin typeface="Poppins" panose="00000500000000000000" pitchFamily="2" charset="-18"/>
              <a:ea typeface="Tahoma" panose="020B0604030504040204" pitchFamily="34" charset="0"/>
              <a:cs typeface="Poppins" panose="00000500000000000000" pitchFamily="2" charset="-18"/>
            </a:endParaRPr>
          </a:p>
        </p:txBody>
      </p:sp>
      <p:pic>
        <p:nvPicPr>
          <p:cNvPr id="196" name="Obraz 195" descr="Obraz zawierający symbol, logo, godło, Jaskrawoniebieski&#10;&#10;Opis wygenerowany automatycznie">
            <a:extLst>
              <a:ext uri="{FF2B5EF4-FFF2-40B4-BE49-F238E27FC236}">
                <a16:creationId xmlns:a16="http://schemas.microsoft.com/office/drawing/2014/main" id="{9A9F6A67-6560-E334-FACD-EB431F1A5F5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61" y="4521319"/>
            <a:ext cx="847408" cy="847408"/>
          </a:xfrm>
          <a:prstGeom prst="ellipse">
            <a:avLst/>
          </a:prstGeom>
        </p:spPr>
      </p:pic>
      <p:pic>
        <p:nvPicPr>
          <p:cNvPr id="197" name="Obraz 196">
            <a:extLst>
              <a:ext uri="{FF2B5EF4-FFF2-40B4-BE49-F238E27FC236}">
                <a16:creationId xmlns:a16="http://schemas.microsoft.com/office/drawing/2014/main" id="{D599BA4D-EF6C-28C1-E17B-71861AB290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0323" y="4597186"/>
            <a:ext cx="583921" cy="790664"/>
          </a:xfrm>
          <a:prstGeom prst="rect">
            <a:avLst/>
          </a:prstGeom>
        </p:spPr>
      </p:pic>
      <p:sp>
        <p:nvSpPr>
          <p:cNvPr id="198" name="Down Arrow 18">
            <a:extLst>
              <a:ext uri="{FF2B5EF4-FFF2-40B4-BE49-F238E27FC236}">
                <a16:creationId xmlns:a16="http://schemas.microsoft.com/office/drawing/2014/main" id="{1830EF25-8965-19A8-742E-BE0FF39CC55F}"/>
              </a:ext>
            </a:extLst>
          </p:cNvPr>
          <p:cNvSpPr/>
          <p:nvPr/>
        </p:nvSpPr>
        <p:spPr>
          <a:xfrm rot="5870605">
            <a:off x="6057641" y="3313061"/>
            <a:ext cx="140065" cy="1685263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9" name="Down Arrow 17">
            <a:extLst>
              <a:ext uri="{FF2B5EF4-FFF2-40B4-BE49-F238E27FC236}">
                <a16:creationId xmlns:a16="http://schemas.microsoft.com/office/drawing/2014/main" id="{E094DE2B-496E-140D-3F51-97C967D8E108}"/>
              </a:ext>
            </a:extLst>
          </p:cNvPr>
          <p:cNvSpPr/>
          <p:nvPr/>
        </p:nvSpPr>
        <p:spPr>
          <a:xfrm rot="3600000">
            <a:off x="6774259" y="4140758"/>
            <a:ext cx="155980" cy="1974995"/>
          </a:xfrm>
          <a:prstGeom prst="downArrow">
            <a:avLst>
              <a:gd name="adj1" fmla="val 50000"/>
              <a:gd name="adj2" fmla="val 11901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0" name="pole tekstowe 199">
            <a:extLst>
              <a:ext uri="{FF2B5EF4-FFF2-40B4-BE49-F238E27FC236}">
                <a16:creationId xmlns:a16="http://schemas.microsoft.com/office/drawing/2014/main" id="{1E2B06F4-BC74-FD57-0F70-5B7D86A010CB}"/>
              </a:ext>
            </a:extLst>
          </p:cNvPr>
          <p:cNvSpPr txBox="1"/>
          <p:nvPr/>
        </p:nvSpPr>
        <p:spPr>
          <a:xfrm>
            <a:off x="531550" y="2177004"/>
            <a:ext cx="4150895" cy="3585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l-PL" sz="1100" b="1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Under </a:t>
            </a:r>
            <a:r>
              <a:rPr lang="en-US" sz="1100" b="1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construction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3141ACA-F981-5559-69B3-FECB398199E1}"/>
              </a:ext>
            </a:extLst>
          </p:cNvPr>
          <p:cNvSpPr txBox="1"/>
          <p:nvPr/>
        </p:nvSpPr>
        <p:spPr>
          <a:xfrm>
            <a:off x="5603242" y="1350979"/>
            <a:ext cx="696356" cy="2192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l-PL" sz="1050" b="1">
                <a:solidFill>
                  <a:schemeClr val="tx1"/>
                </a:solidFill>
              </a:rPr>
              <a:t>POLYX</a:t>
            </a:r>
            <a:endParaRPr lang="en-US" sz="1050" b="1">
              <a:solidFill>
                <a:schemeClr val="tx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6BE03C7-AC39-7721-7EB1-DD51D95D77CF}"/>
              </a:ext>
            </a:extLst>
          </p:cNvPr>
          <p:cNvSpPr txBox="1"/>
          <p:nvPr/>
        </p:nvSpPr>
        <p:spPr>
          <a:xfrm>
            <a:off x="6456713" y="1368230"/>
            <a:ext cx="696356" cy="2192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l-PL" sz="1050" b="1">
                <a:solidFill>
                  <a:schemeClr val="tx1"/>
                </a:solidFill>
              </a:rPr>
              <a:t>ASTRA</a:t>
            </a:r>
            <a:endParaRPr lang="en-US" sz="105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5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40" grpId="0" animBg="1"/>
      <p:bldP spid="160" grpId="0" animBg="1"/>
      <p:bldP spid="161" grpId="0" animBg="1"/>
      <p:bldP spid="168" grpId="0" animBg="1"/>
      <p:bldP spid="169" grpId="0" animBg="1"/>
      <p:bldP spid="170" grpId="0" animBg="1"/>
      <p:bldP spid="171" grpId="0" animBg="1"/>
      <p:bldP spid="175" grpId="0" animBg="1"/>
      <p:bldP spid="177" grpId="0"/>
      <p:bldP spid="181" grpId="0" animBg="1"/>
      <p:bldP spid="182" grpId="0" animBg="1"/>
      <p:bldP spid="183" grpId="0" animBg="1"/>
      <p:bldP spid="184" grpId="0" animBg="1"/>
      <p:bldP spid="186" grpId="0" animBg="1"/>
      <p:bldP spid="187" grpId="0" animBg="1"/>
      <p:bldP spid="188" grpId="0" animBg="1"/>
      <p:bldP spid="190" grpId="0" animBg="1"/>
      <p:bldP spid="191" grpId="0" animBg="1"/>
      <p:bldP spid="192" grpId="0" animBg="1"/>
      <p:bldP spid="193" grpId="0"/>
      <p:bldP spid="194" grpId="0" animBg="1"/>
      <p:bldP spid="195" grpId="0"/>
      <p:bldP spid="198" grpId="0" animBg="1"/>
      <p:bldP spid="2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6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1" name="Tytuł 4">
            <a:extLst>
              <a:ext uri="{FF2B5EF4-FFF2-40B4-BE49-F238E27FC236}">
                <a16:creationId xmlns:a16="http://schemas.microsoft.com/office/drawing/2014/main" id="{42B62E96-4B06-472D-9FF4-F9EA95F82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456954"/>
            <a:ext cx="11564983" cy="730244"/>
          </a:xfrm>
        </p:spPr>
        <p:txBody>
          <a:bodyPr anchor="ctr">
            <a:normAutofit/>
          </a:bodyPr>
          <a:lstStyle/>
          <a:p>
            <a:pPr algn="l"/>
            <a:r>
              <a:rPr lang="pl-PL" sz="240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SOLARIS </a:t>
            </a:r>
            <a:r>
              <a:rPr lang="pl-PL" sz="240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Operation</a:t>
            </a:r>
            <a:endParaRPr lang="pl-PL" sz="2400">
              <a:solidFill>
                <a:srgbClr val="2C2B2B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14E47699-35E4-5E5B-6B6A-C79C55542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1727200"/>
            <a:ext cx="5603829" cy="4018290"/>
          </a:xfrm>
        </p:spPr>
        <p:txBody>
          <a:bodyPr>
            <a:normAutofit fontScale="92500" lnSpcReduction="10000"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Operation in the decay mode</a:t>
            </a:r>
            <a:endParaRPr lang="pl-PL" sz="20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Injection twice/day: 8:00 am and 8 pm</a:t>
            </a:r>
            <a:endParaRPr lang="pl-PL" sz="20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Monday – machine days, maintenance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User operation </a:t>
            </a:r>
            <a:r>
              <a:rPr lang="pl-PL" sz="20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6</a:t>
            </a:r>
            <a:r>
              <a:rPr lang="en-US" sz="20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days/week (Tue-S</a:t>
            </a:r>
            <a:r>
              <a:rPr lang="pl-PL" sz="20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un</a:t>
            </a:r>
            <a:r>
              <a:rPr lang="en-US" sz="20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)</a:t>
            </a:r>
            <a:endParaRPr lang="pl-PL" sz="20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One operation mode (uniform filling pattern)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Singe bunch operation mode under development</a:t>
            </a:r>
            <a:endParaRPr lang="pl-PL" sz="20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16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1B4EE1B-78C3-A830-9779-9CBE96E84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852" y="2012563"/>
            <a:ext cx="6226929" cy="309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2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7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44CAD0AA-2D27-5F3F-3D3F-F83DFE0F9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338733" cy="2416704"/>
          </a:xfrm>
        </p:spPr>
        <p:txBody>
          <a:bodyPr>
            <a:normAutofit/>
          </a:bodyPr>
          <a:lstStyle/>
          <a:p>
            <a:r>
              <a:rPr lang="pl-PL" sz="4400" b="1">
                <a:solidFill>
                  <a:srgbClr val="2C2B2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2026  </a:t>
            </a:r>
            <a:endParaRPr lang="pl-PL" sz="440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625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A08681-9639-3DA7-3199-020D18B54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B38300EE-3E77-F5B1-3A1C-2188C94AB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8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1" name="Tytuł 4">
            <a:extLst>
              <a:ext uri="{FF2B5EF4-FFF2-40B4-BE49-F238E27FC236}">
                <a16:creationId xmlns:a16="http://schemas.microsoft.com/office/drawing/2014/main" id="{8099754D-957F-AF80-15D2-DADC1AC36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456953"/>
            <a:ext cx="11564983" cy="730245"/>
          </a:xfrm>
        </p:spPr>
        <p:txBody>
          <a:bodyPr anchor="ctr">
            <a:normAutofit/>
          </a:bodyPr>
          <a:lstStyle/>
          <a:p>
            <a:pPr algn="l"/>
            <a:r>
              <a:rPr lang="pl-PL" sz="180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SOLARIS CSIT </a:t>
            </a:r>
            <a:r>
              <a:rPr lang="pl-PL" sz="180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Department</a:t>
            </a:r>
            <a:r>
              <a:rPr lang="pl-PL" sz="180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 </a:t>
            </a:r>
            <a:r>
              <a:rPr lang="pl-PL" sz="180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today</a:t>
            </a:r>
            <a:endParaRPr lang="pl-PL" sz="1800">
              <a:solidFill>
                <a:srgbClr val="2C2B2B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8763D2BF-8421-92DD-A859-E5A8E1293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1606550"/>
            <a:ext cx="11564983" cy="4208790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24 </a:t>
            </a:r>
            <a:r>
              <a:rPr lang="pl-PL" sz="20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people</a:t>
            </a:r>
            <a:r>
              <a:rPr lang="pl-PL" sz="20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in CSIT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8 Control Systems, 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7 IT </a:t>
            </a:r>
          </a:p>
          <a:p>
            <a:pPr marL="1200150" lvl="2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3 </a:t>
            </a:r>
            <a:r>
              <a:rPr lang="pl-PL" sz="16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pure</a:t>
            </a: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IT/helpdesk,</a:t>
            </a:r>
          </a:p>
          <a:p>
            <a:pPr marL="1200150" lvl="2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 </a:t>
            </a:r>
            <a:r>
              <a:rPr lang="pl-PL" sz="16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infra</a:t>
            </a: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admin, </a:t>
            </a:r>
          </a:p>
          <a:p>
            <a:pPr marL="1200150" lvl="2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 </a:t>
            </a:r>
            <a:r>
              <a:rPr lang="pl-PL" sz="16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cyber-security</a:t>
            </a: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+ networks, </a:t>
            </a:r>
          </a:p>
          <a:p>
            <a:pPr marL="1200150" lvl="2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 </a:t>
            </a:r>
            <a:r>
              <a:rPr lang="pl-PL" sz="16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DevOps</a:t>
            </a: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 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7 Web-SUN / CS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16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92854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8A833E-29EF-02E6-AEBB-117425E30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ACC9C0E3-6DBE-1E07-59E1-E0B8889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9</a:t>
            </a:fld>
            <a:endParaRPr lang="pl-PL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1" name="Tytuł 4">
            <a:extLst>
              <a:ext uri="{FF2B5EF4-FFF2-40B4-BE49-F238E27FC236}">
                <a16:creationId xmlns:a16="http://schemas.microsoft.com/office/drawing/2014/main" id="{47071BA5-F021-E47B-53E7-CE2AC2840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456954"/>
            <a:ext cx="11564983" cy="730244"/>
          </a:xfrm>
        </p:spPr>
        <p:txBody>
          <a:bodyPr anchor="ctr">
            <a:normAutofit/>
          </a:bodyPr>
          <a:lstStyle/>
          <a:p>
            <a:pPr algn="l"/>
            <a:r>
              <a:rPr lang="pl-PL" sz="18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Control System </a:t>
            </a:r>
            <a:r>
              <a:rPr lang="pl-PL" sz="1800" dirty="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upgrade</a:t>
            </a:r>
            <a:r>
              <a:rPr lang="pl-PL" sz="18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 – </a:t>
            </a:r>
            <a:r>
              <a:rPr lang="pl-PL" sz="1800" dirty="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achievements</a:t>
            </a:r>
            <a:r>
              <a:rPr lang="pl-PL" sz="18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 </a:t>
            </a:r>
            <a:r>
              <a:rPr lang="pl-PL" sz="1800" dirty="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so</a:t>
            </a:r>
            <a:r>
              <a:rPr lang="pl-PL" sz="18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 far and </a:t>
            </a:r>
            <a:r>
              <a:rPr lang="pl-PL" sz="1800" dirty="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goal</a:t>
            </a:r>
            <a:r>
              <a:rPr lang="pl-PL" sz="18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 for 2026</a:t>
            </a:r>
          </a:p>
        </p:txBody>
      </p:sp>
      <p:sp>
        <p:nvSpPr>
          <p:cNvPr id="22" name="Podtytuł 2">
            <a:extLst>
              <a:ext uri="{FF2B5EF4-FFF2-40B4-BE49-F238E27FC236}">
                <a16:creationId xmlns:a16="http://schemas.microsoft.com/office/drawing/2014/main" id="{9E0C575E-6709-5998-514B-377EB372B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1262938"/>
            <a:ext cx="11564983" cy="4552402"/>
          </a:xfrm>
        </p:spPr>
        <p:txBody>
          <a:bodyPr>
            <a:normAutofit lnSpcReduction="10000"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AWX/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Ansible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updated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to the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latest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version (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Execution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Enviroments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) and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moved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to the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Kubernetes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cluster</a:t>
            </a:r>
            <a:endParaRPr lang="pl-PL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Prepared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CI/CD  to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support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two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OS (el9 and el10) – for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internal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and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external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projects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Main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Tango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packages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and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dependencies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have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been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built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(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including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Tango10/pyTango10)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All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workstations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in CR and on the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beamlines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are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migrated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to Alma 9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MATE not </a:t>
            </a:r>
            <a:r>
              <a:rPr lang="pl-PL" sz="12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yet</a:t>
            </a:r>
            <a:r>
              <a:rPr lang="pl-PL" sz="12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2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officially</a:t>
            </a:r>
            <a:r>
              <a:rPr lang="pl-PL" sz="12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2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available</a:t>
            </a:r>
            <a:r>
              <a:rPr lang="pl-PL" sz="12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for AlmaLinux10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All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of the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GUIs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migrated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to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at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least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Python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3.9 and Taurus 5 –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even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these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in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Python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2.7 and Taurus 3.7 version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All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VMs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on the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beamlines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migrated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to Alma9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GOAL: </a:t>
            </a:r>
            <a:r>
              <a:rPr lang="pl-PL" sz="1600" b="1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Migrate</a:t>
            </a:r>
            <a:r>
              <a:rPr lang="pl-PL" sz="1600" b="1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b="1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all</a:t>
            </a:r>
            <a:r>
              <a:rPr lang="pl-PL" sz="1600" b="1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b="1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hosts</a:t>
            </a:r>
            <a:r>
              <a:rPr lang="pl-PL" sz="1600" b="1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to </a:t>
            </a:r>
            <a:r>
              <a:rPr lang="pl-PL" sz="1600" b="1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at</a:t>
            </a:r>
            <a:r>
              <a:rPr lang="pl-PL" sz="1600" b="1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b="1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least</a:t>
            </a:r>
            <a:r>
              <a:rPr lang="pl-PL" sz="1600" b="1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Alma 9 (</a:t>
            </a:r>
            <a:r>
              <a:rPr lang="pl-PL" sz="1600" b="1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some</a:t>
            </a:r>
            <a:r>
              <a:rPr lang="pl-PL" sz="1600" b="1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b="1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already</a:t>
            </a:r>
            <a:r>
              <a:rPr lang="pl-PL" sz="1600" b="1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to Alma10),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Summer</a:t>
            </a:r>
            <a:r>
              <a:rPr lang="pl-PL" sz="12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2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shutdown</a:t>
            </a:r>
            <a:r>
              <a:rPr lang="pl-PL" sz="12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: </a:t>
            </a:r>
            <a:r>
              <a:rPr lang="pl-PL" sz="12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machine</a:t>
            </a:r>
            <a:r>
              <a:rPr lang="pl-PL" sz="12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2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VMs</a:t>
            </a:r>
            <a:r>
              <a:rPr lang="pl-PL" sz="12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2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migration</a:t>
            </a:r>
            <a:r>
              <a:rPr lang="pl-PL" sz="12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(27 </a:t>
            </a:r>
            <a:r>
              <a:rPr lang="pl-PL" sz="12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VMs</a:t>
            </a:r>
            <a:r>
              <a:rPr lang="pl-PL" sz="12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~100 </a:t>
            </a:r>
            <a:r>
              <a:rPr lang="pl-PL" sz="12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projects</a:t>
            </a:r>
            <a:r>
              <a:rPr lang="pl-PL" sz="12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)</a:t>
            </a:r>
          </a:p>
          <a:p>
            <a:pPr marL="1200150" lvl="2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Alma10</a:t>
            </a:r>
          </a:p>
          <a:p>
            <a:pPr marL="1200150" lvl="2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Tango10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144964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1956</Words>
  <Application>Microsoft Office PowerPoint</Application>
  <PresentationFormat>Panoramiczny</PresentationFormat>
  <Paragraphs>290</Paragraphs>
  <Slides>27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Courier New</vt:lpstr>
      <vt:lpstr>Poppins</vt:lpstr>
      <vt:lpstr>Poppins Medium</vt:lpstr>
      <vt:lpstr>Segoe UI</vt:lpstr>
      <vt:lpstr>Motyw pakietu Office</vt:lpstr>
      <vt:lpstr>Prezentacja programu PowerPoint</vt:lpstr>
      <vt:lpstr>SOLARIS Status Update</vt:lpstr>
      <vt:lpstr>NSRC SOLARIS</vt:lpstr>
      <vt:lpstr>NSRC SOLARIS</vt:lpstr>
      <vt:lpstr>SOLARIS research infrastructure</vt:lpstr>
      <vt:lpstr>SOLARIS Operation</vt:lpstr>
      <vt:lpstr>2026  </vt:lpstr>
      <vt:lpstr>SOLARIS CSIT Department today</vt:lpstr>
      <vt:lpstr>Control System upgrade – achievements so far and goal for 2026</vt:lpstr>
      <vt:lpstr>Control System stack in NSRC SOLARIS: summary</vt:lpstr>
      <vt:lpstr>SOLARIS took over Tango RPMs</vt:lpstr>
      <vt:lpstr>Prezentacja programu PowerPoint</vt:lpstr>
      <vt:lpstr>Some new developments</vt:lpstr>
      <vt:lpstr>Motors Snapshots Sardana toolset</vt:lpstr>
      <vt:lpstr>Motors Snapshots Sardana toolset</vt:lpstr>
      <vt:lpstr>Motors Snapshots Sardana toolset</vt:lpstr>
      <vt:lpstr>Motors Snapshots Sardana toolset</vt:lpstr>
      <vt:lpstr>Motors Snapshots Sardana toolset</vt:lpstr>
      <vt:lpstr>Banana Collision </vt:lpstr>
      <vt:lpstr>Banana Collision </vt:lpstr>
      <vt:lpstr>Banana Collision </vt:lpstr>
      <vt:lpstr>Banana Collision </vt:lpstr>
      <vt:lpstr>Prezentacja programu PowerPoint</vt:lpstr>
      <vt:lpstr>Radiation Status Portal</vt:lpstr>
      <vt:lpstr>Radiation Status Portal</vt:lpstr>
      <vt:lpstr>Radiation Status Portal</vt:lpstr>
      <vt:lpstr>Thank you!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Kowalik</dc:creator>
  <cp:lastModifiedBy>Michał Piekarski</cp:lastModifiedBy>
  <cp:revision>288</cp:revision>
  <dcterms:created xsi:type="dcterms:W3CDTF">2022-04-21T09:26:44Z</dcterms:created>
  <dcterms:modified xsi:type="dcterms:W3CDTF">2026-06-07T22:20:41Z</dcterms:modified>
</cp:coreProperties>
</file>