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48" r:id="rId1"/>
  </p:sldMasterIdLst>
  <p:notesMasterIdLst>
    <p:notesMasterId r:id="rId13"/>
  </p:notesMasterIdLst>
  <p:sldIdLst>
    <p:sldId id="266" r:id="rId2"/>
    <p:sldId id="325" r:id="rId3"/>
    <p:sldId id="318" r:id="rId4"/>
    <p:sldId id="321" r:id="rId5"/>
    <p:sldId id="324" r:id="rId6"/>
    <p:sldId id="322" r:id="rId7"/>
    <p:sldId id="320" r:id="rId8"/>
    <p:sldId id="323" r:id="rId9"/>
    <p:sldId id="319" r:id="rId10"/>
    <p:sldId id="315" r:id="rId11"/>
    <p:sldId id="277" r:id="rId12"/>
  </p:sldIdLst>
  <p:sldSz cx="12192000" cy="6858000"/>
  <p:notesSz cx="6858000" cy="9144000"/>
  <p:embeddedFontLst>
    <p:embeddedFont>
      <p:font typeface="Open Sans" panose="020B0606030504020204" pitchFamily="34" charset="0"/>
      <p:regular r:id="rId14"/>
      <p:bold r:id="rId15"/>
      <p:italic r:id="rId16"/>
      <p:boldItalic r:id="rId17"/>
    </p:embeddedFont>
    <p:embeddedFont>
      <p:font typeface="Outfit" panose="020B0604020202020204" charset="0"/>
      <p:regular r:id="rId18"/>
      <p:bold r:id="rId19"/>
    </p:embeddedFont>
    <p:embeddedFont>
      <p:font typeface="Roboto" panose="02000000000000000000" pitchFamily="2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68" roundtripDataSignature="AMtx7mgeIB0ikBHG4fWLsoKWJM+vqIsMI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42F4E"/>
    <a:srgbClr val="000F12"/>
    <a:srgbClr val="152F4E"/>
    <a:srgbClr val="3858A4"/>
    <a:srgbClr val="000000"/>
    <a:srgbClr val="333333"/>
    <a:srgbClr val="D1D8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D191590-A227-4186-80CC-D536AD8FFD20}">
  <a:tblStyle styleId="{8D191590-A227-4186-80CC-D536AD8FFD20}" styleName="Table_0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BF5"/>
          </a:solidFill>
        </a:fill>
      </a:tcStyle>
    </a:wholeTbl>
    <a:band1H>
      <a:tcTxStyle/>
      <a:tcStyle>
        <a:tcBdr/>
        <a:fill>
          <a:solidFill>
            <a:srgbClr val="CDD4EA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DD4EA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Arial"/>
          <a:ea typeface="Arial"/>
          <a:cs typeface="Arial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Arial"/>
          <a:ea typeface="Arial"/>
          <a:cs typeface="Arial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80" autoAdjust="0"/>
    <p:restoredTop sz="83414" autoAdjust="0"/>
  </p:normalViewPr>
  <p:slideViewPr>
    <p:cSldViewPr snapToGrid="0">
      <p:cViewPr>
        <p:scale>
          <a:sx n="70" d="100"/>
          <a:sy n="70" d="100"/>
        </p:scale>
        <p:origin x="1368" y="38"/>
      </p:cViewPr>
      <p:guideLst>
        <p:guide orient="horz" pos="2160"/>
        <p:guide pos="3840"/>
      </p:guideLst>
    </p:cSldViewPr>
  </p:slideViewPr>
  <p:notesTextViewPr>
    <p:cViewPr>
      <p:scale>
        <a:sx n="150" d="100"/>
        <a:sy n="15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68" Type="http://customschemas.google.com/relationships/presentationmetadata" Target="meta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6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504961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11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01029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Ref idx="1001">
        <a:schemeClr val="bg1"/>
      </p:bgRef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3"/>
          <p:cNvSpPr txBox="1">
            <a:spLocks noGrp="1"/>
          </p:cNvSpPr>
          <p:nvPr>
            <p:ph type="title"/>
          </p:nvPr>
        </p:nvSpPr>
        <p:spPr>
          <a:xfrm>
            <a:off x="643128" y="2445582"/>
            <a:ext cx="10905744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6493" y="4197096"/>
            <a:ext cx="12204985" cy="266090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1775AFA9-22ED-C064-5A60-41470C086C66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B49C9D-9F04-4A4F-B6F2-F7F008AB60D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50962" y="1096473"/>
            <a:ext cx="2152800" cy="107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3595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Ref idx="1001">
        <a:schemeClr val="bg1"/>
      </p:bgRef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3"/>
          <p:cNvSpPr txBox="1">
            <a:spLocks noGrp="1"/>
          </p:cNvSpPr>
          <p:nvPr>
            <p:ph type="title"/>
          </p:nvPr>
        </p:nvSpPr>
        <p:spPr>
          <a:xfrm>
            <a:off x="643128" y="2531779"/>
            <a:ext cx="4438158" cy="3530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5741043" y="0"/>
            <a:ext cx="6463942" cy="6858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B1613DBE-4D6C-7E0C-217E-A749E69E3878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0B02A7-C35B-4A41-8385-511D47B942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50962" y="1096473"/>
            <a:ext cx="2152800" cy="107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4552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userDrawn="1">
  <p:cSld name="Blanc4">
    <p:bg>
      <p:bgPr>
        <a:solidFill>
          <a:schemeClr val="lt1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1489639" y="0"/>
            <a:ext cx="10423197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ED6DD888-A0A8-1F41-2FB7-E3E49991A132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2C18D2-D122-48EB-94E5-FC7A6E749C7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2472" y="6402888"/>
            <a:ext cx="1659600" cy="207905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7452FE6-04E6-41B9-AFA3-1AC558130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906" y="771413"/>
            <a:ext cx="5108094" cy="4945920"/>
          </a:xfrm>
          <a:prstGeom prst="rect">
            <a:avLst/>
          </a:prstGeom>
        </p:spPr>
        <p:txBody>
          <a:bodyPr/>
          <a:lstStyle>
            <a:lvl1pPr marL="285750" indent="-285750">
              <a:buClr>
                <a:srgbClr val="152F4E"/>
              </a:buClr>
              <a:buFont typeface="Arial" panose="020B0604020202020204" pitchFamily="34" charset="0"/>
              <a:buChar char="•"/>
              <a:defRPr sz="2000">
                <a:solidFill>
                  <a:srgbClr val="152F4E"/>
                </a:solidFill>
                <a:latin typeface="+mn-lt"/>
              </a:defRPr>
            </a:lvl1pPr>
            <a:lvl2pPr marL="171450" indent="-171450" defTabSz="720000">
              <a:buClr>
                <a:srgbClr val="152F4E"/>
              </a:buClr>
              <a:buFont typeface="Arial" panose="020B0604020202020204" pitchFamily="34" charset="0"/>
              <a:buChar char="•"/>
              <a:defRPr sz="1600">
                <a:solidFill>
                  <a:srgbClr val="152F4E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rgbClr val="152F4E"/>
              </a:buClr>
              <a:buFont typeface="Arial" panose="020B0604020202020204" pitchFamily="34" charset="0"/>
              <a:buChar char="•"/>
              <a:defRPr sz="1600">
                <a:solidFill>
                  <a:srgbClr val="152F4E"/>
                </a:solidFill>
                <a:latin typeface="+mn-lt"/>
              </a:defRPr>
            </a:lvl4pPr>
            <a:lvl5pPr marL="396000" indent="-171450" defTabSz="360000">
              <a:buClr>
                <a:srgbClr val="152F4E"/>
              </a:buClr>
              <a:buFont typeface="Arial" panose="020B0604020202020204" pitchFamily="34" charset="0"/>
              <a:buChar char="•"/>
              <a:defRPr sz="1600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>
  <p:cSld name="Blanc12">
    <p:bg>
      <p:bgPr>
        <a:solidFill>
          <a:schemeClr val="lt1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4456912" y="5342714"/>
            <a:ext cx="3278174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00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100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00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100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4557728" y="4955891"/>
            <a:ext cx="3076541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 dirty="0">
                <a:solidFill>
                  <a:srgbClr val="152F4E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Helvetica Neue"/>
              </a:rPr>
              <a:t>www.cells.es</a:t>
            </a:r>
            <a:endParaRPr sz="1600" b="0" i="0" u="none" strike="noStrike" cap="none" dirty="0">
              <a:solidFill>
                <a:srgbClr val="152F4E"/>
              </a:solidFill>
              <a:latin typeface="Outfit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85C59E-62F3-44F8-B06D-E7755EC05BB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56269" y="3216925"/>
            <a:ext cx="3078000" cy="153620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152F4E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4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3791EF-16B2-4B2F-9955-3F755DE377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7580" y="991311"/>
            <a:ext cx="2775600" cy="1385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7256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6493" y="4197096"/>
            <a:ext cx="12204985" cy="266090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" name="Google Shape;140;p63">
            <a:extLst>
              <a:ext uri="{FF2B5EF4-FFF2-40B4-BE49-F238E27FC236}">
                <a16:creationId xmlns:a16="http://schemas.microsoft.com/office/drawing/2014/main" id="{BAF67AD8-97CA-74F7-825E-D94F456C2E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3128" y="2445582"/>
            <a:ext cx="10905744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539B98-B4C9-45D3-904A-EE0FC4CFCA1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09588" y="829564"/>
            <a:ext cx="2282400" cy="113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959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5741043" y="0"/>
            <a:ext cx="6463942" cy="6858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40;p63">
            <a:extLst>
              <a:ext uri="{FF2B5EF4-FFF2-40B4-BE49-F238E27FC236}">
                <a16:creationId xmlns:a16="http://schemas.microsoft.com/office/drawing/2014/main" id="{D7CDD5B9-1438-6450-C41C-225D1BDD71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3128" y="2531779"/>
            <a:ext cx="4438158" cy="3530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C69BB1-6CE9-4049-B785-4169621C53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09588" y="829564"/>
            <a:ext cx="2282400" cy="113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7212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152F4E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10423197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7" name="Google Shape;27;p51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429498-33E8-4BE1-9ED1-5850F71B17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2E02A64-C600-4F0D-90C4-CA0DD256949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87904" y="3268980"/>
            <a:ext cx="3826698" cy="24587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439709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152F4E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10204520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993737" y="2081369"/>
            <a:ext cx="10204520" cy="753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600" b="0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8" name="Google Shape;38;p55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2245C2-FA48-489E-8A9A-0575E0D77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CACC073-5A9C-4967-89E5-1291551CF79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015889" y="2891184"/>
            <a:ext cx="10204520" cy="192465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914303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6843861" y="0"/>
            <a:ext cx="5361124" cy="6858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4" name="Google Shape;44;p56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4909119" cy="1563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10FFA8-09E4-4994-AC62-28B596828A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A8AA7AC-98B5-4CE7-A9B9-785889715A58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97233" y="2592730"/>
            <a:ext cx="4905625" cy="314513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347597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8066637" y="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8066637" y="342900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8" name="Google Shape;58;p58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3740" y="774588"/>
            <a:ext cx="6158498" cy="1456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CE3D59-B18F-4BE0-97CF-753A2D73E2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B877142-5A77-4973-ACF6-43C443AF417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69238" y="2481538"/>
            <a:ext cx="6158498" cy="335538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4027635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8066637" y="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8066637" y="342900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6" name="Google Shape;66;p59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3740" y="774588"/>
            <a:ext cx="6158498" cy="1456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993739" y="2481535"/>
            <a:ext cx="6158498" cy="854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600" b="0" i="0" u="none" strike="noStrike" cap="none">
                <a:solidFill>
                  <a:schemeClr val="bg1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Gill Sans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BABC524-6028-476A-AFF0-B0874FA8267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AD91B26-6DC9-4AED-AE6F-EC0C52C9A9E4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93739" y="3477102"/>
            <a:ext cx="6158498" cy="232860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16734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bg>
      <p:bgPr>
        <a:solidFill>
          <a:srgbClr val="152F4E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10204521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F69901-1FAA-43B2-8B96-7C1D905E7A1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B8D22A3-53EE-4F62-90B7-9A39393BD4B4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018805" y="2185416"/>
            <a:ext cx="4747187" cy="35905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FBC63D9-016D-4F11-83BB-53D1C3BE7C5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26008" y="2185416"/>
            <a:ext cx="4747187" cy="35905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452025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 userDrawn="1">
  <p:cSld name="6_Solo el título">
    <p:bg>
      <p:bgPr>
        <a:solidFill>
          <a:srgbClr val="152F4E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4456912" y="5342714"/>
            <a:ext cx="3278174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00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100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00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100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4557728" y="4796952"/>
            <a:ext cx="3076541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6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FBFEC6-B547-4585-92EC-40BD44792B7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56286" y="3021280"/>
            <a:ext cx="3178800" cy="158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6716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D1D8E9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297C4FA2-4E85-1FDD-0369-7305884507CB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833871-426E-4C9A-BA51-C7342CA0408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80780" y="1065955"/>
            <a:ext cx="2689200" cy="134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7945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D1D8E9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6493" y="4197096"/>
            <a:ext cx="12204985" cy="266090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0DA85410-610C-A5B5-AF2D-DAB92A03AD37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" name="Google Shape;140;p63">
            <a:extLst>
              <a:ext uri="{FF2B5EF4-FFF2-40B4-BE49-F238E27FC236}">
                <a16:creationId xmlns:a16="http://schemas.microsoft.com/office/drawing/2014/main" id="{C5FB56A6-9067-43C3-C0D1-5101AE363A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3128" y="2445582"/>
            <a:ext cx="10905744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0ACCF0-FA20-4E8A-920E-333FAB3C4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50962" y="1096473"/>
            <a:ext cx="2152800" cy="107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4618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D1D8E9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5741043" y="0"/>
            <a:ext cx="6463942" cy="6858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5BC38C54-B889-5384-4B9C-C10C6839F3C4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4" name="Google Shape;140;p63">
            <a:extLst>
              <a:ext uri="{FF2B5EF4-FFF2-40B4-BE49-F238E27FC236}">
                <a16:creationId xmlns:a16="http://schemas.microsoft.com/office/drawing/2014/main" id="{B101BD4F-55A1-4CEE-FD7C-13E86B8D20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3128" y="2531779"/>
            <a:ext cx="4438158" cy="3530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8CCB70-9C87-4ED8-A930-7D5766E3EC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50962" y="1096473"/>
            <a:ext cx="2152800" cy="107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2347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D1D8E9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10423197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C97CCA8B-F6BE-60EF-6BAB-078D78C3C197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B81554-5866-4FC2-B0CE-9C0315F3A11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2472" y="6402888"/>
            <a:ext cx="1659600" cy="207905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6C8FA68-AE4A-4692-A18B-760ECB99B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906" y="3433357"/>
            <a:ext cx="5108094" cy="228397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71450" indent="-171450" defTabSz="72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4pPr>
            <a:lvl5pPr marL="396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801025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D1D8E9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10204520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993737" y="2081369"/>
            <a:ext cx="10204520" cy="753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600" b="0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" name="Google Shape;11;p4">
            <a:extLst>
              <a:ext uri="{FF2B5EF4-FFF2-40B4-BE49-F238E27FC236}">
                <a16:creationId xmlns:a16="http://schemas.microsoft.com/office/drawing/2014/main" id="{40EDE541-EA8C-A46A-AD1D-9741F2E254F0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6BBDA6-C914-4E88-8D2B-04CE077771C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2472" y="6402888"/>
            <a:ext cx="1659600" cy="207905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CB56DFD-4E74-4167-9F82-7A6B5689A77D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997226" y="2892169"/>
            <a:ext cx="10201031" cy="193941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71450" indent="-171450" defTabSz="72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4pPr>
            <a:lvl5pPr marL="396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5645776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D1D8E9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6843861" y="0"/>
            <a:ext cx="5361124" cy="6858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4909119" cy="1563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3E1B29AA-D0A7-C1DC-8351-5A131F5AEF6C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131264-5EDA-4D6E-9E67-DCC3930F28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2472" y="6402888"/>
            <a:ext cx="1659600" cy="207905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6E2E88B-A5CB-4A63-B27B-F744A9B3E0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993739" y="2588470"/>
            <a:ext cx="4909118" cy="318577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71450" indent="-171450" defTabSz="72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4pPr>
            <a:lvl5pPr marL="396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6653980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D1D8E9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8066637" y="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8066637" y="342900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3740" y="774588"/>
            <a:ext cx="6158498" cy="1456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" name="Google Shape;11;p4">
            <a:extLst>
              <a:ext uri="{FF2B5EF4-FFF2-40B4-BE49-F238E27FC236}">
                <a16:creationId xmlns:a16="http://schemas.microsoft.com/office/drawing/2014/main" id="{01CBFC44-D4E5-932E-75C9-8A830AC788FA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03F911-6766-4A49-AFD8-88F7EB5D977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2472" y="6402888"/>
            <a:ext cx="1659600" cy="207905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8612B37-5028-4366-AC92-25F2B8E22FE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993740" y="2481535"/>
            <a:ext cx="6158498" cy="329696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71450" indent="-171450" defTabSz="72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4pPr>
            <a:lvl5pPr marL="396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126038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6_Solo el título">
    <p:bg>
      <p:bgPr>
        <a:solidFill>
          <a:srgbClr val="D1D8E9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8066637" y="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8066637" y="342900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3740" y="774588"/>
            <a:ext cx="6158498" cy="1456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993739" y="2481535"/>
            <a:ext cx="6158498" cy="854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600" b="0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6" name="Google Shape;11;p4">
            <a:extLst>
              <a:ext uri="{FF2B5EF4-FFF2-40B4-BE49-F238E27FC236}">
                <a16:creationId xmlns:a16="http://schemas.microsoft.com/office/drawing/2014/main" id="{A81214C4-6C5F-1520-096C-ABE730BD1CDA}"/>
              </a:ext>
            </a:extLst>
          </p:cNvPr>
          <p:cNvSpPr txBox="1"/>
          <p:nvPr userDrawn="1"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3DA0F90-08CD-4207-B6E1-0CD24D0522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2472" y="6402888"/>
            <a:ext cx="1659600" cy="207905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65AFE1C-DF7F-46AD-95EB-68F9CEB9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738" y="3429000"/>
            <a:ext cx="6158498" cy="23495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71450" indent="-171450" defTabSz="72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4pPr>
            <a:lvl5pPr marL="396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7082853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bg>
      <p:bgPr>
        <a:solidFill>
          <a:srgbClr val="D1D8E9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10204521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36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rgbClr val="9D9D9C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rgbClr val="9D9D9C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36C3B8-2D24-4B3C-9A4D-A14F384F087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2472" y="6402888"/>
            <a:ext cx="1659600" cy="207905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C3BE83A-AFDD-46CF-88B8-9A0638A1ED6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93736" y="2185415"/>
            <a:ext cx="4747186" cy="34544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71450" indent="-171450" defTabSz="72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4pPr>
            <a:lvl5pPr marL="396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94D6B42-91EC-4026-AFEF-41BF35180E7F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51077" y="2171917"/>
            <a:ext cx="4747186" cy="34544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152F4E"/>
                </a:solidFill>
                <a:latin typeface="+mn-lt"/>
              </a:defRPr>
            </a:lvl1pPr>
            <a:lvl2pPr marL="171450" indent="-171450" defTabSz="72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4pPr>
            <a:lvl5pPr marL="396000" indent="-171450" defTabSz="360000">
              <a:buFont typeface="Arial" panose="020B0604020202020204" pitchFamily="34" charset="0"/>
              <a:buChar char="•"/>
              <a:defRPr sz="900">
                <a:solidFill>
                  <a:srgbClr val="152F4E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5172035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6_Solo el título">
    <p:bg>
      <p:bgPr>
        <a:solidFill>
          <a:srgbClr val="D1D8E9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4456912" y="5342714"/>
            <a:ext cx="3278174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00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100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000" b="0" i="0" u="none" strike="noStrike" cap="none" dirty="0">
                <a:solidFill>
                  <a:srgbClr val="152F4E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1000" b="0" i="0" u="none" strike="noStrike" cap="none" dirty="0">
              <a:solidFill>
                <a:srgbClr val="152F4E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4557728" y="3937977"/>
            <a:ext cx="3076541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 dirty="0">
                <a:solidFill>
                  <a:srgbClr val="152F4E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600" b="0" i="0" u="none" strike="noStrike" cap="none" dirty="0">
              <a:solidFill>
                <a:srgbClr val="152F4E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D89664-1652-4B56-9B2F-9E5CBBF2F1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56269" y="2199011"/>
            <a:ext cx="3078000" cy="1536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8596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>
  <p:cSld name="6_Solo el título">
    <p:bg>
      <p:bgPr>
        <a:solidFill>
          <a:srgbClr val="3858A4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4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31CD4A-07C2-4629-9AC3-E3324392657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7580" y="991311"/>
            <a:ext cx="2775600" cy="1385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647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3858A4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1" name="Google Shape;141;p63"/>
          <p:cNvSpPr>
            <a:spLocks noGrp="1"/>
          </p:cNvSpPr>
          <p:nvPr>
            <p:ph type="pic" idx="2"/>
          </p:nvPr>
        </p:nvSpPr>
        <p:spPr>
          <a:xfrm>
            <a:off x="-6493" y="4197096"/>
            <a:ext cx="12204985" cy="266090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" name="Google Shape;140;p63">
            <a:extLst>
              <a:ext uri="{FF2B5EF4-FFF2-40B4-BE49-F238E27FC236}">
                <a16:creationId xmlns:a16="http://schemas.microsoft.com/office/drawing/2014/main" id="{357337F3-FB3A-5D7E-5763-99EDEBD768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3128" y="2445582"/>
            <a:ext cx="10905744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E6C9A4-4976-45A0-8F18-921FCAACB5B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09588" y="829564"/>
            <a:ext cx="2282400" cy="113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014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Solo el título" preserve="1" userDrawn="1">
  <p:cSld name="6_Solo el título">
    <p:bg>
      <p:bgPr>
        <a:solidFill>
          <a:srgbClr val="3858A4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3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1;p56">
            <a:extLst>
              <a:ext uri="{FF2B5EF4-FFF2-40B4-BE49-F238E27FC236}">
                <a16:creationId xmlns:a16="http://schemas.microsoft.com/office/drawing/2014/main" id="{D2E74852-727F-67A6-D1B3-119BBA68CC4A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5741043" y="0"/>
            <a:ext cx="6463942" cy="6858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" name="Google Shape;140;p63">
            <a:extLst>
              <a:ext uri="{FF2B5EF4-FFF2-40B4-BE49-F238E27FC236}">
                <a16:creationId xmlns:a16="http://schemas.microsoft.com/office/drawing/2014/main" id="{13950A54-5FBA-369E-8A6E-E43B8301E4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3128" y="2531779"/>
            <a:ext cx="4438158" cy="3530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822BC1-A229-4A21-9D3F-EA6E6158B3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09588" y="829564"/>
            <a:ext cx="2282400" cy="113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3856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37">
          <p15:clr>
            <a:srgbClr val="FBAE40"/>
          </p15:clr>
        </p15:guide>
        <p15:guide id="2" pos="3817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3858A4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1"/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10423197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27" name="Google Shape;27;p51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2D52A0-AEE7-4D7D-8F4F-53359CA4065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E1A4EAD-5C01-4739-976B-285F6E47D25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87904" y="3429000"/>
            <a:ext cx="5102258" cy="229869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661935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Diapositiva de título" preserve="1" userDrawn="1">
  <p:cSld name="2_Diapositiva de título">
    <p:bg>
      <p:bgPr>
        <a:solidFill>
          <a:srgbClr val="3858A4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5"/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10204520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7" name="Google Shape;37;p55"/>
          <p:cNvSpPr txBox="1">
            <a:spLocks noGrp="1"/>
          </p:cNvSpPr>
          <p:nvPr>
            <p:ph type="body" idx="2"/>
          </p:nvPr>
        </p:nvSpPr>
        <p:spPr>
          <a:xfrm>
            <a:off x="993737" y="2081369"/>
            <a:ext cx="10204520" cy="753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600" b="0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38" name="Google Shape;38;p55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4C7C39-27C0-4075-A4CC-101DBE0CC63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A8A60AF-CC64-4785-B725-43193F63EF7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015889" y="2891184"/>
            <a:ext cx="10204520" cy="192465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8524290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3858A4"/>
        </a:solidFill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6"/>
          <p:cNvSpPr>
            <a:spLocks noGrp="1"/>
          </p:cNvSpPr>
          <p:nvPr>
            <p:ph type="pic" idx="2"/>
          </p:nvPr>
        </p:nvSpPr>
        <p:spPr>
          <a:xfrm>
            <a:off x="6843861" y="0"/>
            <a:ext cx="5361124" cy="6858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44" name="Google Shape;44;p56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C819DC6-15A2-2CE3-8D2A-2A9AA3E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4909119" cy="1563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9116A6-2567-4E24-86CE-9BDAF9C8356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07F03CB-7E44-4537-A852-6F5DA0A0582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97233" y="2592730"/>
            <a:ext cx="4905625" cy="314513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099570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3858A4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8"/>
          <p:cNvSpPr>
            <a:spLocks noGrp="1"/>
          </p:cNvSpPr>
          <p:nvPr>
            <p:ph type="pic" idx="2"/>
          </p:nvPr>
        </p:nvSpPr>
        <p:spPr>
          <a:xfrm>
            <a:off x="8066637" y="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6" name="Google Shape;56;p58"/>
          <p:cNvSpPr>
            <a:spLocks noGrp="1"/>
          </p:cNvSpPr>
          <p:nvPr>
            <p:ph type="pic" idx="3"/>
          </p:nvPr>
        </p:nvSpPr>
        <p:spPr>
          <a:xfrm>
            <a:off x="8066637" y="342900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58" name="Google Shape;58;p58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FCC651F-2ACC-1082-7E30-AB8BE0E55C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3740" y="774588"/>
            <a:ext cx="6158498" cy="1456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074345-E0DC-4693-9FCB-ECB9BF290C5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E9DCA41-637F-470C-BF9E-B30863C044E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97231" y="2481538"/>
            <a:ext cx="6158498" cy="335538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9486500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Solo el título" preserve="1" userDrawn="1">
  <p:cSld name="3_Solo el título">
    <p:bg>
      <p:bgPr>
        <a:solidFill>
          <a:srgbClr val="3858A4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9"/>
          <p:cNvSpPr>
            <a:spLocks noGrp="1"/>
          </p:cNvSpPr>
          <p:nvPr>
            <p:ph type="pic" idx="2"/>
          </p:nvPr>
        </p:nvSpPr>
        <p:spPr>
          <a:xfrm>
            <a:off x="8066637" y="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4" name="Google Shape;64;p59"/>
          <p:cNvSpPr>
            <a:spLocks noGrp="1"/>
          </p:cNvSpPr>
          <p:nvPr>
            <p:ph type="pic" idx="3"/>
          </p:nvPr>
        </p:nvSpPr>
        <p:spPr>
          <a:xfrm>
            <a:off x="8066637" y="3429000"/>
            <a:ext cx="4138347" cy="3429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defRPr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defRPr>
            </a:lvl1pPr>
          </a:lstStyle>
          <a:p>
            <a:endParaRPr lang="es-ES" dirty="0"/>
          </a:p>
        </p:txBody>
      </p:sp>
      <p:sp>
        <p:nvSpPr>
          <p:cNvPr id="66" name="Google Shape;66;p59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" name="Google Shape;48;p57">
            <a:extLst>
              <a:ext uri="{FF2B5EF4-FFF2-40B4-BE49-F238E27FC236}">
                <a16:creationId xmlns:a16="http://schemas.microsoft.com/office/drawing/2014/main" id="{61080865-8C76-1075-6630-405BFE349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3740" y="774588"/>
            <a:ext cx="6158498" cy="1456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2F2F2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sp>
        <p:nvSpPr>
          <p:cNvPr id="4" name="Google Shape;61;p59">
            <a:extLst>
              <a:ext uri="{FF2B5EF4-FFF2-40B4-BE49-F238E27FC236}">
                <a16:creationId xmlns:a16="http://schemas.microsoft.com/office/drawing/2014/main" id="{423B2DEC-DB2E-65A4-5C91-CF6D7BD9FA8E}"/>
              </a:ext>
            </a:extLst>
          </p:cNvPr>
          <p:cNvSpPr txBox="1">
            <a:spLocks noGrp="1"/>
          </p:cNvSpPr>
          <p:nvPr>
            <p:ph type="body" idx="10"/>
          </p:nvPr>
        </p:nvSpPr>
        <p:spPr>
          <a:xfrm>
            <a:off x="993739" y="2481535"/>
            <a:ext cx="6158498" cy="854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52F4E"/>
              </a:buClr>
              <a:buSzPts val="1600"/>
              <a:buFont typeface="Arial" panose="020B0604020202020204" pitchFamily="34" charset="0"/>
              <a:buNone/>
              <a:defRPr sz="1600" b="0" i="0" u="none" strike="noStrike" cap="none">
                <a:solidFill>
                  <a:schemeClr val="bg1"/>
                </a:solidFill>
                <a:latin typeface="Outfit" pitchFamily="2" charset="0"/>
                <a:ea typeface="Open Sans" pitchFamily="2" charset="0"/>
                <a:cs typeface="Open Sans" pitchFamily="2" charset="0"/>
                <a:sym typeface="Gill Sans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5A17462-EA37-4BB0-A471-278289E50B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70CB69E-EE74-4B43-A7D7-17DE1898FE7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93739" y="3477102"/>
            <a:ext cx="6158498" cy="232860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7794259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Diapositiva de título" preserve="1" userDrawn="1">
  <p:cSld name="7_Diapositiva de título">
    <p:bg>
      <p:bgPr>
        <a:solidFill>
          <a:srgbClr val="3858A4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0"/>
          <p:cNvSpPr txBox="1">
            <a:spLocks noGrp="1"/>
          </p:cNvSpPr>
          <p:nvPr>
            <p:ph type="title"/>
          </p:nvPr>
        </p:nvSpPr>
        <p:spPr>
          <a:xfrm>
            <a:off x="993740" y="774589"/>
            <a:ext cx="10204521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92F56"/>
              </a:buClr>
              <a:buSzPts val="4400"/>
              <a:buFont typeface="Arial"/>
              <a:buNone/>
              <a:defRPr sz="3600" b="1" i="0" u="none" strike="noStrike" cap="none">
                <a:solidFill>
                  <a:schemeClr val="bg1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s-ES" dirty="0"/>
          </a:p>
        </p:txBody>
      </p:sp>
      <p:sp>
        <p:nvSpPr>
          <p:cNvPr id="72" name="Google Shape;72;p60"/>
          <p:cNvSpPr txBox="1"/>
          <p:nvPr/>
        </p:nvSpPr>
        <p:spPr>
          <a:xfrm>
            <a:off x="279164" y="247207"/>
            <a:ext cx="184621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2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B77B66-C851-4CE9-8E13-2C3866652D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84727" y="6345656"/>
            <a:ext cx="1692000" cy="21196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D986D75-5B45-43F2-A6A8-719FCE639E6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018805" y="2185416"/>
            <a:ext cx="4747187" cy="35905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F52A3D2-4656-48ED-8DD6-68CE419CBC52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26008" y="2185416"/>
            <a:ext cx="4747187" cy="359054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  <a:lvl2pPr marL="171450" indent="-171450" defTabSz="72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2pPr>
            <a:lvl3pPr marL="171450" indent="-171450" defTabSz="360000">
              <a:buFont typeface="Arial" panose="020B0604020202020204" pitchFamily="34" charset="0"/>
              <a:buChar char="•"/>
              <a:defRPr>
                <a:solidFill>
                  <a:srgbClr val="152F4E"/>
                </a:solidFill>
                <a:latin typeface="+mn-lt"/>
              </a:defRPr>
            </a:lvl3pPr>
            <a:lvl4pPr marL="288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4pPr>
            <a:lvl5pPr marL="396000" indent="-171450" defTabSz="360000">
              <a:buClr>
                <a:schemeClr val="bg1"/>
              </a:buClr>
              <a:buFont typeface="Arial" panose="020B0604020202020204" pitchFamily="34" charset="0"/>
              <a:buChar char="•"/>
              <a:defRPr sz="9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39289415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Solo el título" preserve="1">
  <p:cSld name="6_Solo el título">
    <p:bg>
      <p:bgPr>
        <a:solidFill>
          <a:srgbClr val="3858A4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61"/>
          <p:cNvSpPr txBox="1"/>
          <p:nvPr/>
        </p:nvSpPr>
        <p:spPr>
          <a:xfrm>
            <a:off x="4456912" y="5342714"/>
            <a:ext cx="3278174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00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Cerdanyola del Vallès (Barcelona) Spain</a:t>
            </a:r>
            <a:endParaRPr sz="100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000" b="0" i="0" u="none" strike="noStrike" cap="none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sym typeface="Helvetica Neue"/>
              </a:rPr>
              <a:t>Tel: (+34) 93 592 43 00</a:t>
            </a:r>
            <a:endParaRPr sz="1000" b="0" i="0" u="none" strike="noStrike" cap="none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  <a:sym typeface="Helvetica Neue"/>
            </a:endParaRPr>
          </a:p>
        </p:txBody>
      </p:sp>
      <p:sp>
        <p:nvSpPr>
          <p:cNvPr id="76" name="Google Shape;76;p61"/>
          <p:cNvSpPr txBox="1"/>
          <p:nvPr/>
        </p:nvSpPr>
        <p:spPr>
          <a:xfrm>
            <a:off x="4557728" y="3937977"/>
            <a:ext cx="3076541" cy="338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 dirty="0">
                <a:solidFill>
                  <a:schemeClr val="bg1"/>
                </a:solidFill>
                <a:latin typeface="Outfit" pitchFamily="2" charset="0"/>
                <a:ea typeface="Helvetica Neue"/>
                <a:cs typeface="Helvetica Neue"/>
                <a:sym typeface="Helvetica Neue"/>
              </a:rPr>
              <a:t>www.cells.es</a:t>
            </a:r>
            <a:endParaRPr sz="1600" b="0" i="0" u="none" strike="noStrike" cap="none" dirty="0">
              <a:solidFill>
                <a:schemeClr val="bg1"/>
              </a:solidFill>
              <a:latin typeface="Outfit" pitchFamily="2" charset="0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3" name="Google Shape;82;p62">
            <a:extLst>
              <a:ext uri="{FF2B5EF4-FFF2-40B4-BE49-F238E27FC236}">
                <a16:creationId xmlns:a16="http://schemas.microsoft.com/office/drawing/2014/main" id="{A14B647F-6BE8-AF25-1199-00605F2EF235}"/>
              </a:ext>
            </a:extLst>
          </p:cNvPr>
          <p:cNvPicPr preferRelativeResize="0"/>
          <p:nvPr userDrawn="1"/>
        </p:nvPicPr>
        <p:blipFill rotWithShape="1">
          <a:blip r:embed="rId2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06015" y="2076905"/>
            <a:ext cx="3179966" cy="16880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1162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52" r:id="rId3"/>
    <p:sldLayoutId id="2147483660" r:id="rId4"/>
    <p:sldLayoutId id="214748372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695" r:id="rId15"/>
    <p:sldLayoutId id="2147483696" r:id="rId16"/>
    <p:sldLayoutId id="2147483697" r:id="rId17"/>
    <p:sldLayoutId id="2147483698" r:id="rId18"/>
    <p:sldLayoutId id="2147483699" r:id="rId19"/>
    <p:sldLayoutId id="2147483700" r:id="rId20"/>
    <p:sldLayoutId id="2147483701" r:id="rId21"/>
    <p:sldLayoutId id="2147483702" r:id="rId22"/>
    <p:sldLayoutId id="2147483703" r:id="rId23"/>
    <p:sldLayoutId id="2147483704" r:id="rId24"/>
    <p:sldLayoutId id="2147483725" r:id="rId25"/>
    <p:sldLayoutId id="2147483726" r:id="rId26"/>
    <p:sldLayoutId id="2147483727" r:id="rId27"/>
    <p:sldLayoutId id="2147483728" r:id="rId28"/>
    <p:sldLayoutId id="2147483729" r:id="rId29"/>
    <p:sldLayoutId id="2147483730" r:id="rId30"/>
    <p:sldLayoutId id="2147483731" r:id="rId31"/>
    <p:sldLayoutId id="2147483732" r:id="rId32"/>
    <p:sldLayoutId id="2147483733" r:id="rId33"/>
    <p:sldLayoutId id="2147483734" r:id="rId3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8.jpg"/><Relationship Id="rId18" Type="http://schemas.openxmlformats.org/officeDocument/2006/relationships/image" Target="../media/image23.jpg"/><Relationship Id="rId26" Type="http://schemas.openxmlformats.org/officeDocument/2006/relationships/image" Target="../media/image31.jpg"/><Relationship Id="rId21" Type="http://schemas.openxmlformats.org/officeDocument/2006/relationships/image" Target="../media/image26.jpg"/><Relationship Id="rId34" Type="http://schemas.openxmlformats.org/officeDocument/2006/relationships/image" Target="../media/image39.jpg"/><Relationship Id="rId7" Type="http://schemas.openxmlformats.org/officeDocument/2006/relationships/image" Target="../media/image12.jpg"/><Relationship Id="rId12" Type="http://schemas.openxmlformats.org/officeDocument/2006/relationships/image" Target="../media/image17.jpg"/><Relationship Id="rId17" Type="http://schemas.openxmlformats.org/officeDocument/2006/relationships/image" Target="../media/image22.jpg"/><Relationship Id="rId25" Type="http://schemas.openxmlformats.org/officeDocument/2006/relationships/image" Target="../media/image30.jpg"/><Relationship Id="rId33" Type="http://schemas.openxmlformats.org/officeDocument/2006/relationships/image" Target="../media/image38.jpg"/><Relationship Id="rId2" Type="http://schemas.openxmlformats.org/officeDocument/2006/relationships/image" Target="../media/image7.jpg"/><Relationship Id="rId16" Type="http://schemas.openxmlformats.org/officeDocument/2006/relationships/image" Target="../media/image21.jpg"/><Relationship Id="rId20" Type="http://schemas.openxmlformats.org/officeDocument/2006/relationships/image" Target="../media/image25.jpg"/><Relationship Id="rId29" Type="http://schemas.openxmlformats.org/officeDocument/2006/relationships/image" Target="../media/image34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jpg"/><Relationship Id="rId11" Type="http://schemas.openxmlformats.org/officeDocument/2006/relationships/image" Target="../media/image16.jpg"/><Relationship Id="rId24" Type="http://schemas.openxmlformats.org/officeDocument/2006/relationships/image" Target="../media/image29.jpg"/><Relationship Id="rId32" Type="http://schemas.openxmlformats.org/officeDocument/2006/relationships/image" Target="../media/image37.png"/><Relationship Id="rId37" Type="http://schemas.openxmlformats.org/officeDocument/2006/relationships/image" Target="../media/image42.jpg"/><Relationship Id="rId5" Type="http://schemas.openxmlformats.org/officeDocument/2006/relationships/image" Target="../media/image10.jpg"/><Relationship Id="rId15" Type="http://schemas.openxmlformats.org/officeDocument/2006/relationships/image" Target="../media/image20.jpg"/><Relationship Id="rId23" Type="http://schemas.openxmlformats.org/officeDocument/2006/relationships/image" Target="../media/image28.jpg"/><Relationship Id="rId28" Type="http://schemas.openxmlformats.org/officeDocument/2006/relationships/image" Target="../media/image33.jpg"/><Relationship Id="rId36" Type="http://schemas.openxmlformats.org/officeDocument/2006/relationships/image" Target="../media/image41.jpeg"/><Relationship Id="rId10" Type="http://schemas.openxmlformats.org/officeDocument/2006/relationships/image" Target="../media/image15.jpg"/><Relationship Id="rId19" Type="http://schemas.openxmlformats.org/officeDocument/2006/relationships/image" Target="../media/image24.jpg"/><Relationship Id="rId31" Type="http://schemas.openxmlformats.org/officeDocument/2006/relationships/image" Target="../media/image36.jpg"/><Relationship Id="rId4" Type="http://schemas.openxmlformats.org/officeDocument/2006/relationships/image" Target="../media/image9.jpg"/><Relationship Id="rId9" Type="http://schemas.openxmlformats.org/officeDocument/2006/relationships/image" Target="../media/image14.jpg"/><Relationship Id="rId14" Type="http://schemas.openxmlformats.org/officeDocument/2006/relationships/image" Target="../media/image19.jpg"/><Relationship Id="rId22" Type="http://schemas.openxmlformats.org/officeDocument/2006/relationships/image" Target="../media/image27.jpg"/><Relationship Id="rId27" Type="http://schemas.openxmlformats.org/officeDocument/2006/relationships/image" Target="../media/image32.jpg"/><Relationship Id="rId30" Type="http://schemas.openxmlformats.org/officeDocument/2006/relationships/image" Target="../media/image35.jpg"/><Relationship Id="rId35" Type="http://schemas.openxmlformats.org/officeDocument/2006/relationships/image" Target="../media/image40.jpg"/><Relationship Id="rId8" Type="http://schemas.openxmlformats.org/officeDocument/2006/relationships/image" Target="../media/image13.jpg"/><Relationship Id="rId3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7.jpg"/><Relationship Id="rId5" Type="http://schemas.openxmlformats.org/officeDocument/2006/relationships/image" Target="../media/image46.jpg"/><Relationship Id="rId4" Type="http://schemas.openxmlformats.org/officeDocument/2006/relationships/image" Target="../media/image4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jpg"/><Relationship Id="rId3" Type="http://schemas.openxmlformats.org/officeDocument/2006/relationships/image" Target="../media/image50.jpg"/><Relationship Id="rId7" Type="http://schemas.openxmlformats.org/officeDocument/2006/relationships/image" Target="../media/image53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2.jpg"/><Relationship Id="rId5" Type="http://schemas.openxmlformats.org/officeDocument/2006/relationships/image" Target="../media/image51.jpg"/><Relationship Id="rId10" Type="http://schemas.openxmlformats.org/officeDocument/2006/relationships/image" Target="../media/image56.jpg"/><Relationship Id="rId4" Type="http://schemas.openxmlformats.org/officeDocument/2006/relationships/image" Target="../media/image43.jpg"/><Relationship Id="rId9" Type="http://schemas.openxmlformats.org/officeDocument/2006/relationships/image" Target="../media/image55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7A7D8FA-0891-23FF-E3C7-03D3A6B43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28" y="2445582"/>
            <a:ext cx="10905744" cy="580908"/>
          </a:xfrm>
        </p:spPr>
        <p:txBody>
          <a:bodyPr/>
          <a:lstStyle/>
          <a:p>
            <a:r>
              <a:rPr lang="en-US" dirty="0"/>
              <a:t>Closure 40</a:t>
            </a:r>
            <a:r>
              <a:rPr lang="en-US" baseline="30000" dirty="0"/>
              <a:t>th</a:t>
            </a:r>
            <a:r>
              <a:rPr lang="en-US" dirty="0"/>
              <a:t> Tango Community Meeting</a:t>
            </a:r>
          </a:p>
        </p:txBody>
      </p:sp>
      <p:pic>
        <p:nvPicPr>
          <p:cNvPr id="9" name="Marcador de posición de imagen 8" descr="Un tren en las vias de tren&#10;&#10;Descripción generada automáticamente con confianza media">
            <a:extLst>
              <a:ext uri="{FF2B5EF4-FFF2-40B4-BE49-F238E27FC236}">
                <a16:creationId xmlns:a16="http://schemas.microsoft.com/office/drawing/2014/main" id="{2762EF0A-FA46-D166-21C3-39F7A9C4BC84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785FCD1E-088E-6582-F60F-3592E7D55F16}"/>
              </a:ext>
            </a:extLst>
          </p:cNvPr>
          <p:cNvSpPr txBox="1">
            <a:spLocks/>
          </p:cNvSpPr>
          <p:nvPr/>
        </p:nvSpPr>
        <p:spPr>
          <a:xfrm>
            <a:off x="643128" y="3138546"/>
            <a:ext cx="10905744" cy="580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000" b="1" i="0" u="none" strike="noStrike" cap="none">
                <a:solidFill>
                  <a:srgbClr val="152F4E"/>
                </a:solidFill>
                <a:latin typeface="Outfit" pitchFamily="2" charset="0"/>
                <a:ea typeface="Outfit" pitchFamily="2" charset="0"/>
                <a:cs typeface="Outfit" pitchFamily="2" charset="0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s-ES_tradnl" sz="2000" dirty="0"/>
              <a:t>Zbigniew Reszela</a:t>
            </a:r>
            <a:r>
              <a:rPr lang="en-US" sz="2000" dirty="0"/>
              <a:t> on behalf of Organizing Committees and ALBA Controls Section</a:t>
            </a:r>
          </a:p>
          <a:p>
            <a:r>
              <a:rPr lang="en-US" sz="1400" b="0" dirty="0"/>
              <a:t>40</a:t>
            </a:r>
            <a:r>
              <a:rPr lang="en-US" sz="1400" b="0" baseline="30000" dirty="0"/>
              <a:t>th</a:t>
            </a:r>
            <a:r>
              <a:rPr lang="en-US" sz="1400" b="0" dirty="0"/>
              <a:t> Tango Community Meeting – 8-10/06/2026</a:t>
            </a:r>
          </a:p>
        </p:txBody>
      </p:sp>
    </p:spTree>
    <p:extLst>
      <p:ext uri="{BB962C8B-B14F-4D97-AF65-F5344CB8AC3E}">
        <p14:creationId xmlns:p14="http://schemas.microsoft.com/office/powerpoint/2010/main" val="4126404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EA3DF2-E704-EC5E-FD64-47145D5E6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err="1"/>
              <a:t>Our</a:t>
            </a:r>
            <a:r>
              <a:rPr lang="es-ES_tradnl" dirty="0"/>
              <a:t> </a:t>
            </a:r>
            <a:r>
              <a:rPr lang="es-ES_tradnl" dirty="0" err="1"/>
              <a:t>numbers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910289-4DAF-AE08-11DB-FCE17DB3D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906" y="771413"/>
            <a:ext cx="7665440" cy="4945920"/>
          </a:xfrm>
        </p:spPr>
        <p:txBody>
          <a:bodyPr/>
          <a:lstStyle/>
          <a:p>
            <a:pPr marL="0" indent="0">
              <a:buNone/>
            </a:pPr>
            <a:r>
              <a:rPr lang="es-ES" sz="2800" dirty="0" err="1"/>
              <a:t>Numer</a:t>
            </a:r>
            <a:r>
              <a:rPr lang="es-ES" sz="2800" dirty="0"/>
              <a:t> </a:t>
            </a:r>
            <a:r>
              <a:rPr lang="es-ES" sz="2800" dirty="0" err="1"/>
              <a:t>of</a:t>
            </a:r>
            <a:r>
              <a:rPr lang="es-ES" sz="2800" dirty="0"/>
              <a:t> </a:t>
            </a:r>
            <a:r>
              <a:rPr lang="es-ES" sz="2800" dirty="0" err="1"/>
              <a:t>participants</a:t>
            </a:r>
            <a:r>
              <a:rPr lang="es-ES" sz="2800" dirty="0"/>
              <a:t>: 84</a:t>
            </a:r>
          </a:p>
          <a:p>
            <a:pPr lvl="1"/>
            <a:r>
              <a:rPr lang="es-ES" sz="2000" dirty="0"/>
              <a:t>In </a:t>
            </a:r>
            <a:r>
              <a:rPr lang="es-ES" sz="2000" dirty="0" err="1"/>
              <a:t>person</a:t>
            </a:r>
            <a:r>
              <a:rPr lang="es-ES" sz="2000" dirty="0"/>
              <a:t>: 61</a:t>
            </a:r>
          </a:p>
          <a:p>
            <a:pPr lvl="1"/>
            <a:r>
              <a:rPr lang="es-ES" sz="2000" dirty="0"/>
              <a:t>Remote: 23</a:t>
            </a:r>
          </a:p>
          <a:p>
            <a:pPr marL="0" lvl="1" indent="0">
              <a:buNone/>
            </a:pPr>
            <a:r>
              <a:rPr lang="es-ES" sz="2800" dirty="0" err="1"/>
              <a:t>Numer</a:t>
            </a:r>
            <a:r>
              <a:rPr lang="es-ES" sz="2800" dirty="0"/>
              <a:t> </a:t>
            </a:r>
            <a:r>
              <a:rPr lang="es-ES" sz="2800" dirty="0" err="1"/>
              <a:t>of</a:t>
            </a:r>
            <a:r>
              <a:rPr lang="es-ES" sz="2800" dirty="0"/>
              <a:t> </a:t>
            </a:r>
            <a:r>
              <a:rPr lang="es-ES" sz="2800" dirty="0" err="1"/>
              <a:t>institutes</a:t>
            </a:r>
            <a:r>
              <a:rPr lang="es-ES" sz="2800" dirty="0"/>
              <a:t> / </a:t>
            </a:r>
            <a:r>
              <a:rPr lang="es-ES" sz="2800" dirty="0" err="1"/>
              <a:t>organizations</a:t>
            </a:r>
            <a:r>
              <a:rPr lang="es-ES" sz="2800" dirty="0"/>
              <a:t>: 27</a:t>
            </a:r>
          </a:p>
          <a:p>
            <a:pPr marL="0" indent="0">
              <a:buNone/>
            </a:pPr>
            <a:r>
              <a:rPr lang="es-ES" sz="2800" dirty="0" err="1"/>
              <a:t>Number</a:t>
            </a:r>
            <a:r>
              <a:rPr lang="es-ES" sz="2800" dirty="0"/>
              <a:t> </a:t>
            </a:r>
            <a:r>
              <a:rPr lang="es-ES" sz="2800" dirty="0" err="1"/>
              <a:t>of</a:t>
            </a:r>
            <a:r>
              <a:rPr lang="es-ES" sz="2800" dirty="0"/>
              <a:t> </a:t>
            </a:r>
            <a:r>
              <a:rPr lang="es-ES" sz="2800" dirty="0" err="1"/>
              <a:t>talks</a:t>
            </a:r>
            <a:r>
              <a:rPr lang="es-ES" sz="2800" dirty="0"/>
              <a:t>: 48</a:t>
            </a:r>
          </a:p>
          <a:p>
            <a:pPr lvl="1"/>
            <a:r>
              <a:rPr lang="es-ES" sz="2000" dirty="0" err="1"/>
              <a:t>Invited</a:t>
            </a:r>
            <a:r>
              <a:rPr lang="es-ES" sz="2000" dirty="0"/>
              <a:t> </a:t>
            </a:r>
            <a:r>
              <a:rPr lang="es-ES" sz="2000" dirty="0" err="1"/>
              <a:t>talk</a:t>
            </a:r>
            <a:endParaRPr lang="es-ES" sz="2000" dirty="0"/>
          </a:p>
          <a:p>
            <a:pPr lvl="1"/>
            <a:r>
              <a:rPr lang="es-ES" sz="2000" dirty="0" err="1"/>
              <a:t>Facility</a:t>
            </a:r>
            <a:r>
              <a:rPr lang="es-ES" sz="2000" dirty="0"/>
              <a:t> Status </a:t>
            </a:r>
            <a:r>
              <a:rPr lang="es-ES" sz="2000" dirty="0" err="1"/>
              <a:t>Report</a:t>
            </a:r>
            <a:r>
              <a:rPr lang="es-ES" sz="2000" dirty="0"/>
              <a:t>: 10 </a:t>
            </a:r>
            <a:r>
              <a:rPr lang="es-ES" sz="2000" dirty="0" err="1"/>
              <a:t>talks</a:t>
            </a:r>
            <a:endParaRPr lang="es-ES" sz="2000" dirty="0"/>
          </a:p>
          <a:p>
            <a:pPr lvl="1"/>
            <a:r>
              <a:rPr lang="es-ES" sz="2000" dirty="0"/>
              <a:t>Live demo </a:t>
            </a:r>
            <a:r>
              <a:rPr lang="es-ES" sz="2000" dirty="0" err="1"/>
              <a:t>session</a:t>
            </a:r>
            <a:r>
              <a:rPr lang="en-US" sz="2000" dirty="0"/>
              <a:t>: </a:t>
            </a:r>
            <a:r>
              <a:rPr lang="es-ES" sz="2000" dirty="0"/>
              <a:t>5 </a:t>
            </a:r>
            <a:r>
              <a:rPr lang="es-ES" sz="2000" dirty="0" err="1"/>
              <a:t>talks</a:t>
            </a:r>
            <a:endParaRPr lang="es-ES" sz="2000" dirty="0"/>
          </a:p>
          <a:p>
            <a:pPr lvl="1"/>
            <a:r>
              <a:rPr lang="en-US" sz="2000" dirty="0"/>
              <a:t>Core Components Status Report: 12 talks</a:t>
            </a:r>
          </a:p>
          <a:p>
            <a:pPr lvl="1"/>
            <a:r>
              <a:rPr lang="en-US" sz="2000" dirty="0"/>
              <a:t>Community Device Classes Tools and Applications: 17 talks</a:t>
            </a:r>
          </a:p>
          <a:p>
            <a:pPr lvl="1"/>
            <a:r>
              <a:rPr lang="en-US" sz="2000" dirty="0"/>
              <a:t>Roadmap and Community Update: 3 talks</a:t>
            </a:r>
            <a:endParaRPr lang="es-ES" sz="20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97316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EA3DF2-E704-EC5E-FD64-47145D5E6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Thanks to all the speakers!</a:t>
            </a:r>
          </a:p>
        </p:txBody>
      </p:sp>
      <p:pic>
        <p:nvPicPr>
          <p:cNvPr id="10" name="Picture 9" descr="A person standing at a podium&#10;&#10;Description automatically generated">
            <a:extLst>
              <a:ext uri="{FF2B5EF4-FFF2-40B4-BE49-F238E27FC236}">
                <a16:creationId xmlns:a16="http://schemas.microsoft.com/office/drawing/2014/main" id="{495472ED-4BA8-CAE8-A939-CCAE33C43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" y="758538"/>
            <a:ext cx="953814" cy="1270286"/>
          </a:xfrm>
          <a:prstGeom prst="rect">
            <a:avLst/>
          </a:prstGeom>
        </p:spPr>
      </p:pic>
      <p:pic>
        <p:nvPicPr>
          <p:cNvPr id="12" name="Picture 11" descr="A person standing at a podium&#10;&#10;Description automatically generated">
            <a:extLst>
              <a:ext uri="{FF2B5EF4-FFF2-40B4-BE49-F238E27FC236}">
                <a16:creationId xmlns:a16="http://schemas.microsoft.com/office/drawing/2014/main" id="{D7612F16-92A9-6B1F-A976-1EB12EE64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2267" y="737403"/>
            <a:ext cx="953814" cy="1270286"/>
          </a:xfrm>
          <a:prstGeom prst="rect">
            <a:avLst/>
          </a:prstGeom>
        </p:spPr>
      </p:pic>
      <p:pic>
        <p:nvPicPr>
          <p:cNvPr id="16" name="Picture 15" descr="A person standing on a podium&#10;&#10;Description automatically generated">
            <a:extLst>
              <a:ext uri="{FF2B5EF4-FFF2-40B4-BE49-F238E27FC236}">
                <a16:creationId xmlns:a16="http://schemas.microsoft.com/office/drawing/2014/main" id="{33943D50-5120-E42D-EBD0-EE3BAB4E42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3070" y="758538"/>
            <a:ext cx="953814" cy="1270286"/>
          </a:xfrm>
          <a:prstGeom prst="rect">
            <a:avLst/>
          </a:prstGeom>
        </p:spPr>
      </p:pic>
      <p:pic>
        <p:nvPicPr>
          <p:cNvPr id="18" name="Picture 17" descr="A person and person standing on a podium&#10;&#10;Description automatically generated">
            <a:extLst>
              <a:ext uri="{FF2B5EF4-FFF2-40B4-BE49-F238E27FC236}">
                <a16:creationId xmlns:a16="http://schemas.microsoft.com/office/drawing/2014/main" id="{0B0A3255-0224-3629-AE8D-6E287F0798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4604" y="758538"/>
            <a:ext cx="953815" cy="1270287"/>
          </a:xfrm>
          <a:prstGeom prst="rect">
            <a:avLst/>
          </a:prstGeom>
        </p:spPr>
      </p:pic>
      <p:pic>
        <p:nvPicPr>
          <p:cNvPr id="20" name="Picture 19" descr="A person and person standing at a podium&#10;&#10;Description automatically generated">
            <a:extLst>
              <a:ext uri="{FF2B5EF4-FFF2-40B4-BE49-F238E27FC236}">
                <a16:creationId xmlns:a16="http://schemas.microsoft.com/office/drawing/2014/main" id="{A1CF1EE5-DDA5-7295-2F20-FEDBEF34B6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1147" y="758538"/>
            <a:ext cx="953814" cy="1270286"/>
          </a:xfrm>
          <a:prstGeom prst="rect">
            <a:avLst/>
          </a:prstGeom>
        </p:spPr>
      </p:pic>
      <p:pic>
        <p:nvPicPr>
          <p:cNvPr id="22" name="Picture 21" descr="A person standing at a podium&#10;&#10;Description automatically generated">
            <a:extLst>
              <a:ext uri="{FF2B5EF4-FFF2-40B4-BE49-F238E27FC236}">
                <a16:creationId xmlns:a16="http://schemas.microsoft.com/office/drawing/2014/main" id="{9E429D14-0314-0D7F-4D76-E77D169147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0697" y="758538"/>
            <a:ext cx="953814" cy="1270286"/>
          </a:xfrm>
          <a:prstGeom prst="rect">
            <a:avLst/>
          </a:prstGeom>
        </p:spPr>
      </p:pic>
      <p:pic>
        <p:nvPicPr>
          <p:cNvPr id="24" name="Picture 23" descr="A person standing in front of a podium&#10;&#10;Description automatically generated">
            <a:extLst>
              <a:ext uri="{FF2B5EF4-FFF2-40B4-BE49-F238E27FC236}">
                <a16:creationId xmlns:a16="http://schemas.microsoft.com/office/drawing/2014/main" id="{A4F66333-5C59-ABE1-F40A-C70FE3E282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5239" y="758538"/>
            <a:ext cx="953814" cy="1270286"/>
          </a:xfrm>
          <a:prstGeom prst="rect">
            <a:avLst/>
          </a:prstGeom>
        </p:spPr>
      </p:pic>
      <p:pic>
        <p:nvPicPr>
          <p:cNvPr id="26" name="Picture 25" descr="A person standing in front of a projection screen&#10;&#10;Description automatically generated">
            <a:extLst>
              <a:ext uri="{FF2B5EF4-FFF2-40B4-BE49-F238E27FC236}">
                <a16:creationId xmlns:a16="http://schemas.microsoft.com/office/drawing/2014/main" id="{ED2E5A2E-0057-E9AA-4FE8-E9D1A896BFE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66773" y="758538"/>
            <a:ext cx="953814" cy="1270286"/>
          </a:xfrm>
          <a:prstGeom prst="rect">
            <a:avLst/>
          </a:prstGeom>
        </p:spPr>
      </p:pic>
      <p:pic>
        <p:nvPicPr>
          <p:cNvPr id="28" name="Picture 27" descr="A person standing in front of a screen&#10;&#10;Description automatically generated">
            <a:extLst>
              <a:ext uri="{FF2B5EF4-FFF2-40B4-BE49-F238E27FC236}">
                <a16:creationId xmlns:a16="http://schemas.microsoft.com/office/drawing/2014/main" id="{783B827D-0EDC-8375-49CC-F6E15CF0E24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641912" y="823271"/>
            <a:ext cx="1463048" cy="1098551"/>
          </a:xfrm>
          <a:prstGeom prst="rect">
            <a:avLst/>
          </a:prstGeom>
        </p:spPr>
      </p:pic>
      <p:pic>
        <p:nvPicPr>
          <p:cNvPr id="32" name="Picture 31" descr="A person standing in front of a screen&#10;&#10;Description automatically generated">
            <a:extLst>
              <a:ext uri="{FF2B5EF4-FFF2-40B4-BE49-F238E27FC236}">
                <a16:creationId xmlns:a16="http://schemas.microsoft.com/office/drawing/2014/main" id="{34ED7B43-97FE-F912-09AD-1B2780C17AD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581688" y="758539"/>
            <a:ext cx="953814" cy="1270286"/>
          </a:xfrm>
          <a:prstGeom prst="rect">
            <a:avLst/>
          </a:prstGeom>
        </p:spPr>
      </p:pic>
      <p:pic>
        <p:nvPicPr>
          <p:cNvPr id="34" name="Picture 33" descr="A person standing on a stage&#10;&#10;Description automatically generated">
            <a:extLst>
              <a:ext uri="{FF2B5EF4-FFF2-40B4-BE49-F238E27FC236}">
                <a16:creationId xmlns:a16="http://schemas.microsoft.com/office/drawing/2014/main" id="{174D283E-E510-E596-541B-DCE26959217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97482" y="2346227"/>
            <a:ext cx="884114" cy="1177460"/>
          </a:xfrm>
          <a:prstGeom prst="rect">
            <a:avLst/>
          </a:prstGeom>
        </p:spPr>
      </p:pic>
      <p:pic>
        <p:nvPicPr>
          <p:cNvPr id="36" name="Picture 35" descr="A person standing at a podium&#10;&#10;Description automatically generated">
            <a:extLst>
              <a:ext uri="{FF2B5EF4-FFF2-40B4-BE49-F238E27FC236}">
                <a16:creationId xmlns:a16="http://schemas.microsoft.com/office/drawing/2014/main" id="{6C05D19E-F879-1078-39ED-615FC279F08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667743" y="2343800"/>
            <a:ext cx="884115" cy="1177462"/>
          </a:xfrm>
          <a:prstGeom prst="rect">
            <a:avLst/>
          </a:prstGeom>
        </p:spPr>
      </p:pic>
      <p:pic>
        <p:nvPicPr>
          <p:cNvPr id="38" name="Picture 37" descr="A person standing in front of a projection screen&#10;&#10;Description automatically generated">
            <a:extLst>
              <a:ext uri="{FF2B5EF4-FFF2-40B4-BE49-F238E27FC236}">
                <a16:creationId xmlns:a16="http://schemas.microsoft.com/office/drawing/2014/main" id="{97F9C7A3-9766-E273-CA90-96AFAFF0865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730785" y="2343800"/>
            <a:ext cx="884115" cy="1177462"/>
          </a:xfrm>
          <a:prstGeom prst="rect">
            <a:avLst/>
          </a:prstGeom>
        </p:spPr>
      </p:pic>
      <p:pic>
        <p:nvPicPr>
          <p:cNvPr id="40" name="Picture 39" descr="A person standing on a stage&#10;&#10;Description automatically generated">
            <a:extLst>
              <a:ext uri="{FF2B5EF4-FFF2-40B4-BE49-F238E27FC236}">
                <a16:creationId xmlns:a16="http://schemas.microsoft.com/office/drawing/2014/main" id="{70369516-CC6B-AF24-24CB-B7D9A069FA0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753636" y="2343801"/>
            <a:ext cx="884115" cy="1177462"/>
          </a:xfrm>
          <a:prstGeom prst="rect">
            <a:avLst/>
          </a:prstGeom>
        </p:spPr>
      </p:pic>
      <p:pic>
        <p:nvPicPr>
          <p:cNvPr id="42" name="Picture 41" descr="A person standing at a podium&#10;&#10;Description automatically generated">
            <a:extLst>
              <a:ext uri="{FF2B5EF4-FFF2-40B4-BE49-F238E27FC236}">
                <a16:creationId xmlns:a16="http://schemas.microsoft.com/office/drawing/2014/main" id="{5167C092-2382-30B9-32AF-8F9B961B6FEF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816679" y="2343800"/>
            <a:ext cx="884115" cy="1177462"/>
          </a:xfrm>
          <a:prstGeom prst="rect">
            <a:avLst/>
          </a:prstGeom>
        </p:spPr>
      </p:pic>
      <p:pic>
        <p:nvPicPr>
          <p:cNvPr id="44" name="Picture 43" descr="A group of people standing in front of a projection screen&#10;&#10;Description automatically generated">
            <a:extLst>
              <a:ext uri="{FF2B5EF4-FFF2-40B4-BE49-F238E27FC236}">
                <a16:creationId xmlns:a16="http://schemas.microsoft.com/office/drawing/2014/main" id="{AE14C71C-AE6A-396D-5ECD-8BD24926642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886941" y="2343799"/>
            <a:ext cx="1581849" cy="1187755"/>
          </a:xfrm>
          <a:prstGeom prst="rect">
            <a:avLst/>
          </a:prstGeom>
        </p:spPr>
      </p:pic>
      <p:pic>
        <p:nvPicPr>
          <p:cNvPr id="46" name="Picture 45" descr="A person standing at a podium&#10;&#10;Description automatically generated">
            <a:extLst>
              <a:ext uri="{FF2B5EF4-FFF2-40B4-BE49-F238E27FC236}">
                <a16:creationId xmlns:a16="http://schemas.microsoft.com/office/drawing/2014/main" id="{6ECA6C44-5902-BB4A-BBE8-8158AB8F4A2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801843" y="2343799"/>
            <a:ext cx="884115" cy="1177462"/>
          </a:xfrm>
          <a:prstGeom prst="rect">
            <a:avLst/>
          </a:prstGeom>
        </p:spPr>
      </p:pic>
      <p:pic>
        <p:nvPicPr>
          <p:cNvPr id="48" name="Picture 47" descr="A group of people standing in front of a projector screen&#10;&#10;Description automatically generated">
            <a:extLst>
              <a:ext uri="{FF2B5EF4-FFF2-40B4-BE49-F238E27FC236}">
                <a16:creationId xmlns:a16="http://schemas.microsoft.com/office/drawing/2014/main" id="{3349FFDB-DF65-DCCC-6A73-69BB632D38EC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872105" y="2343800"/>
            <a:ext cx="884115" cy="1177462"/>
          </a:xfrm>
          <a:prstGeom prst="rect">
            <a:avLst/>
          </a:prstGeom>
        </p:spPr>
      </p:pic>
      <p:pic>
        <p:nvPicPr>
          <p:cNvPr id="50" name="Picture 49" descr="A person standing in front of a screen&#10;&#10;Description automatically generated">
            <a:extLst>
              <a:ext uri="{FF2B5EF4-FFF2-40B4-BE49-F238E27FC236}">
                <a16:creationId xmlns:a16="http://schemas.microsoft.com/office/drawing/2014/main" id="{89DE10F1-BFE4-9346-2EEB-87F83ABDAD02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06202" y="2283592"/>
            <a:ext cx="937051" cy="1247962"/>
          </a:xfrm>
          <a:prstGeom prst="rect">
            <a:avLst/>
          </a:prstGeom>
        </p:spPr>
      </p:pic>
      <p:pic>
        <p:nvPicPr>
          <p:cNvPr id="52" name="Picture 51" descr="A person standing at a podium&#10;&#10;Description automatically generated">
            <a:extLst>
              <a:ext uri="{FF2B5EF4-FFF2-40B4-BE49-F238E27FC236}">
                <a16:creationId xmlns:a16="http://schemas.microsoft.com/office/drawing/2014/main" id="{9C78F133-E388-FFD2-3F31-149405808AB4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0993235" y="2283592"/>
            <a:ext cx="937051" cy="1247962"/>
          </a:xfrm>
          <a:prstGeom prst="rect">
            <a:avLst/>
          </a:prstGeom>
        </p:spPr>
      </p:pic>
      <p:pic>
        <p:nvPicPr>
          <p:cNvPr id="54" name="Picture 53" descr="A person standing at a podium&#10;&#10;Description automatically generated">
            <a:extLst>
              <a:ext uri="{FF2B5EF4-FFF2-40B4-BE49-F238E27FC236}">
                <a16:creationId xmlns:a16="http://schemas.microsoft.com/office/drawing/2014/main" id="{DC2C3CC6-CCD0-C4FD-BEE0-9703B96B1741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89249" y="3809722"/>
            <a:ext cx="928334" cy="1236352"/>
          </a:xfrm>
          <a:prstGeom prst="rect">
            <a:avLst/>
          </a:prstGeom>
        </p:spPr>
      </p:pic>
      <p:pic>
        <p:nvPicPr>
          <p:cNvPr id="56" name="Picture 55" descr="A person standing on a stage&#10;&#10;Description automatically generated">
            <a:extLst>
              <a:ext uri="{FF2B5EF4-FFF2-40B4-BE49-F238E27FC236}">
                <a16:creationId xmlns:a16="http://schemas.microsoft.com/office/drawing/2014/main" id="{B07B7ED2-B6A9-5BC2-06AA-2C5651B22151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379608" y="3809722"/>
            <a:ext cx="943418" cy="1256441"/>
          </a:xfrm>
          <a:prstGeom prst="rect">
            <a:avLst/>
          </a:prstGeom>
        </p:spPr>
      </p:pic>
      <p:pic>
        <p:nvPicPr>
          <p:cNvPr id="58" name="Picture 57" descr="A person standing at a podium&#10;&#10;Description automatically generated">
            <a:extLst>
              <a:ext uri="{FF2B5EF4-FFF2-40B4-BE49-F238E27FC236}">
                <a16:creationId xmlns:a16="http://schemas.microsoft.com/office/drawing/2014/main" id="{F012AF92-B01D-8605-EF7E-B1F84FB8A781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2596339" y="3797262"/>
            <a:ext cx="943417" cy="1256440"/>
          </a:xfrm>
          <a:prstGeom prst="rect">
            <a:avLst/>
          </a:prstGeom>
        </p:spPr>
      </p:pic>
      <p:pic>
        <p:nvPicPr>
          <p:cNvPr id="60" name="Picture 59" descr="A person standing on a stage&#10;&#10;Description automatically generated">
            <a:extLst>
              <a:ext uri="{FF2B5EF4-FFF2-40B4-BE49-F238E27FC236}">
                <a16:creationId xmlns:a16="http://schemas.microsoft.com/office/drawing/2014/main" id="{5F1F21CA-88E8-FBA8-205A-E1A5FE2D6971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3813071" y="3797261"/>
            <a:ext cx="950715" cy="1266159"/>
          </a:xfrm>
          <a:prstGeom prst="rect">
            <a:avLst/>
          </a:prstGeom>
        </p:spPr>
      </p:pic>
      <p:pic>
        <p:nvPicPr>
          <p:cNvPr id="62" name="Picture 61" descr="A person standing on a stage&#10;&#10;Description automatically generated">
            <a:extLst>
              <a:ext uri="{FF2B5EF4-FFF2-40B4-BE49-F238E27FC236}">
                <a16:creationId xmlns:a16="http://schemas.microsoft.com/office/drawing/2014/main" id="{5C77A005-5E3B-0E19-918C-A5CDD37F8C51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020405" y="3797262"/>
            <a:ext cx="935631" cy="1246070"/>
          </a:xfrm>
          <a:prstGeom prst="rect">
            <a:avLst/>
          </a:prstGeom>
        </p:spPr>
      </p:pic>
      <p:pic>
        <p:nvPicPr>
          <p:cNvPr id="64" name="Picture 63" descr="A person standing at a podium&#10;&#10;Description automatically generated">
            <a:extLst>
              <a:ext uri="{FF2B5EF4-FFF2-40B4-BE49-F238E27FC236}">
                <a16:creationId xmlns:a16="http://schemas.microsoft.com/office/drawing/2014/main" id="{FB7E3B4E-FAD9-A5D4-644D-AB9B3C308496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6228248" y="3797262"/>
            <a:ext cx="925259" cy="1232257"/>
          </a:xfrm>
          <a:prstGeom prst="rect">
            <a:avLst/>
          </a:prstGeom>
        </p:spPr>
      </p:pic>
      <p:pic>
        <p:nvPicPr>
          <p:cNvPr id="66" name="Picture 65" descr="A person standing on a stage&#10;&#10;Description automatically generated">
            <a:extLst>
              <a:ext uri="{FF2B5EF4-FFF2-40B4-BE49-F238E27FC236}">
                <a16:creationId xmlns:a16="http://schemas.microsoft.com/office/drawing/2014/main" id="{9B1138C0-13E3-78FF-BE1A-8D1786D1ACF2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7380057" y="3791715"/>
            <a:ext cx="925259" cy="1232257"/>
          </a:xfrm>
          <a:prstGeom prst="rect">
            <a:avLst/>
          </a:prstGeom>
        </p:spPr>
      </p:pic>
      <p:pic>
        <p:nvPicPr>
          <p:cNvPr id="68" name="Picture 67" descr="A person standing in front of a podium&#10;&#10;Description automatically generated">
            <a:extLst>
              <a:ext uri="{FF2B5EF4-FFF2-40B4-BE49-F238E27FC236}">
                <a16:creationId xmlns:a16="http://schemas.microsoft.com/office/drawing/2014/main" id="{C388062E-73BC-AEF2-8DBB-5812857F09FF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8573422" y="3799688"/>
            <a:ext cx="920591" cy="1226040"/>
          </a:xfrm>
          <a:prstGeom prst="rect">
            <a:avLst/>
          </a:prstGeom>
        </p:spPr>
      </p:pic>
      <p:pic>
        <p:nvPicPr>
          <p:cNvPr id="70" name="Picture 69" descr="A screen with text on it&#10;&#10;Description automatically generated">
            <a:extLst>
              <a:ext uri="{FF2B5EF4-FFF2-40B4-BE49-F238E27FC236}">
                <a16:creationId xmlns:a16="http://schemas.microsoft.com/office/drawing/2014/main" id="{3E4884BF-08D9-7198-77B0-AB967A5AC783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9715199" y="3797262"/>
            <a:ext cx="884115" cy="1177462"/>
          </a:xfrm>
          <a:prstGeom prst="rect">
            <a:avLst/>
          </a:prstGeom>
        </p:spPr>
      </p:pic>
      <p:pic>
        <p:nvPicPr>
          <p:cNvPr id="72" name="Picture 71" descr="A room with a projector screen&#10;&#10;Description automatically generated">
            <a:extLst>
              <a:ext uri="{FF2B5EF4-FFF2-40B4-BE49-F238E27FC236}">
                <a16:creationId xmlns:a16="http://schemas.microsoft.com/office/drawing/2014/main" id="{68C8EA34-5375-1704-D4CD-F8FC7987E108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10711044" y="3858568"/>
            <a:ext cx="1291707" cy="969898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C2677D8E-693B-5ECA-AD04-158FF78F3EF9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10302974" y="5191077"/>
            <a:ext cx="1380521" cy="843652"/>
          </a:xfrm>
          <a:prstGeom prst="rect">
            <a:avLst/>
          </a:prstGeom>
        </p:spPr>
      </p:pic>
      <p:pic>
        <p:nvPicPr>
          <p:cNvPr id="3" name="Picture 2" descr="A person standing in front of a screen&#10;&#10;Description automatically generated">
            <a:extLst>
              <a:ext uri="{FF2B5EF4-FFF2-40B4-BE49-F238E27FC236}">
                <a16:creationId xmlns:a16="http://schemas.microsoft.com/office/drawing/2014/main" id="{FFF2D0D7-53E4-1FEC-FA85-DCCC5BA926A2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5595080" y="5155480"/>
            <a:ext cx="920591" cy="1226040"/>
          </a:xfrm>
          <a:prstGeom prst="rect">
            <a:avLst/>
          </a:prstGeom>
        </p:spPr>
      </p:pic>
      <p:pic>
        <p:nvPicPr>
          <p:cNvPr id="6" name="Picture 5" descr="A person standing in front of a screen&#10;&#10;Description automatically generated">
            <a:extLst>
              <a:ext uri="{FF2B5EF4-FFF2-40B4-BE49-F238E27FC236}">
                <a16:creationId xmlns:a16="http://schemas.microsoft.com/office/drawing/2014/main" id="{1A506E8A-2FF2-CAB5-D47D-588AC1446CE9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6795952" y="5155480"/>
            <a:ext cx="920591" cy="1226040"/>
          </a:xfrm>
          <a:prstGeom prst="rect">
            <a:avLst/>
          </a:prstGeom>
        </p:spPr>
      </p:pic>
      <p:pic>
        <p:nvPicPr>
          <p:cNvPr id="8" name="Picture 7" descr="A person standing on a stage&#10;&#10;Description automatically generated">
            <a:extLst>
              <a:ext uri="{FF2B5EF4-FFF2-40B4-BE49-F238E27FC236}">
                <a16:creationId xmlns:a16="http://schemas.microsoft.com/office/drawing/2014/main" id="{AE346EA7-4AB9-A0F0-B6CB-E227F34DA890}"/>
              </a:ext>
            </a:extLst>
          </p:cNvPr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7996824" y="5155480"/>
            <a:ext cx="920591" cy="1226040"/>
          </a:xfrm>
          <a:prstGeom prst="rect">
            <a:avLst/>
          </a:prstGeom>
        </p:spPr>
      </p:pic>
      <p:pic>
        <p:nvPicPr>
          <p:cNvPr id="11" name="Picture 10" descr="A person standing at a podium&#10;&#10;Description automatically generated">
            <a:extLst>
              <a:ext uri="{FF2B5EF4-FFF2-40B4-BE49-F238E27FC236}">
                <a16:creationId xmlns:a16="http://schemas.microsoft.com/office/drawing/2014/main" id="{15BD63FC-E41A-3576-1FC4-C174F47464C7}"/>
              </a:ext>
            </a:extLst>
          </p:cNvPr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>
            <a:off x="9193979" y="5155480"/>
            <a:ext cx="919530" cy="1226040"/>
          </a:xfrm>
          <a:prstGeom prst="rect">
            <a:avLst/>
          </a:prstGeom>
        </p:spPr>
      </p:pic>
      <p:pic>
        <p:nvPicPr>
          <p:cNvPr id="17" name="Picture 16" descr="A person standing at a podium with a microphone&#10;&#10;Description automatically generated">
            <a:extLst>
              <a:ext uri="{FF2B5EF4-FFF2-40B4-BE49-F238E27FC236}">
                <a16:creationId xmlns:a16="http://schemas.microsoft.com/office/drawing/2014/main" id="{295166A2-8C8A-0A3B-FE50-4764DE47AD4E}"/>
              </a:ext>
            </a:extLst>
          </p:cNvPr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>
            <a:off x="4394208" y="5155480"/>
            <a:ext cx="920591" cy="1226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037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EA3DF2-E704-EC5E-FD64-47145D5E6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Thanks to Live </a:t>
            </a:r>
            <a:r>
              <a:rPr lang="en-US" dirty="0" err="1"/>
              <a:t>Demoers</a:t>
            </a:r>
            <a:r>
              <a:rPr lang="en-US" dirty="0"/>
              <a:t>!</a:t>
            </a:r>
          </a:p>
        </p:txBody>
      </p:sp>
      <p:pic>
        <p:nvPicPr>
          <p:cNvPr id="3" name="Picture 2" descr="A group of men sitting at a table&#10;&#10;Description automatically generated">
            <a:extLst>
              <a:ext uri="{FF2B5EF4-FFF2-40B4-BE49-F238E27FC236}">
                <a16:creationId xmlns:a16="http://schemas.microsoft.com/office/drawing/2014/main" id="{FE17C11A-2835-1755-5905-0612CD8150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154" y="811371"/>
            <a:ext cx="3650737" cy="2741211"/>
          </a:xfrm>
          <a:prstGeom prst="rect">
            <a:avLst/>
          </a:prstGeom>
        </p:spPr>
      </p:pic>
      <p:pic>
        <p:nvPicPr>
          <p:cNvPr id="6" name="Picture 5" descr="A person standing at a podium giving a presentation&#10;&#10;Description automatically generated">
            <a:extLst>
              <a:ext uri="{FF2B5EF4-FFF2-40B4-BE49-F238E27FC236}">
                <a16:creationId xmlns:a16="http://schemas.microsoft.com/office/drawing/2014/main" id="{8708E450-AC69-2696-BD74-5EE938C708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345" y="3459595"/>
            <a:ext cx="3650737" cy="2741211"/>
          </a:xfrm>
          <a:prstGeom prst="rect">
            <a:avLst/>
          </a:prstGeom>
        </p:spPr>
      </p:pic>
      <p:pic>
        <p:nvPicPr>
          <p:cNvPr id="8" name="Picture 7" descr="A person standing on a stage with a projector screen&#10;&#10;Description automatically generated">
            <a:extLst>
              <a:ext uri="{FF2B5EF4-FFF2-40B4-BE49-F238E27FC236}">
                <a16:creationId xmlns:a16="http://schemas.microsoft.com/office/drawing/2014/main" id="{CE2EAE08-5208-B799-F6F6-C09354A53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5952" y="1673506"/>
            <a:ext cx="2590332" cy="3449797"/>
          </a:xfrm>
          <a:prstGeom prst="rect">
            <a:avLst/>
          </a:prstGeom>
        </p:spPr>
      </p:pic>
      <p:pic>
        <p:nvPicPr>
          <p:cNvPr id="11" name="Picture 10" descr="A group of people sitting at a desk&#10;&#10;Description automatically generated">
            <a:extLst>
              <a:ext uri="{FF2B5EF4-FFF2-40B4-BE49-F238E27FC236}">
                <a16:creationId xmlns:a16="http://schemas.microsoft.com/office/drawing/2014/main" id="{9698115E-8736-7BC9-0560-38A1C030E0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0155" y="3408203"/>
            <a:ext cx="3650737" cy="2741211"/>
          </a:xfrm>
          <a:prstGeom prst="rect">
            <a:avLst/>
          </a:prstGeom>
        </p:spPr>
      </p:pic>
      <p:pic>
        <p:nvPicPr>
          <p:cNvPr id="14" name="Picture 13" descr="A group of people sitting at a desk&#10;&#10;Description automatically generated">
            <a:extLst>
              <a:ext uri="{FF2B5EF4-FFF2-40B4-BE49-F238E27FC236}">
                <a16:creationId xmlns:a16="http://schemas.microsoft.com/office/drawing/2014/main" id="{9B16E7E0-2A92-44A1-9453-CA54D9DB2D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1346" y="811370"/>
            <a:ext cx="3650737" cy="274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951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EA3DF2-E704-EC5E-FD64-47145D5E6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Thanks to our invited speaker – Caterina Biscari!</a:t>
            </a:r>
          </a:p>
        </p:txBody>
      </p:sp>
      <p:pic>
        <p:nvPicPr>
          <p:cNvPr id="5" name="Picture 4" descr="A person standing in front of a projector screen&#10;&#10;Description automatically generated">
            <a:extLst>
              <a:ext uri="{FF2B5EF4-FFF2-40B4-BE49-F238E27FC236}">
                <a16:creationId xmlns:a16="http://schemas.microsoft.com/office/drawing/2014/main" id="{25EB5587-EDF8-28A9-09BC-3DECB678E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825" y="867965"/>
            <a:ext cx="6829425" cy="5122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474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EA3DF2-E704-EC5E-FD64-47145D5E6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Thanks to Chairs!</a:t>
            </a:r>
          </a:p>
        </p:txBody>
      </p:sp>
      <p:pic>
        <p:nvPicPr>
          <p:cNvPr id="5" name="Picture 4" descr="A person sitting at a desk&#10;&#10;Description automatically generated">
            <a:extLst>
              <a:ext uri="{FF2B5EF4-FFF2-40B4-BE49-F238E27FC236}">
                <a16:creationId xmlns:a16="http://schemas.microsoft.com/office/drawing/2014/main" id="{821035F6-2125-AD7A-83C2-6256B18C50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527" y="1462031"/>
            <a:ext cx="1473047" cy="1961800"/>
          </a:xfrm>
          <a:prstGeom prst="rect">
            <a:avLst/>
          </a:prstGeom>
        </p:spPr>
      </p:pic>
      <p:pic>
        <p:nvPicPr>
          <p:cNvPr id="9" name="Picture 8" descr="A person sitting at a desk&#10;&#10;Description automatically generated">
            <a:extLst>
              <a:ext uri="{FF2B5EF4-FFF2-40B4-BE49-F238E27FC236}">
                <a16:creationId xmlns:a16="http://schemas.microsoft.com/office/drawing/2014/main" id="{0160D2B9-B687-7F1E-87BB-9D2E8CFE81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7909" y="1467199"/>
            <a:ext cx="1473047" cy="1961800"/>
          </a:xfrm>
          <a:prstGeom prst="rect">
            <a:avLst/>
          </a:prstGeom>
        </p:spPr>
      </p:pic>
      <p:pic>
        <p:nvPicPr>
          <p:cNvPr id="12" name="Picture 11" descr="A group of men sitting at a table&#10;&#10;Description automatically generated">
            <a:extLst>
              <a:ext uri="{FF2B5EF4-FFF2-40B4-BE49-F238E27FC236}">
                <a16:creationId xmlns:a16="http://schemas.microsoft.com/office/drawing/2014/main" id="{50727D55-D61B-D1B1-480A-18B8398FAB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161" t="24163" r="52538" b="37092"/>
          <a:stretch/>
        </p:blipFill>
        <p:spPr>
          <a:xfrm>
            <a:off x="5332291" y="1467201"/>
            <a:ext cx="1368946" cy="1961798"/>
          </a:xfrm>
          <a:prstGeom prst="rect">
            <a:avLst/>
          </a:prstGeom>
        </p:spPr>
      </p:pic>
      <p:pic>
        <p:nvPicPr>
          <p:cNvPr id="15" name="Picture 14" descr="A person sitting at a desk&#10;&#10;Description automatically generated">
            <a:extLst>
              <a:ext uri="{FF2B5EF4-FFF2-40B4-BE49-F238E27FC236}">
                <a16:creationId xmlns:a16="http://schemas.microsoft.com/office/drawing/2014/main" id="{0F66D500-9D21-E14C-432A-B8636A22EF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1968" y="1467201"/>
            <a:ext cx="1473046" cy="1961799"/>
          </a:xfrm>
          <a:prstGeom prst="rect">
            <a:avLst/>
          </a:prstGeom>
        </p:spPr>
      </p:pic>
      <p:pic>
        <p:nvPicPr>
          <p:cNvPr id="17" name="Picture 16" descr="A person sitting at a desk&#10;&#10;Description automatically generated">
            <a:extLst>
              <a:ext uri="{FF2B5EF4-FFF2-40B4-BE49-F238E27FC236}">
                <a16:creationId xmlns:a16="http://schemas.microsoft.com/office/drawing/2014/main" id="{5FE1719A-30D9-4EAB-6577-F556614644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022" y="3800149"/>
            <a:ext cx="1473046" cy="1961799"/>
          </a:xfrm>
          <a:prstGeom prst="rect">
            <a:avLst/>
          </a:prstGeom>
        </p:spPr>
      </p:pic>
      <p:pic>
        <p:nvPicPr>
          <p:cNvPr id="19" name="Picture 18" descr="A person sitting at a reception desk&#10;&#10;Description automatically generated">
            <a:extLst>
              <a:ext uri="{FF2B5EF4-FFF2-40B4-BE49-F238E27FC236}">
                <a16:creationId xmlns:a16="http://schemas.microsoft.com/office/drawing/2014/main" id="{A343E4CF-691F-9605-A7B3-285C72F0DB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3835" y="3816944"/>
            <a:ext cx="1473046" cy="1961799"/>
          </a:xfrm>
          <a:prstGeom prst="rect">
            <a:avLst/>
          </a:prstGeom>
        </p:spPr>
      </p:pic>
      <p:pic>
        <p:nvPicPr>
          <p:cNvPr id="3" name="Picture 2" descr="A person sitting at a reception desk&#10;&#10;Description automatically generated">
            <a:extLst>
              <a:ext uri="{FF2B5EF4-FFF2-40B4-BE49-F238E27FC236}">
                <a16:creationId xmlns:a16="http://schemas.microsoft.com/office/drawing/2014/main" id="{C1448EFF-E406-013B-E58D-3596F161207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5777" r="25423"/>
          <a:stretch/>
        </p:blipFill>
        <p:spPr>
          <a:xfrm>
            <a:off x="6448663" y="3736881"/>
            <a:ext cx="1326996" cy="2041862"/>
          </a:xfrm>
          <a:prstGeom prst="rect">
            <a:avLst/>
          </a:prstGeom>
        </p:spPr>
      </p:pic>
      <p:pic>
        <p:nvPicPr>
          <p:cNvPr id="14" name="Picture 13" descr="A person standing in front of a projector screen&#10;&#10;Description automatically generated">
            <a:extLst>
              <a:ext uri="{FF2B5EF4-FFF2-40B4-BE49-F238E27FC236}">
                <a16:creationId xmlns:a16="http://schemas.microsoft.com/office/drawing/2014/main" id="{D6303AE4-BB43-7203-B34C-337A6F46B59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1686" y="1511058"/>
            <a:ext cx="1473045" cy="1961797"/>
          </a:xfrm>
          <a:prstGeom prst="rect">
            <a:avLst/>
          </a:prstGeom>
        </p:spPr>
      </p:pic>
      <p:pic>
        <p:nvPicPr>
          <p:cNvPr id="7" name="Picture 6" descr="A person sitting at a desk&#10;&#10;Description automatically generated">
            <a:extLst>
              <a:ext uri="{FF2B5EF4-FFF2-40B4-BE49-F238E27FC236}">
                <a16:creationId xmlns:a16="http://schemas.microsoft.com/office/drawing/2014/main" id="{ACB2A4F6-624E-BA93-29AC-E45B2DE25A9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85328" y="3736881"/>
            <a:ext cx="1533163" cy="204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649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EA3DF2-E704-EC5E-FD64-47145D5E6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err="1"/>
              <a:t>Thanks</a:t>
            </a:r>
            <a:r>
              <a:rPr lang="es-ES_tradnl" dirty="0"/>
              <a:t> </a:t>
            </a:r>
            <a:r>
              <a:rPr lang="es-ES_tradnl" dirty="0" err="1"/>
              <a:t>to</a:t>
            </a:r>
            <a:r>
              <a:rPr lang="es-ES_tradnl" dirty="0"/>
              <a:t> </a:t>
            </a:r>
            <a:r>
              <a:rPr lang="es-ES_tradnl" dirty="0" err="1"/>
              <a:t>Organizing</a:t>
            </a:r>
            <a:r>
              <a:rPr lang="es-ES_tradnl" dirty="0"/>
              <a:t> </a:t>
            </a:r>
            <a:r>
              <a:rPr lang="es-ES_tradnl" dirty="0" err="1"/>
              <a:t>Committees</a:t>
            </a:r>
            <a:r>
              <a:rPr lang="es-ES_tradnl" dirty="0"/>
              <a:t>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910289-4DAF-AE08-11DB-FCE17DB3D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905" y="771413"/>
            <a:ext cx="10356370" cy="4945920"/>
          </a:xfrm>
        </p:spPr>
        <p:txBody>
          <a:bodyPr/>
          <a:lstStyle/>
          <a:p>
            <a:endParaRPr lang="es-ES" sz="2800" dirty="0"/>
          </a:p>
          <a:p>
            <a:r>
              <a:rPr lang="es-ES" sz="2800" dirty="0"/>
              <a:t>Irene Moreno (ALBA)</a:t>
            </a:r>
          </a:p>
          <a:p>
            <a:r>
              <a:rPr lang="es-ES" sz="2800" dirty="0"/>
              <a:t>Ana </a:t>
            </a:r>
            <a:r>
              <a:rPr lang="es-ES" sz="2800" dirty="0" err="1"/>
              <a:t>Belen</a:t>
            </a:r>
            <a:r>
              <a:rPr lang="es-ES" sz="2800" dirty="0"/>
              <a:t> Martinez (ALBA)</a:t>
            </a:r>
          </a:p>
          <a:p>
            <a:r>
              <a:rPr lang="es-ES" sz="2800" dirty="0"/>
              <a:t>Johan Venter (SARAO)</a:t>
            </a:r>
          </a:p>
          <a:p>
            <a:r>
              <a:rPr lang="es-ES" sz="2800" dirty="0"/>
              <a:t>Yury </a:t>
            </a:r>
            <a:r>
              <a:rPr lang="en-US" sz="2800" b="0" i="0" dirty="0">
                <a:effectLst/>
                <a:latin typeface="Roboto" panose="02000000000000000000" pitchFamily="2" charset="0"/>
              </a:rPr>
              <a:t>Matveev (DESY)</a:t>
            </a:r>
          </a:p>
          <a:p>
            <a:r>
              <a:rPr lang="en-US" sz="2800" dirty="0">
                <a:latin typeface="Roboto" panose="02000000000000000000" pitchFamily="2" charset="0"/>
              </a:rPr>
              <a:t>Sergi Rubio (ALBA)</a:t>
            </a:r>
          </a:p>
          <a:p>
            <a:pPr marL="0" indent="0">
              <a:buNone/>
            </a:pPr>
            <a:endParaRPr lang="en-US" sz="2800" dirty="0"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US" sz="2800" dirty="0">
              <a:latin typeface="Roboto" panose="02000000000000000000" pitchFamily="2" charset="0"/>
            </a:endParaRPr>
          </a:p>
          <a:p>
            <a:pPr marL="0" indent="0" algn="ctr">
              <a:buNone/>
            </a:pPr>
            <a:r>
              <a:rPr lang="en-US" sz="2800" dirty="0">
                <a:latin typeface="Roboto" panose="02000000000000000000" pitchFamily="2" charset="0"/>
              </a:rPr>
              <a:t>Thanks to Oscar Matilla – ALBA Computing Division Head!</a:t>
            </a:r>
            <a:endParaRPr lang="es-ES" sz="2800" dirty="0"/>
          </a:p>
        </p:txBody>
      </p:sp>
    </p:spTree>
    <p:extLst>
      <p:ext uri="{BB962C8B-B14F-4D97-AF65-F5344CB8AC3E}">
        <p14:creationId xmlns:p14="http://schemas.microsoft.com/office/powerpoint/2010/main" val="652407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EA3DF2-E704-EC5E-FD64-47145D5E6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err="1"/>
              <a:t>Thanks</a:t>
            </a:r>
            <a:r>
              <a:rPr lang="es-ES_tradnl" dirty="0"/>
              <a:t> </a:t>
            </a:r>
            <a:r>
              <a:rPr lang="es-ES_tradnl" dirty="0" err="1"/>
              <a:t>to</a:t>
            </a:r>
            <a:r>
              <a:rPr lang="es-ES_tradnl" dirty="0"/>
              <a:t> </a:t>
            </a:r>
            <a:r>
              <a:rPr lang="es-ES_tradnl" dirty="0" err="1"/>
              <a:t>all</a:t>
            </a:r>
            <a:r>
              <a:rPr lang="es-ES_tradnl" dirty="0"/>
              <a:t> </a:t>
            </a:r>
            <a:r>
              <a:rPr lang="es-ES_tradnl" dirty="0" err="1"/>
              <a:t>of</a:t>
            </a:r>
            <a:r>
              <a:rPr lang="es-ES_tradnl" dirty="0"/>
              <a:t> </a:t>
            </a:r>
            <a:r>
              <a:rPr lang="es-ES_tradnl" dirty="0" err="1"/>
              <a:t>you</a:t>
            </a:r>
            <a:r>
              <a:rPr lang="es-ES_tradnl" dirty="0"/>
              <a:t>!</a:t>
            </a:r>
            <a:endParaRPr lang="en-US" dirty="0"/>
          </a:p>
        </p:txBody>
      </p:sp>
      <p:pic>
        <p:nvPicPr>
          <p:cNvPr id="7" name="Picture 6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26F1E4B9-8F85-45DA-3BE9-FB8CDB7052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7159"/>
            <a:ext cx="12192000" cy="49636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802753-63DF-6F0B-45DF-81D316781086}"/>
              </a:ext>
            </a:extLst>
          </p:cNvPr>
          <p:cNvSpPr txBox="1"/>
          <p:nvPr/>
        </p:nvSpPr>
        <p:spPr>
          <a:xfrm>
            <a:off x="6313714" y="1436914"/>
            <a:ext cx="4561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+ remote participants!</a:t>
            </a:r>
          </a:p>
        </p:txBody>
      </p:sp>
    </p:spTree>
    <p:extLst>
      <p:ext uri="{BB962C8B-B14F-4D97-AF65-F5344CB8AC3E}">
        <p14:creationId xmlns:p14="http://schemas.microsoft.com/office/powerpoint/2010/main" val="1190085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EA3DF2-E704-EC5E-FD64-47145D5E6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 err="1"/>
              <a:t>This</a:t>
            </a:r>
            <a:r>
              <a:rPr lang="es-ES_tradnl" dirty="0"/>
              <a:t> </a:t>
            </a:r>
            <a:r>
              <a:rPr lang="es-ES_tradnl" dirty="0" err="1"/>
              <a:t>is</a:t>
            </a:r>
            <a:r>
              <a:rPr lang="es-ES_tradnl" dirty="0"/>
              <a:t> </a:t>
            </a:r>
            <a:r>
              <a:rPr lang="es-ES_tradnl" dirty="0" err="1"/>
              <a:t>not</a:t>
            </a:r>
            <a:r>
              <a:rPr lang="es-ES_tradnl" dirty="0"/>
              <a:t> </a:t>
            </a:r>
            <a:r>
              <a:rPr lang="es-ES_tradnl" dirty="0" err="1"/>
              <a:t>the</a:t>
            </a:r>
            <a:r>
              <a:rPr lang="es-ES_tradnl" dirty="0"/>
              <a:t> </a:t>
            </a:r>
            <a:r>
              <a:rPr lang="es-ES_tradnl" dirty="0" err="1"/>
              <a:t>end</a:t>
            </a:r>
            <a:r>
              <a:rPr lang="es-ES_tradnl" dirty="0"/>
              <a:t>…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910289-4DAF-AE08-11DB-FCE17DB3D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906" y="771413"/>
            <a:ext cx="8590992" cy="4945920"/>
          </a:xfrm>
        </p:spPr>
        <p:txBody>
          <a:bodyPr/>
          <a:lstStyle/>
          <a:p>
            <a:pPr marL="0" indent="0">
              <a:buNone/>
            </a:pPr>
            <a:endParaRPr lang="es-ES" sz="3600" dirty="0"/>
          </a:p>
          <a:p>
            <a:r>
              <a:rPr lang="es-ES" sz="3600" dirty="0" err="1"/>
              <a:t>Wish</a:t>
            </a:r>
            <a:r>
              <a:rPr lang="es-ES" sz="3600" dirty="0"/>
              <a:t> </a:t>
            </a:r>
            <a:r>
              <a:rPr lang="es-ES" sz="3600" dirty="0" err="1"/>
              <a:t>you</a:t>
            </a:r>
            <a:r>
              <a:rPr lang="es-ES" sz="3600" dirty="0"/>
              <a:t> a </a:t>
            </a:r>
            <a:r>
              <a:rPr lang="es-ES" sz="3600" dirty="0" err="1"/>
              <a:t>good</a:t>
            </a:r>
            <a:r>
              <a:rPr lang="es-ES" sz="3600" dirty="0"/>
              <a:t> </a:t>
            </a:r>
            <a:r>
              <a:rPr lang="es-ES" sz="3600" b="1" dirty="0" err="1"/>
              <a:t>visit</a:t>
            </a:r>
            <a:r>
              <a:rPr lang="es-ES" sz="3600" b="1" dirty="0"/>
              <a:t> </a:t>
            </a:r>
            <a:r>
              <a:rPr lang="es-ES" sz="3600" b="1" dirty="0" err="1"/>
              <a:t>to</a:t>
            </a:r>
            <a:r>
              <a:rPr lang="es-ES" sz="3600" b="1" dirty="0"/>
              <a:t> ALBA</a:t>
            </a:r>
            <a:r>
              <a:rPr lang="es-ES" sz="3600" dirty="0"/>
              <a:t>.</a:t>
            </a:r>
          </a:p>
          <a:p>
            <a:pPr lvl="1"/>
            <a:r>
              <a:rPr lang="es-ES" sz="2800" dirty="0" err="1"/>
              <a:t>Coordinated</a:t>
            </a:r>
            <a:r>
              <a:rPr lang="es-ES" sz="2800" dirty="0"/>
              <a:t> </a:t>
            </a:r>
            <a:r>
              <a:rPr lang="es-ES" sz="2800" dirty="0" err="1"/>
              <a:t>by</a:t>
            </a:r>
            <a:r>
              <a:rPr lang="es-ES" sz="2800" dirty="0"/>
              <a:t> Fulvio Becheri </a:t>
            </a:r>
            <a:r>
              <a:rPr lang="es-ES" sz="2800" dirty="0" err="1"/>
              <a:t>from</a:t>
            </a:r>
            <a:r>
              <a:rPr lang="es-ES" sz="2800" dirty="0"/>
              <a:t> ALBA.</a:t>
            </a:r>
          </a:p>
          <a:p>
            <a:r>
              <a:rPr lang="es-ES" sz="3600" dirty="0" err="1"/>
              <a:t>See</a:t>
            </a:r>
            <a:r>
              <a:rPr lang="es-ES" sz="3600" dirty="0"/>
              <a:t> </a:t>
            </a:r>
            <a:r>
              <a:rPr lang="es-ES" sz="3600" dirty="0" err="1"/>
              <a:t>many</a:t>
            </a:r>
            <a:r>
              <a:rPr lang="es-ES" sz="3600" dirty="0"/>
              <a:t> </a:t>
            </a:r>
            <a:r>
              <a:rPr lang="es-ES" sz="3600" dirty="0" err="1"/>
              <a:t>of</a:t>
            </a:r>
            <a:r>
              <a:rPr lang="es-ES" sz="3600" dirty="0"/>
              <a:t> </a:t>
            </a:r>
            <a:r>
              <a:rPr lang="es-ES" sz="3600" dirty="0" err="1"/>
              <a:t>you</a:t>
            </a:r>
            <a:r>
              <a:rPr lang="es-ES" sz="3600" dirty="0"/>
              <a:t> </a:t>
            </a:r>
            <a:r>
              <a:rPr lang="es-ES" sz="3600" dirty="0" err="1"/>
              <a:t>on</a:t>
            </a:r>
            <a:r>
              <a:rPr lang="es-ES" sz="3600" dirty="0"/>
              <a:t> </a:t>
            </a:r>
            <a:r>
              <a:rPr lang="es-ES" sz="3600" dirty="0" err="1"/>
              <a:t>the</a:t>
            </a:r>
            <a:r>
              <a:rPr lang="es-ES" sz="3600" dirty="0"/>
              <a:t> workshops:</a:t>
            </a:r>
          </a:p>
          <a:p>
            <a:pPr lvl="1"/>
            <a:r>
              <a:rPr lang="es-ES" sz="2800" b="1" dirty="0" err="1"/>
              <a:t>Archiving</a:t>
            </a:r>
            <a:r>
              <a:rPr lang="es-ES" sz="2800" b="1" dirty="0"/>
              <a:t> and </a:t>
            </a:r>
            <a:r>
              <a:rPr lang="es-ES" sz="2800" b="1" dirty="0" err="1"/>
              <a:t>Databases</a:t>
            </a:r>
            <a:r>
              <a:rPr lang="es-ES" sz="2800" dirty="0"/>
              <a:t>: 23 in </a:t>
            </a:r>
            <a:r>
              <a:rPr lang="es-ES" sz="2800" dirty="0" err="1"/>
              <a:t>person</a:t>
            </a:r>
            <a:r>
              <a:rPr lang="es-ES" sz="2800" dirty="0"/>
              <a:t> + 8 remote</a:t>
            </a:r>
          </a:p>
          <a:p>
            <a:pPr lvl="2"/>
            <a:r>
              <a:rPr lang="es-ES" sz="2400" dirty="0" err="1"/>
              <a:t>Organized</a:t>
            </a:r>
            <a:r>
              <a:rPr lang="es-ES" sz="2400" dirty="0"/>
              <a:t> </a:t>
            </a:r>
            <a:r>
              <a:rPr lang="es-ES" sz="2400" dirty="0" err="1"/>
              <a:t>by</a:t>
            </a:r>
            <a:r>
              <a:rPr lang="es-ES" sz="2400" dirty="0"/>
              <a:t> Sergi Rubio and HDB</a:t>
            </a:r>
            <a:r>
              <a:rPr lang="en-US" sz="2400" dirty="0"/>
              <a:t>++ Community</a:t>
            </a:r>
            <a:endParaRPr lang="es-ES" sz="2400" dirty="0"/>
          </a:p>
          <a:p>
            <a:pPr lvl="1"/>
            <a:r>
              <a:rPr lang="es-ES" sz="2800" b="1" dirty="0"/>
              <a:t>Sardana</a:t>
            </a:r>
            <a:r>
              <a:rPr lang="es-ES" sz="2800" dirty="0"/>
              <a:t>: 20 in </a:t>
            </a:r>
            <a:r>
              <a:rPr lang="es-ES" sz="2800" dirty="0" err="1"/>
              <a:t>person</a:t>
            </a:r>
            <a:r>
              <a:rPr lang="es-ES" sz="2800" dirty="0"/>
              <a:t> + 9 remote</a:t>
            </a:r>
          </a:p>
          <a:p>
            <a:pPr lvl="2"/>
            <a:r>
              <a:rPr lang="es-ES" sz="2600" dirty="0" err="1"/>
              <a:t>Organized</a:t>
            </a:r>
            <a:r>
              <a:rPr lang="es-ES" sz="2600" dirty="0"/>
              <a:t> </a:t>
            </a:r>
            <a:r>
              <a:rPr lang="es-ES" sz="2600" dirty="0" err="1"/>
              <a:t>by</a:t>
            </a:r>
            <a:r>
              <a:rPr lang="es-ES" sz="2600" dirty="0"/>
              <a:t> Oriol Vallcorba and Sardana </a:t>
            </a:r>
            <a:r>
              <a:rPr lang="es-ES" sz="2600" dirty="0" err="1"/>
              <a:t>Community</a:t>
            </a:r>
            <a:endParaRPr lang="es-ES" sz="2600" dirty="0"/>
          </a:p>
          <a:p>
            <a:pPr lvl="1"/>
            <a:endParaRPr lang="es-ES" sz="2800" dirty="0"/>
          </a:p>
          <a:p>
            <a:endParaRPr lang="es-ES" sz="3600" dirty="0"/>
          </a:p>
        </p:txBody>
      </p:sp>
    </p:spTree>
    <p:extLst>
      <p:ext uri="{BB962C8B-B14F-4D97-AF65-F5344CB8AC3E}">
        <p14:creationId xmlns:p14="http://schemas.microsoft.com/office/powerpoint/2010/main" val="1744224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76035ED2-0707-4820-2B89-AFB174A3E2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244" y="2460663"/>
            <a:ext cx="6461185" cy="193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99D289-80BF-50D2-E978-C0DE1D2DBA39}"/>
              </a:ext>
            </a:extLst>
          </p:cNvPr>
          <p:cNvSpPr txBox="1"/>
          <p:nvPr/>
        </p:nvSpPr>
        <p:spPr>
          <a:xfrm>
            <a:off x="4400550" y="1406106"/>
            <a:ext cx="342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rgbClr val="142F4E"/>
                </a:solidFill>
              </a:rPr>
              <a:t>Thank you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7B38EB-86A9-52C2-9EA2-5A44CFBAF47B}"/>
              </a:ext>
            </a:extLst>
          </p:cNvPr>
          <p:cNvSpPr txBox="1"/>
          <p:nvPr/>
        </p:nvSpPr>
        <p:spPr>
          <a:xfrm>
            <a:off x="4098626" y="4632378"/>
            <a:ext cx="38984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rgbClr val="142F4E"/>
                </a:solidFill>
              </a:rPr>
              <a:t>Community</a:t>
            </a:r>
            <a:r>
              <a:rPr lang="es-ES" sz="5400" dirty="0">
                <a:solidFill>
                  <a:srgbClr val="142F4E"/>
                </a:solidFill>
              </a:rPr>
              <a:t>!</a:t>
            </a:r>
            <a:endParaRPr lang="en-US" sz="5400" dirty="0">
              <a:solidFill>
                <a:srgbClr val="142F4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448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arcador de texto 5">
            <a:extLst>
              <a:ext uri="{FF2B5EF4-FFF2-40B4-BE49-F238E27FC236}">
                <a16:creationId xmlns:a16="http://schemas.microsoft.com/office/drawing/2014/main" id="{B8523456-0110-1BC2-0844-37DE56EEC1B4}"/>
              </a:ext>
            </a:extLst>
          </p:cNvPr>
          <p:cNvSpPr txBox="1">
            <a:spLocks/>
          </p:cNvSpPr>
          <p:nvPr/>
        </p:nvSpPr>
        <p:spPr>
          <a:xfrm>
            <a:off x="993737" y="1731350"/>
            <a:ext cx="10204520" cy="753498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 sz="2800" dirty="0"/>
          </a:p>
        </p:txBody>
      </p:sp>
      <p:sp>
        <p:nvSpPr>
          <p:cNvPr id="5" name="Marcador de texto 5">
            <a:extLst>
              <a:ext uri="{FF2B5EF4-FFF2-40B4-BE49-F238E27FC236}">
                <a16:creationId xmlns:a16="http://schemas.microsoft.com/office/drawing/2014/main" id="{13E3A28E-31AE-75AB-219D-59A58D031F30}"/>
              </a:ext>
            </a:extLst>
          </p:cNvPr>
          <p:cNvSpPr txBox="1">
            <a:spLocks/>
          </p:cNvSpPr>
          <p:nvPr/>
        </p:nvSpPr>
        <p:spPr>
          <a:xfrm>
            <a:off x="158172" y="527390"/>
            <a:ext cx="11849100" cy="753498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000" b="1" dirty="0">
                <a:solidFill>
                  <a:srgbClr val="142F4E"/>
                </a:solidFill>
              </a:rPr>
              <a:t>Hope you have enjoyed the Meeting, ALBA, Barcelona, and its surroundings.</a:t>
            </a:r>
          </a:p>
          <a:p>
            <a:pPr algn="ctr"/>
            <a:endParaRPr lang="en-US" sz="2000" b="1" dirty="0">
              <a:solidFill>
                <a:srgbClr val="142F4E"/>
              </a:solidFill>
            </a:endParaRPr>
          </a:p>
          <a:p>
            <a:pPr algn="ctr"/>
            <a:r>
              <a:rPr lang="en-US" sz="2000" b="1" dirty="0">
                <a:solidFill>
                  <a:srgbClr val="142F4E"/>
                </a:solidFill>
              </a:rPr>
              <a:t>Wishing you safe trip home!</a:t>
            </a:r>
            <a:endParaRPr lang="en-US" sz="2000" dirty="0">
              <a:solidFill>
                <a:srgbClr val="142F4E"/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C625320-EA23-AF86-3DFC-B977363186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949" y="1585688"/>
            <a:ext cx="4564096" cy="136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1266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Sincrotó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9914</TotalTime>
  <Words>248</Words>
  <Application>Microsoft Office PowerPoint</Application>
  <PresentationFormat>Widescreen</PresentationFormat>
  <Paragraphs>47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Roboto</vt:lpstr>
      <vt:lpstr>Outfit</vt:lpstr>
      <vt:lpstr>Arial</vt:lpstr>
      <vt:lpstr>Calibri</vt:lpstr>
      <vt:lpstr>Open Sans</vt:lpstr>
      <vt:lpstr>Tema de Office</vt:lpstr>
      <vt:lpstr>Closure 40th Tango Community Meeting</vt:lpstr>
      <vt:lpstr>Our numbers</vt:lpstr>
      <vt:lpstr>Thanks to all the speakers!</vt:lpstr>
      <vt:lpstr>Thanks to Live Demoers!</vt:lpstr>
      <vt:lpstr>Thanks to our invited speaker – Caterina Biscari!</vt:lpstr>
      <vt:lpstr>Thanks to Chairs!</vt:lpstr>
      <vt:lpstr>Thanks to Organizing Committees </vt:lpstr>
      <vt:lpstr>Thanks to all of you!</vt:lpstr>
      <vt:lpstr>This is not the end…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ALBA Communication and Outreach Office</dc:creator>
  <cp:lastModifiedBy>Zbigniew Reszela</cp:lastModifiedBy>
  <cp:revision>113</cp:revision>
  <dcterms:created xsi:type="dcterms:W3CDTF">2024-02-07T09:48:03Z</dcterms:created>
  <dcterms:modified xsi:type="dcterms:W3CDTF">2026-06-10T09:41:25Z</dcterms:modified>
</cp:coreProperties>
</file>