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7" r:id="rId6"/>
    <p:sldId id="270" r:id="rId7"/>
    <p:sldId id="277" r:id="rId8"/>
    <p:sldId id="276" r:id="rId9"/>
    <p:sldId id="278" r:id="rId10"/>
    <p:sldId id="274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91" r:id="rId20"/>
    <p:sldId id="289" r:id="rId21"/>
    <p:sldId id="290" r:id="rId22"/>
    <p:sldId id="272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FE6"/>
    <a:srgbClr val="236EBF"/>
    <a:srgbClr val="4685C9"/>
    <a:srgbClr val="538ECD"/>
    <a:srgbClr val="FFF8F0"/>
    <a:srgbClr val="00570C"/>
    <a:srgbClr val="8DA82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0"/>
  </p:normalViewPr>
  <p:slideViewPr>
    <p:cSldViewPr snapToGrid="0" snapToObjects="1" showGuides="1">
      <p:cViewPr varScale="1">
        <p:scale>
          <a:sx n="106" d="100"/>
          <a:sy n="106" d="100"/>
        </p:scale>
        <p:origin x="70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A1B1D-7781-174F-8FC9-8B8E2DEB48C7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C66DD7-371E-EE41-815A-7F9A44F0843E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/>
            <a:t>UI (REACT)</a:t>
          </a:r>
        </a:p>
      </dgm:t>
    </dgm:pt>
    <dgm:pt modelId="{B518E7A7-BB8B-EA48-ADD1-B328BEE5D01D}" type="parTrans" cxnId="{C8513958-F24A-8048-8695-BEA30BA46B92}">
      <dgm:prSet/>
      <dgm:spPr/>
      <dgm:t>
        <a:bodyPr/>
        <a:lstStyle/>
        <a:p>
          <a:endParaRPr lang="pl-PL"/>
        </a:p>
      </dgm:t>
    </dgm:pt>
    <dgm:pt modelId="{964BE258-9793-1149-99D6-F2F2BB8A97AF}" type="sibTrans" cxnId="{C8513958-F24A-8048-8695-BEA30BA46B92}">
      <dgm:prSet/>
      <dgm:spPr/>
      <dgm:t>
        <a:bodyPr/>
        <a:lstStyle/>
        <a:p>
          <a:endParaRPr lang="pl-PL"/>
        </a:p>
      </dgm:t>
    </dgm:pt>
    <dgm:pt modelId="{F1949938-E83E-2649-B5F5-A46A19652427}">
      <dgm:prSet phldrT="[Tekst]"/>
      <dgm:spPr>
        <a:solidFill>
          <a:srgbClr val="8DA82A"/>
        </a:solidFill>
      </dgm:spPr>
      <dgm:t>
        <a:bodyPr/>
        <a:lstStyle/>
        <a:p>
          <a:r>
            <a:rPr lang="pl-PL" dirty="0"/>
            <a:t>Web (</a:t>
          </a:r>
          <a:r>
            <a:rPr lang="pl-PL" dirty="0" err="1"/>
            <a:t>Flask</a:t>
          </a:r>
          <a:r>
            <a:rPr lang="pl-PL" dirty="0"/>
            <a:t>)</a:t>
          </a:r>
        </a:p>
      </dgm:t>
    </dgm:pt>
    <dgm:pt modelId="{F2EB901C-4C72-FD48-B439-FC9443899E47}" type="parTrans" cxnId="{8FA00C62-4460-954D-9D8B-178D535C00D0}">
      <dgm:prSet/>
      <dgm:spPr/>
      <dgm:t>
        <a:bodyPr/>
        <a:lstStyle/>
        <a:p>
          <a:endParaRPr lang="pl-PL"/>
        </a:p>
      </dgm:t>
    </dgm:pt>
    <dgm:pt modelId="{34256EA3-C3E7-4D42-8BCD-65EC7F54BFAE}" type="sibTrans" cxnId="{8FA00C62-4460-954D-9D8B-178D535C00D0}">
      <dgm:prSet/>
      <dgm:spPr/>
      <dgm:t>
        <a:bodyPr/>
        <a:lstStyle/>
        <a:p>
          <a:endParaRPr lang="pl-PL"/>
        </a:p>
      </dgm:t>
    </dgm:pt>
    <dgm:pt modelId="{4B41EF01-4CB2-DD48-A3BE-6EBB946A700D}">
      <dgm:prSet phldrT="[Tekst]"/>
      <dgm:spPr>
        <a:solidFill>
          <a:schemeClr val="accent5"/>
        </a:solidFill>
      </dgm:spPr>
      <dgm:t>
        <a:bodyPr/>
        <a:lstStyle/>
        <a:p>
          <a:r>
            <a:rPr lang="pl-PL" dirty="0" err="1"/>
            <a:t>Core</a:t>
          </a:r>
          <a:r>
            <a:rPr lang="pl-PL" dirty="0"/>
            <a:t> (</a:t>
          </a:r>
          <a:r>
            <a:rPr lang="pl-PL" dirty="0" err="1"/>
            <a:t>Python</a:t>
          </a:r>
          <a:r>
            <a:rPr lang="pl-PL" dirty="0"/>
            <a:t>)</a:t>
          </a:r>
        </a:p>
      </dgm:t>
    </dgm:pt>
    <dgm:pt modelId="{CC7BEACB-7D68-FD45-9E8D-A9C3F5E80D1C}" type="parTrans" cxnId="{1708EE9B-F082-1B45-A869-5E4379210C13}">
      <dgm:prSet/>
      <dgm:spPr/>
      <dgm:t>
        <a:bodyPr/>
        <a:lstStyle/>
        <a:p>
          <a:endParaRPr lang="pl-PL"/>
        </a:p>
      </dgm:t>
    </dgm:pt>
    <dgm:pt modelId="{176BC3F1-F195-B147-B6D6-0B3B7BF0CF24}" type="sibTrans" cxnId="{1708EE9B-F082-1B45-A869-5E4379210C13}">
      <dgm:prSet/>
      <dgm:spPr/>
      <dgm:t>
        <a:bodyPr/>
        <a:lstStyle/>
        <a:p>
          <a:endParaRPr lang="pl-PL"/>
        </a:p>
      </dgm:t>
    </dgm:pt>
    <dgm:pt modelId="{701F75AD-DF99-A34A-A2AE-5687B8217C20}">
      <dgm:prSet phldrT="[Tekst]"/>
      <dgm:spPr/>
      <dgm:t>
        <a:bodyPr/>
        <a:lstStyle/>
        <a:p>
          <a:r>
            <a:rPr lang="pl-PL" dirty="0"/>
            <a:t>Tango</a:t>
          </a:r>
        </a:p>
      </dgm:t>
    </dgm:pt>
    <dgm:pt modelId="{A8DB8570-541F-4442-AB45-A05129EF4F67}" type="parTrans" cxnId="{1ADED3A9-EB50-A748-9F4A-683B83ECD2F2}">
      <dgm:prSet/>
      <dgm:spPr/>
      <dgm:t>
        <a:bodyPr/>
        <a:lstStyle/>
        <a:p>
          <a:endParaRPr lang="pl-PL"/>
        </a:p>
      </dgm:t>
    </dgm:pt>
    <dgm:pt modelId="{8051BC54-83C3-B642-BAD6-8DFD73A003FF}" type="sibTrans" cxnId="{1ADED3A9-EB50-A748-9F4A-683B83ECD2F2}">
      <dgm:prSet/>
      <dgm:spPr/>
      <dgm:t>
        <a:bodyPr/>
        <a:lstStyle/>
        <a:p>
          <a:endParaRPr lang="pl-PL"/>
        </a:p>
      </dgm:t>
    </dgm:pt>
    <dgm:pt modelId="{6D928137-931D-9C4C-BCF5-3E4E087D66BF}">
      <dgm:prSet phldrT="[Tekst]"/>
      <dgm:spPr/>
      <dgm:t>
        <a:bodyPr/>
        <a:lstStyle/>
        <a:p>
          <a:r>
            <a:rPr lang="pl-PL" dirty="0"/>
            <a:t>Sardana</a:t>
          </a:r>
        </a:p>
      </dgm:t>
    </dgm:pt>
    <dgm:pt modelId="{0961E477-0371-2942-96E3-7EFDA5F39CFB}" type="parTrans" cxnId="{B8D581A4-DAB2-B345-98D9-13B184FC5C9C}">
      <dgm:prSet/>
      <dgm:spPr/>
      <dgm:t>
        <a:bodyPr/>
        <a:lstStyle/>
        <a:p>
          <a:endParaRPr lang="pl-PL"/>
        </a:p>
      </dgm:t>
    </dgm:pt>
    <dgm:pt modelId="{E1654393-2D89-2E4C-8B12-1E6D849DFCC9}" type="sibTrans" cxnId="{B8D581A4-DAB2-B345-98D9-13B184FC5C9C}">
      <dgm:prSet/>
      <dgm:spPr/>
      <dgm:t>
        <a:bodyPr/>
        <a:lstStyle/>
        <a:p>
          <a:endParaRPr lang="pl-PL"/>
        </a:p>
      </dgm:t>
    </dgm:pt>
    <dgm:pt modelId="{98F55DC3-ACF7-F54A-8A92-95266C85386C}">
      <dgm:prSet phldrT="[Tekst]"/>
      <dgm:spPr/>
      <dgm:t>
        <a:bodyPr/>
        <a:lstStyle/>
        <a:p>
          <a:r>
            <a:rPr lang="pl-PL" dirty="0" err="1"/>
            <a:t>Vendor</a:t>
          </a:r>
          <a:r>
            <a:rPr lang="pl-PL" dirty="0"/>
            <a:t> API</a:t>
          </a:r>
        </a:p>
      </dgm:t>
    </dgm:pt>
    <dgm:pt modelId="{57BFE853-2F2E-8D42-8D84-2D702850FA37}" type="parTrans" cxnId="{392BF6F3-F3E7-4D4C-A697-C8052705AE2E}">
      <dgm:prSet/>
      <dgm:spPr/>
      <dgm:t>
        <a:bodyPr/>
        <a:lstStyle/>
        <a:p>
          <a:endParaRPr lang="pl-PL"/>
        </a:p>
      </dgm:t>
    </dgm:pt>
    <dgm:pt modelId="{85600720-DB60-AD4D-8F2B-3EFB64DECAAC}" type="sibTrans" cxnId="{392BF6F3-F3E7-4D4C-A697-C8052705AE2E}">
      <dgm:prSet/>
      <dgm:spPr/>
      <dgm:t>
        <a:bodyPr/>
        <a:lstStyle/>
        <a:p>
          <a:endParaRPr lang="pl-PL"/>
        </a:p>
      </dgm:t>
    </dgm:pt>
    <dgm:pt modelId="{C5CA441F-58B6-0649-808D-EB70FE2640BF}">
      <dgm:prSet phldrT="[Tekst]"/>
      <dgm:spPr/>
      <dgm:t>
        <a:bodyPr/>
        <a:lstStyle/>
        <a:p>
          <a:r>
            <a:rPr lang="pl-PL" dirty="0" err="1"/>
            <a:t>ISPyB</a:t>
          </a:r>
          <a:r>
            <a:rPr lang="pl-PL" dirty="0"/>
            <a:t>,  SDM, …</a:t>
          </a:r>
        </a:p>
      </dgm:t>
    </dgm:pt>
    <dgm:pt modelId="{B31A18A7-5DEF-6142-B83F-FB5CF105E786}" type="parTrans" cxnId="{9E30A512-62D4-4D42-8147-ECBEC981DF64}">
      <dgm:prSet/>
      <dgm:spPr/>
      <dgm:t>
        <a:bodyPr/>
        <a:lstStyle/>
        <a:p>
          <a:endParaRPr lang="pl-PL"/>
        </a:p>
      </dgm:t>
    </dgm:pt>
    <dgm:pt modelId="{8CD5E18D-ABE8-804D-B177-4A4D8CEA3C4F}" type="sibTrans" cxnId="{9E30A512-62D4-4D42-8147-ECBEC981DF64}">
      <dgm:prSet/>
      <dgm:spPr/>
      <dgm:t>
        <a:bodyPr/>
        <a:lstStyle/>
        <a:p>
          <a:endParaRPr lang="pl-PL"/>
        </a:p>
      </dgm:t>
    </dgm:pt>
    <dgm:pt modelId="{6DFD6B41-EDC4-FC4C-A6BF-48941A10C61C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/>
            <a:t>Hardware Objects</a:t>
          </a:r>
        </a:p>
      </dgm:t>
    </dgm:pt>
    <dgm:pt modelId="{CB133021-7403-A04F-8843-87090F52AB54}" type="parTrans" cxnId="{EF9CFD4E-1717-364D-ACCD-59BFB9A44C5A}">
      <dgm:prSet/>
      <dgm:spPr/>
      <dgm:t>
        <a:bodyPr/>
        <a:lstStyle/>
        <a:p>
          <a:endParaRPr lang="pl-PL"/>
        </a:p>
      </dgm:t>
    </dgm:pt>
    <dgm:pt modelId="{61CEA733-1877-A945-B587-848E398EBF51}" type="sibTrans" cxnId="{EF9CFD4E-1717-364D-ACCD-59BFB9A44C5A}">
      <dgm:prSet/>
      <dgm:spPr/>
      <dgm:t>
        <a:bodyPr/>
        <a:lstStyle/>
        <a:p>
          <a:endParaRPr lang="pl-PL"/>
        </a:p>
      </dgm:t>
    </dgm:pt>
    <dgm:pt modelId="{9EA96CFC-1D5C-374D-9BFB-77DFD9D9879F}" type="pres">
      <dgm:prSet presAssocID="{55DA1B1D-7781-174F-8FC9-8B8E2DEB48C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1259FB-1BB2-DC40-85FE-ABC0A7E8CF3D}" type="pres">
      <dgm:prSet presAssocID="{BCC66DD7-371E-EE41-815A-7F9A44F0843E}" presName="vertOne" presStyleCnt="0"/>
      <dgm:spPr/>
    </dgm:pt>
    <dgm:pt modelId="{FEE17E28-69E6-BF4A-973D-193597F9CB19}" type="pres">
      <dgm:prSet presAssocID="{BCC66DD7-371E-EE41-815A-7F9A44F0843E}" presName="txOne" presStyleLbl="node0" presStyleIdx="0" presStyleCnt="1" custLinFactY="-23648" custLinFactNeighborX="5929" custLinFactNeighborY="-100000">
        <dgm:presLayoutVars>
          <dgm:chPref val="3"/>
        </dgm:presLayoutVars>
      </dgm:prSet>
      <dgm:spPr/>
    </dgm:pt>
    <dgm:pt modelId="{0777ED80-9175-4C4B-88E6-A42CAD665279}" type="pres">
      <dgm:prSet presAssocID="{BCC66DD7-371E-EE41-815A-7F9A44F0843E}" presName="parTransOne" presStyleCnt="0"/>
      <dgm:spPr/>
    </dgm:pt>
    <dgm:pt modelId="{C7BB71F5-FB10-0447-A738-29BB971E27C3}" type="pres">
      <dgm:prSet presAssocID="{BCC66DD7-371E-EE41-815A-7F9A44F0843E}" presName="horzOne" presStyleCnt="0"/>
      <dgm:spPr/>
    </dgm:pt>
    <dgm:pt modelId="{1F446D6C-BF75-6044-A04E-7F83FA486BF8}" type="pres">
      <dgm:prSet presAssocID="{F1949938-E83E-2649-B5F5-A46A19652427}" presName="vertTwo" presStyleCnt="0"/>
      <dgm:spPr/>
    </dgm:pt>
    <dgm:pt modelId="{8BC6467F-DF8A-CB4E-B4E8-E105D36D55B8}" type="pres">
      <dgm:prSet presAssocID="{F1949938-E83E-2649-B5F5-A46A19652427}" presName="txTwo" presStyleLbl="node2" presStyleIdx="0" presStyleCnt="1">
        <dgm:presLayoutVars>
          <dgm:chPref val="3"/>
        </dgm:presLayoutVars>
      </dgm:prSet>
      <dgm:spPr/>
    </dgm:pt>
    <dgm:pt modelId="{AD153069-047C-A841-8F1A-B00F99C5FA88}" type="pres">
      <dgm:prSet presAssocID="{F1949938-E83E-2649-B5F5-A46A19652427}" presName="parTransTwo" presStyleCnt="0"/>
      <dgm:spPr/>
    </dgm:pt>
    <dgm:pt modelId="{E62BCF54-977B-C245-ABD8-366CDA72DC59}" type="pres">
      <dgm:prSet presAssocID="{F1949938-E83E-2649-B5F5-A46A19652427}" presName="horzTwo" presStyleCnt="0"/>
      <dgm:spPr/>
    </dgm:pt>
    <dgm:pt modelId="{D72D165F-BF96-E944-BD0A-0C7D5123112E}" type="pres">
      <dgm:prSet presAssocID="{4B41EF01-4CB2-DD48-A3BE-6EBB946A700D}" presName="vertThree" presStyleCnt="0"/>
      <dgm:spPr/>
    </dgm:pt>
    <dgm:pt modelId="{FB00D56F-F7C3-284F-A973-9236B9FB8193}" type="pres">
      <dgm:prSet presAssocID="{4B41EF01-4CB2-DD48-A3BE-6EBB946A700D}" presName="txThree" presStyleLbl="node3" presStyleIdx="0" presStyleCnt="1">
        <dgm:presLayoutVars>
          <dgm:chPref val="3"/>
        </dgm:presLayoutVars>
      </dgm:prSet>
      <dgm:spPr/>
    </dgm:pt>
    <dgm:pt modelId="{51AC9A8F-7BDA-CB46-A2BE-54A0E2B696DF}" type="pres">
      <dgm:prSet presAssocID="{4B41EF01-4CB2-DD48-A3BE-6EBB946A700D}" presName="parTransThree" presStyleCnt="0"/>
      <dgm:spPr/>
    </dgm:pt>
    <dgm:pt modelId="{D621F303-1BAE-D54A-B76E-2291C4418C33}" type="pres">
      <dgm:prSet presAssocID="{4B41EF01-4CB2-DD48-A3BE-6EBB946A700D}" presName="horzThree" presStyleCnt="0"/>
      <dgm:spPr/>
    </dgm:pt>
    <dgm:pt modelId="{1A920702-E690-EA44-9E4C-65C2D49FBCE9}" type="pres">
      <dgm:prSet presAssocID="{6DFD6B41-EDC4-FC4C-A6BF-48941A10C61C}" presName="vertFour" presStyleCnt="0">
        <dgm:presLayoutVars>
          <dgm:chPref val="3"/>
        </dgm:presLayoutVars>
      </dgm:prSet>
      <dgm:spPr/>
    </dgm:pt>
    <dgm:pt modelId="{C788269D-211C-FF40-A4DF-C37300A10473}" type="pres">
      <dgm:prSet presAssocID="{6DFD6B41-EDC4-FC4C-A6BF-48941A10C61C}" presName="txFour" presStyleLbl="node4" presStyleIdx="0" presStyleCnt="5" custLinFactNeighborX="-228">
        <dgm:presLayoutVars>
          <dgm:chPref val="3"/>
        </dgm:presLayoutVars>
      </dgm:prSet>
      <dgm:spPr/>
    </dgm:pt>
    <dgm:pt modelId="{A6D0D3AF-CBF1-F445-8580-B62FA1167247}" type="pres">
      <dgm:prSet presAssocID="{6DFD6B41-EDC4-FC4C-A6BF-48941A10C61C}" presName="parTransFour" presStyleCnt="0"/>
      <dgm:spPr/>
    </dgm:pt>
    <dgm:pt modelId="{6F4B0DDF-8E71-ED49-B49A-959544A4D1E5}" type="pres">
      <dgm:prSet presAssocID="{6DFD6B41-EDC4-FC4C-A6BF-48941A10C61C}" presName="horzFour" presStyleCnt="0"/>
      <dgm:spPr/>
    </dgm:pt>
    <dgm:pt modelId="{54B55FE9-F0CC-D94C-AD1C-602E86DC15EB}" type="pres">
      <dgm:prSet presAssocID="{701F75AD-DF99-A34A-A2AE-5687B8217C20}" presName="vertFour" presStyleCnt="0">
        <dgm:presLayoutVars>
          <dgm:chPref val="3"/>
        </dgm:presLayoutVars>
      </dgm:prSet>
      <dgm:spPr/>
    </dgm:pt>
    <dgm:pt modelId="{D06957E2-30A7-E544-873B-19A0BF8B34AF}" type="pres">
      <dgm:prSet presAssocID="{701F75AD-DF99-A34A-A2AE-5687B8217C20}" presName="txFour" presStyleLbl="node4" presStyleIdx="1" presStyleCnt="5">
        <dgm:presLayoutVars>
          <dgm:chPref val="3"/>
        </dgm:presLayoutVars>
      </dgm:prSet>
      <dgm:spPr/>
    </dgm:pt>
    <dgm:pt modelId="{56E1290D-033B-C147-AD8B-518E21C50051}" type="pres">
      <dgm:prSet presAssocID="{701F75AD-DF99-A34A-A2AE-5687B8217C20}" presName="horzFour" presStyleCnt="0"/>
      <dgm:spPr/>
    </dgm:pt>
    <dgm:pt modelId="{BBACF291-A036-0B4C-A64D-92D0122150F2}" type="pres">
      <dgm:prSet presAssocID="{8051BC54-83C3-B642-BAD6-8DFD73A003FF}" presName="sibSpaceFour" presStyleCnt="0"/>
      <dgm:spPr/>
    </dgm:pt>
    <dgm:pt modelId="{0ABE99BD-83FF-A94D-BD89-A3B91743DDB0}" type="pres">
      <dgm:prSet presAssocID="{6D928137-931D-9C4C-BCF5-3E4E087D66BF}" presName="vertFour" presStyleCnt="0">
        <dgm:presLayoutVars>
          <dgm:chPref val="3"/>
        </dgm:presLayoutVars>
      </dgm:prSet>
      <dgm:spPr/>
    </dgm:pt>
    <dgm:pt modelId="{F9D3B8C0-D93B-5042-9104-811B190674B6}" type="pres">
      <dgm:prSet presAssocID="{6D928137-931D-9C4C-BCF5-3E4E087D66BF}" presName="txFour" presStyleLbl="node4" presStyleIdx="2" presStyleCnt="5">
        <dgm:presLayoutVars>
          <dgm:chPref val="3"/>
        </dgm:presLayoutVars>
      </dgm:prSet>
      <dgm:spPr/>
    </dgm:pt>
    <dgm:pt modelId="{502EC7D5-C06E-A643-8AEE-C32D2BBF3DC6}" type="pres">
      <dgm:prSet presAssocID="{6D928137-931D-9C4C-BCF5-3E4E087D66BF}" presName="horzFour" presStyleCnt="0"/>
      <dgm:spPr/>
    </dgm:pt>
    <dgm:pt modelId="{3E2835F2-4794-244E-B3E0-5C0352178448}" type="pres">
      <dgm:prSet presAssocID="{E1654393-2D89-2E4C-8B12-1E6D849DFCC9}" presName="sibSpaceFour" presStyleCnt="0"/>
      <dgm:spPr/>
    </dgm:pt>
    <dgm:pt modelId="{ECCE4393-82DA-2D47-90BD-426A7C9BFD23}" type="pres">
      <dgm:prSet presAssocID="{98F55DC3-ACF7-F54A-8A92-95266C85386C}" presName="vertFour" presStyleCnt="0">
        <dgm:presLayoutVars>
          <dgm:chPref val="3"/>
        </dgm:presLayoutVars>
      </dgm:prSet>
      <dgm:spPr/>
    </dgm:pt>
    <dgm:pt modelId="{DC0C53FB-F326-774D-8D9A-BCC347DF0728}" type="pres">
      <dgm:prSet presAssocID="{98F55DC3-ACF7-F54A-8A92-95266C85386C}" presName="txFour" presStyleLbl="node4" presStyleIdx="3" presStyleCnt="5">
        <dgm:presLayoutVars>
          <dgm:chPref val="3"/>
        </dgm:presLayoutVars>
      </dgm:prSet>
      <dgm:spPr/>
    </dgm:pt>
    <dgm:pt modelId="{CCD0EA29-AEF2-894B-B824-1A4117E351EF}" type="pres">
      <dgm:prSet presAssocID="{98F55DC3-ACF7-F54A-8A92-95266C85386C}" presName="horzFour" presStyleCnt="0"/>
      <dgm:spPr/>
    </dgm:pt>
    <dgm:pt modelId="{5DB1527F-5167-F54B-8A00-85A89F59895E}" type="pres">
      <dgm:prSet presAssocID="{85600720-DB60-AD4D-8F2B-3EFB64DECAAC}" presName="sibSpaceFour" presStyleCnt="0"/>
      <dgm:spPr/>
    </dgm:pt>
    <dgm:pt modelId="{113D59BA-2F99-254D-BA14-07D7A113123E}" type="pres">
      <dgm:prSet presAssocID="{C5CA441F-58B6-0649-808D-EB70FE2640BF}" presName="vertFour" presStyleCnt="0">
        <dgm:presLayoutVars>
          <dgm:chPref val="3"/>
        </dgm:presLayoutVars>
      </dgm:prSet>
      <dgm:spPr/>
    </dgm:pt>
    <dgm:pt modelId="{9317C665-A08F-624A-943B-4EF30912B33B}" type="pres">
      <dgm:prSet presAssocID="{C5CA441F-58B6-0649-808D-EB70FE2640BF}" presName="txFour" presStyleLbl="node4" presStyleIdx="4" presStyleCnt="5">
        <dgm:presLayoutVars>
          <dgm:chPref val="3"/>
        </dgm:presLayoutVars>
      </dgm:prSet>
      <dgm:spPr/>
    </dgm:pt>
    <dgm:pt modelId="{D1DA7408-920D-174E-8359-65BB4D197F49}" type="pres">
      <dgm:prSet presAssocID="{C5CA441F-58B6-0649-808D-EB70FE2640BF}" presName="horzFour" presStyleCnt="0"/>
      <dgm:spPr/>
    </dgm:pt>
  </dgm:ptLst>
  <dgm:cxnLst>
    <dgm:cxn modelId="{9E30A512-62D4-4D42-8147-ECBEC981DF64}" srcId="{6DFD6B41-EDC4-FC4C-A6BF-48941A10C61C}" destId="{C5CA441F-58B6-0649-808D-EB70FE2640BF}" srcOrd="3" destOrd="0" parTransId="{B31A18A7-5DEF-6142-B83F-FB5CF105E786}" sibTransId="{8CD5E18D-ABE8-804D-B177-4A4D8CEA3C4F}"/>
    <dgm:cxn modelId="{7CC5DA3B-6058-8148-8A06-8026DB0CDA3D}" type="presOf" srcId="{C5CA441F-58B6-0649-808D-EB70FE2640BF}" destId="{9317C665-A08F-624A-943B-4EF30912B33B}" srcOrd="0" destOrd="0" presId="urn:microsoft.com/office/officeart/2005/8/layout/hierarchy4"/>
    <dgm:cxn modelId="{8FA00C62-4460-954D-9D8B-178D535C00D0}" srcId="{BCC66DD7-371E-EE41-815A-7F9A44F0843E}" destId="{F1949938-E83E-2649-B5F5-A46A19652427}" srcOrd="0" destOrd="0" parTransId="{F2EB901C-4C72-FD48-B439-FC9443899E47}" sibTransId="{34256EA3-C3E7-4D42-8BCD-65EC7F54BFAE}"/>
    <dgm:cxn modelId="{FD7CBF42-C55E-3C44-9E98-AEBB386EA530}" type="presOf" srcId="{98F55DC3-ACF7-F54A-8A92-95266C85386C}" destId="{DC0C53FB-F326-774D-8D9A-BCC347DF0728}" srcOrd="0" destOrd="0" presId="urn:microsoft.com/office/officeart/2005/8/layout/hierarchy4"/>
    <dgm:cxn modelId="{1B77D46B-7DCF-D947-96A7-2A5911D67A09}" type="presOf" srcId="{6D928137-931D-9C4C-BCF5-3E4E087D66BF}" destId="{F9D3B8C0-D93B-5042-9104-811B190674B6}" srcOrd="0" destOrd="0" presId="urn:microsoft.com/office/officeart/2005/8/layout/hierarchy4"/>
    <dgm:cxn modelId="{0E471D6D-6BA2-4241-B3E5-88E2608DEE02}" type="presOf" srcId="{BCC66DD7-371E-EE41-815A-7F9A44F0843E}" destId="{FEE17E28-69E6-BF4A-973D-193597F9CB19}" srcOrd="0" destOrd="0" presId="urn:microsoft.com/office/officeart/2005/8/layout/hierarchy4"/>
    <dgm:cxn modelId="{EF9CFD4E-1717-364D-ACCD-59BFB9A44C5A}" srcId="{4B41EF01-4CB2-DD48-A3BE-6EBB946A700D}" destId="{6DFD6B41-EDC4-FC4C-A6BF-48941A10C61C}" srcOrd="0" destOrd="0" parTransId="{CB133021-7403-A04F-8843-87090F52AB54}" sibTransId="{61CEA733-1877-A945-B587-848E398EBF51}"/>
    <dgm:cxn modelId="{8E80EB56-0324-1344-BE3F-C7FC85CE3777}" type="presOf" srcId="{6DFD6B41-EDC4-FC4C-A6BF-48941A10C61C}" destId="{C788269D-211C-FF40-A4DF-C37300A10473}" srcOrd="0" destOrd="0" presId="urn:microsoft.com/office/officeart/2005/8/layout/hierarchy4"/>
    <dgm:cxn modelId="{C8513958-F24A-8048-8695-BEA30BA46B92}" srcId="{55DA1B1D-7781-174F-8FC9-8B8E2DEB48C7}" destId="{BCC66DD7-371E-EE41-815A-7F9A44F0843E}" srcOrd="0" destOrd="0" parTransId="{B518E7A7-BB8B-EA48-ADD1-B328BEE5D01D}" sibTransId="{964BE258-9793-1149-99D6-F2F2BB8A97AF}"/>
    <dgm:cxn modelId="{2BFA3A8D-C5B9-DC4D-96FD-D864A575D5DC}" type="presOf" srcId="{4B41EF01-4CB2-DD48-A3BE-6EBB946A700D}" destId="{FB00D56F-F7C3-284F-A973-9236B9FB8193}" srcOrd="0" destOrd="0" presId="urn:microsoft.com/office/officeart/2005/8/layout/hierarchy4"/>
    <dgm:cxn modelId="{1708EE9B-F082-1B45-A869-5E4379210C13}" srcId="{F1949938-E83E-2649-B5F5-A46A19652427}" destId="{4B41EF01-4CB2-DD48-A3BE-6EBB946A700D}" srcOrd="0" destOrd="0" parTransId="{CC7BEACB-7D68-FD45-9E8D-A9C3F5E80D1C}" sibTransId="{176BC3F1-F195-B147-B6D6-0B3B7BF0CF24}"/>
    <dgm:cxn modelId="{B8D581A4-DAB2-B345-98D9-13B184FC5C9C}" srcId="{6DFD6B41-EDC4-FC4C-A6BF-48941A10C61C}" destId="{6D928137-931D-9C4C-BCF5-3E4E087D66BF}" srcOrd="1" destOrd="0" parTransId="{0961E477-0371-2942-96E3-7EFDA5F39CFB}" sibTransId="{E1654393-2D89-2E4C-8B12-1E6D849DFCC9}"/>
    <dgm:cxn modelId="{1ADED3A9-EB50-A748-9F4A-683B83ECD2F2}" srcId="{6DFD6B41-EDC4-FC4C-A6BF-48941A10C61C}" destId="{701F75AD-DF99-A34A-A2AE-5687B8217C20}" srcOrd="0" destOrd="0" parTransId="{A8DB8570-541F-4442-AB45-A05129EF4F67}" sibTransId="{8051BC54-83C3-B642-BAD6-8DFD73A003FF}"/>
    <dgm:cxn modelId="{178F6DB7-A050-4E4B-AE61-2BBE67569F44}" type="presOf" srcId="{701F75AD-DF99-A34A-A2AE-5687B8217C20}" destId="{D06957E2-30A7-E544-873B-19A0BF8B34AF}" srcOrd="0" destOrd="0" presId="urn:microsoft.com/office/officeart/2005/8/layout/hierarchy4"/>
    <dgm:cxn modelId="{FB3239C3-58C7-9B4E-94D4-3AFA02110204}" type="presOf" srcId="{55DA1B1D-7781-174F-8FC9-8B8E2DEB48C7}" destId="{9EA96CFC-1D5C-374D-9BFB-77DFD9D9879F}" srcOrd="0" destOrd="0" presId="urn:microsoft.com/office/officeart/2005/8/layout/hierarchy4"/>
    <dgm:cxn modelId="{CBDE19E4-884B-3C4F-A829-DAE68C03E220}" type="presOf" srcId="{F1949938-E83E-2649-B5F5-A46A19652427}" destId="{8BC6467F-DF8A-CB4E-B4E8-E105D36D55B8}" srcOrd="0" destOrd="0" presId="urn:microsoft.com/office/officeart/2005/8/layout/hierarchy4"/>
    <dgm:cxn modelId="{392BF6F3-F3E7-4D4C-A697-C8052705AE2E}" srcId="{6DFD6B41-EDC4-FC4C-A6BF-48941A10C61C}" destId="{98F55DC3-ACF7-F54A-8A92-95266C85386C}" srcOrd="2" destOrd="0" parTransId="{57BFE853-2F2E-8D42-8D84-2D702850FA37}" sibTransId="{85600720-DB60-AD4D-8F2B-3EFB64DECAAC}"/>
    <dgm:cxn modelId="{52C32E7F-E7DA-5347-8D6D-5486A3EBCEA7}" type="presParOf" srcId="{9EA96CFC-1D5C-374D-9BFB-77DFD9D9879F}" destId="{9D1259FB-1BB2-DC40-85FE-ABC0A7E8CF3D}" srcOrd="0" destOrd="0" presId="urn:microsoft.com/office/officeart/2005/8/layout/hierarchy4"/>
    <dgm:cxn modelId="{6EE570C9-C00C-9640-B649-D832D0831DEE}" type="presParOf" srcId="{9D1259FB-1BB2-DC40-85FE-ABC0A7E8CF3D}" destId="{FEE17E28-69E6-BF4A-973D-193597F9CB19}" srcOrd="0" destOrd="0" presId="urn:microsoft.com/office/officeart/2005/8/layout/hierarchy4"/>
    <dgm:cxn modelId="{4256133B-3F45-E643-ADF4-48FCB211540B}" type="presParOf" srcId="{9D1259FB-1BB2-DC40-85FE-ABC0A7E8CF3D}" destId="{0777ED80-9175-4C4B-88E6-A42CAD665279}" srcOrd="1" destOrd="0" presId="urn:microsoft.com/office/officeart/2005/8/layout/hierarchy4"/>
    <dgm:cxn modelId="{9A8F2797-AC13-CB46-B0DF-7EA8F671ADD9}" type="presParOf" srcId="{9D1259FB-1BB2-DC40-85FE-ABC0A7E8CF3D}" destId="{C7BB71F5-FB10-0447-A738-29BB971E27C3}" srcOrd="2" destOrd="0" presId="urn:microsoft.com/office/officeart/2005/8/layout/hierarchy4"/>
    <dgm:cxn modelId="{67174B0E-B887-6E4C-8229-FB65EA8186B2}" type="presParOf" srcId="{C7BB71F5-FB10-0447-A738-29BB971E27C3}" destId="{1F446D6C-BF75-6044-A04E-7F83FA486BF8}" srcOrd="0" destOrd="0" presId="urn:microsoft.com/office/officeart/2005/8/layout/hierarchy4"/>
    <dgm:cxn modelId="{9752F6D6-EB08-9847-B725-B71D17A7F786}" type="presParOf" srcId="{1F446D6C-BF75-6044-A04E-7F83FA486BF8}" destId="{8BC6467F-DF8A-CB4E-B4E8-E105D36D55B8}" srcOrd="0" destOrd="0" presId="urn:microsoft.com/office/officeart/2005/8/layout/hierarchy4"/>
    <dgm:cxn modelId="{EE022C74-6E5B-7743-8604-D02E7B299F1B}" type="presParOf" srcId="{1F446D6C-BF75-6044-A04E-7F83FA486BF8}" destId="{AD153069-047C-A841-8F1A-B00F99C5FA88}" srcOrd="1" destOrd="0" presId="urn:microsoft.com/office/officeart/2005/8/layout/hierarchy4"/>
    <dgm:cxn modelId="{3C2DFA7D-CBE2-8E42-B738-2DA57B293B97}" type="presParOf" srcId="{1F446D6C-BF75-6044-A04E-7F83FA486BF8}" destId="{E62BCF54-977B-C245-ABD8-366CDA72DC59}" srcOrd="2" destOrd="0" presId="urn:microsoft.com/office/officeart/2005/8/layout/hierarchy4"/>
    <dgm:cxn modelId="{B8BE9897-3D98-2F49-9932-CD87EE9F551B}" type="presParOf" srcId="{E62BCF54-977B-C245-ABD8-366CDA72DC59}" destId="{D72D165F-BF96-E944-BD0A-0C7D5123112E}" srcOrd="0" destOrd="0" presId="urn:microsoft.com/office/officeart/2005/8/layout/hierarchy4"/>
    <dgm:cxn modelId="{EB7CF4F3-474F-B048-AA5F-EE4E516FD3D4}" type="presParOf" srcId="{D72D165F-BF96-E944-BD0A-0C7D5123112E}" destId="{FB00D56F-F7C3-284F-A973-9236B9FB8193}" srcOrd="0" destOrd="0" presId="urn:microsoft.com/office/officeart/2005/8/layout/hierarchy4"/>
    <dgm:cxn modelId="{7D76325E-8DE6-B14B-BC8C-8D395E9E5C9F}" type="presParOf" srcId="{D72D165F-BF96-E944-BD0A-0C7D5123112E}" destId="{51AC9A8F-7BDA-CB46-A2BE-54A0E2B696DF}" srcOrd="1" destOrd="0" presId="urn:microsoft.com/office/officeart/2005/8/layout/hierarchy4"/>
    <dgm:cxn modelId="{30C8CCEE-94AA-BA42-8D52-0725AA57D799}" type="presParOf" srcId="{D72D165F-BF96-E944-BD0A-0C7D5123112E}" destId="{D621F303-1BAE-D54A-B76E-2291C4418C33}" srcOrd="2" destOrd="0" presId="urn:microsoft.com/office/officeart/2005/8/layout/hierarchy4"/>
    <dgm:cxn modelId="{A7C609EB-A4FF-F64F-AB4E-47FA1987526E}" type="presParOf" srcId="{D621F303-1BAE-D54A-B76E-2291C4418C33}" destId="{1A920702-E690-EA44-9E4C-65C2D49FBCE9}" srcOrd="0" destOrd="0" presId="urn:microsoft.com/office/officeart/2005/8/layout/hierarchy4"/>
    <dgm:cxn modelId="{E082EA3F-8963-C640-9336-C9A2BE2D5E85}" type="presParOf" srcId="{1A920702-E690-EA44-9E4C-65C2D49FBCE9}" destId="{C788269D-211C-FF40-A4DF-C37300A10473}" srcOrd="0" destOrd="0" presId="urn:microsoft.com/office/officeart/2005/8/layout/hierarchy4"/>
    <dgm:cxn modelId="{D6258E9F-0A4E-EE44-BCB3-53144B96D04F}" type="presParOf" srcId="{1A920702-E690-EA44-9E4C-65C2D49FBCE9}" destId="{A6D0D3AF-CBF1-F445-8580-B62FA1167247}" srcOrd="1" destOrd="0" presId="urn:microsoft.com/office/officeart/2005/8/layout/hierarchy4"/>
    <dgm:cxn modelId="{198FFE3A-A600-D14D-9668-0E16BCCACA65}" type="presParOf" srcId="{1A920702-E690-EA44-9E4C-65C2D49FBCE9}" destId="{6F4B0DDF-8E71-ED49-B49A-959544A4D1E5}" srcOrd="2" destOrd="0" presId="urn:microsoft.com/office/officeart/2005/8/layout/hierarchy4"/>
    <dgm:cxn modelId="{A7772A64-6031-1842-BB05-E7828A9343DD}" type="presParOf" srcId="{6F4B0DDF-8E71-ED49-B49A-959544A4D1E5}" destId="{54B55FE9-F0CC-D94C-AD1C-602E86DC15EB}" srcOrd="0" destOrd="0" presId="urn:microsoft.com/office/officeart/2005/8/layout/hierarchy4"/>
    <dgm:cxn modelId="{BC491758-F6A9-B546-9296-8D299DC32ED0}" type="presParOf" srcId="{54B55FE9-F0CC-D94C-AD1C-602E86DC15EB}" destId="{D06957E2-30A7-E544-873B-19A0BF8B34AF}" srcOrd="0" destOrd="0" presId="urn:microsoft.com/office/officeart/2005/8/layout/hierarchy4"/>
    <dgm:cxn modelId="{EC7DA70D-3D05-5C49-AFCD-ABC2B90AC482}" type="presParOf" srcId="{54B55FE9-F0CC-D94C-AD1C-602E86DC15EB}" destId="{56E1290D-033B-C147-AD8B-518E21C50051}" srcOrd="1" destOrd="0" presId="urn:microsoft.com/office/officeart/2005/8/layout/hierarchy4"/>
    <dgm:cxn modelId="{6C6FFB07-BFF5-724B-8D63-98ACD284C4F0}" type="presParOf" srcId="{6F4B0DDF-8E71-ED49-B49A-959544A4D1E5}" destId="{BBACF291-A036-0B4C-A64D-92D0122150F2}" srcOrd="1" destOrd="0" presId="urn:microsoft.com/office/officeart/2005/8/layout/hierarchy4"/>
    <dgm:cxn modelId="{97003DF7-084F-BE43-969B-248EDD1C48DB}" type="presParOf" srcId="{6F4B0DDF-8E71-ED49-B49A-959544A4D1E5}" destId="{0ABE99BD-83FF-A94D-BD89-A3B91743DDB0}" srcOrd="2" destOrd="0" presId="urn:microsoft.com/office/officeart/2005/8/layout/hierarchy4"/>
    <dgm:cxn modelId="{AC1C14F3-D42C-7F40-AB1D-BA85D831FF13}" type="presParOf" srcId="{0ABE99BD-83FF-A94D-BD89-A3B91743DDB0}" destId="{F9D3B8C0-D93B-5042-9104-811B190674B6}" srcOrd="0" destOrd="0" presId="urn:microsoft.com/office/officeart/2005/8/layout/hierarchy4"/>
    <dgm:cxn modelId="{04DB8627-E8BB-A345-9B37-E1C071006364}" type="presParOf" srcId="{0ABE99BD-83FF-A94D-BD89-A3B91743DDB0}" destId="{502EC7D5-C06E-A643-8AEE-C32D2BBF3DC6}" srcOrd="1" destOrd="0" presId="urn:microsoft.com/office/officeart/2005/8/layout/hierarchy4"/>
    <dgm:cxn modelId="{0034869D-801B-6442-83A8-4C1C30BDD3C7}" type="presParOf" srcId="{6F4B0DDF-8E71-ED49-B49A-959544A4D1E5}" destId="{3E2835F2-4794-244E-B3E0-5C0352178448}" srcOrd="3" destOrd="0" presId="urn:microsoft.com/office/officeart/2005/8/layout/hierarchy4"/>
    <dgm:cxn modelId="{F7B3DF1B-05BA-5B4F-BB08-433AACADF261}" type="presParOf" srcId="{6F4B0DDF-8E71-ED49-B49A-959544A4D1E5}" destId="{ECCE4393-82DA-2D47-90BD-426A7C9BFD23}" srcOrd="4" destOrd="0" presId="urn:microsoft.com/office/officeart/2005/8/layout/hierarchy4"/>
    <dgm:cxn modelId="{82B52A83-F5E6-034A-B22E-17FA31AB205E}" type="presParOf" srcId="{ECCE4393-82DA-2D47-90BD-426A7C9BFD23}" destId="{DC0C53FB-F326-774D-8D9A-BCC347DF0728}" srcOrd="0" destOrd="0" presId="urn:microsoft.com/office/officeart/2005/8/layout/hierarchy4"/>
    <dgm:cxn modelId="{018C4B20-1BD6-5F46-AF74-A7CF6D1FFE03}" type="presParOf" srcId="{ECCE4393-82DA-2D47-90BD-426A7C9BFD23}" destId="{CCD0EA29-AEF2-894B-B824-1A4117E351EF}" srcOrd="1" destOrd="0" presId="urn:microsoft.com/office/officeart/2005/8/layout/hierarchy4"/>
    <dgm:cxn modelId="{4C628FC2-34C2-8A48-AA37-C1B09B795131}" type="presParOf" srcId="{6F4B0DDF-8E71-ED49-B49A-959544A4D1E5}" destId="{5DB1527F-5167-F54B-8A00-85A89F59895E}" srcOrd="5" destOrd="0" presId="urn:microsoft.com/office/officeart/2005/8/layout/hierarchy4"/>
    <dgm:cxn modelId="{545283C4-1DC6-4845-A8CE-D61A3A5B768E}" type="presParOf" srcId="{6F4B0DDF-8E71-ED49-B49A-959544A4D1E5}" destId="{113D59BA-2F99-254D-BA14-07D7A113123E}" srcOrd="6" destOrd="0" presId="urn:microsoft.com/office/officeart/2005/8/layout/hierarchy4"/>
    <dgm:cxn modelId="{7249C765-C5E6-7E44-995A-98AF952C111A}" type="presParOf" srcId="{113D59BA-2F99-254D-BA14-07D7A113123E}" destId="{9317C665-A08F-624A-943B-4EF30912B33B}" srcOrd="0" destOrd="0" presId="urn:microsoft.com/office/officeart/2005/8/layout/hierarchy4"/>
    <dgm:cxn modelId="{13F0F12B-CA06-394C-ACE4-5B04E3750F3E}" type="presParOf" srcId="{113D59BA-2F99-254D-BA14-07D7A113123E}" destId="{D1DA7408-920D-174E-8359-65BB4D197F4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639F8-3A0A-6448-AF1E-AB8B0D5B29EE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33D7AC-0869-344D-98A4-A787FADF322D}">
      <dgm:prSet custT="1"/>
      <dgm:spPr/>
      <dgm:t>
        <a:bodyPr/>
        <a:lstStyle/>
        <a:p>
          <a:r>
            <a:rPr lang="en-US" sz="1200" dirty="0"/>
            <a:t>Real World</a:t>
          </a:r>
          <a:endParaRPr lang="pl-PL" sz="1200" dirty="0"/>
        </a:p>
      </dgm:t>
    </dgm:pt>
    <dgm:pt modelId="{1B6F9E68-CE82-C342-B107-3C3BF6CB168A}" type="parTrans" cxnId="{BE4CBEBC-CA2A-7440-BC82-81011D23AC2A}">
      <dgm:prSet/>
      <dgm:spPr/>
      <dgm:t>
        <a:bodyPr/>
        <a:lstStyle/>
        <a:p>
          <a:endParaRPr lang="pl-PL"/>
        </a:p>
      </dgm:t>
    </dgm:pt>
    <dgm:pt modelId="{BCC5A7E7-B049-164A-8F85-51B7DCE4AC37}" type="sibTrans" cxnId="{BE4CBEBC-CA2A-7440-BC82-81011D23AC2A}">
      <dgm:prSet/>
      <dgm:spPr/>
      <dgm:t>
        <a:bodyPr/>
        <a:lstStyle/>
        <a:p>
          <a:endParaRPr lang="pl-PL"/>
        </a:p>
      </dgm:t>
    </dgm:pt>
    <dgm:pt modelId="{DDB193FE-25AA-034E-95DD-596CC71E3E83}">
      <dgm:prSet custT="1"/>
      <dgm:spPr/>
      <dgm:t>
        <a:bodyPr/>
        <a:lstStyle/>
        <a:p>
          <a:r>
            <a:rPr lang="en-US" sz="1200" dirty="0"/>
            <a:t>Controls</a:t>
          </a:r>
          <a:endParaRPr lang="pl-PL" sz="1200" dirty="0"/>
        </a:p>
      </dgm:t>
    </dgm:pt>
    <dgm:pt modelId="{DF71C8A7-0C6C-164B-9773-1A46EA6A1467}" type="parTrans" cxnId="{38608556-9D10-7F46-AA07-2890806DE78C}">
      <dgm:prSet/>
      <dgm:spPr/>
      <dgm:t>
        <a:bodyPr/>
        <a:lstStyle/>
        <a:p>
          <a:endParaRPr lang="pl-PL"/>
        </a:p>
      </dgm:t>
    </dgm:pt>
    <dgm:pt modelId="{5EFB8AC2-7448-2844-B5CF-20294F1F1F98}" type="sibTrans" cxnId="{38608556-9D10-7F46-AA07-2890806DE78C}">
      <dgm:prSet/>
      <dgm:spPr/>
      <dgm:t>
        <a:bodyPr/>
        <a:lstStyle/>
        <a:p>
          <a:endParaRPr lang="pl-PL"/>
        </a:p>
      </dgm:t>
    </dgm:pt>
    <dgm:pt modelId="{ED467AB6-7FAA-4543-91F4-A293B3AE14C4}">
      <dgm:prSet custT="1">
        <dgm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/>
            <a:t>Hardware Objects</a:t>
          </a:r>
          <a:endParaRPr lang="pl-PL" sz="1200" dirty="0"/>
        </a:p>
      </dgm:t>
    </dgm:pt>
    <dgm:pt modelId="{7D878A34-EB14-CD49-A07E-2BEECF0C1079}" type="parTrans" cxnId="{304A28D8-DB02-3A42-AE2C-38250A55615C}">
      <dgm:prSet/>
      <dgm:spPr/>
      <dgm:t>
        <a:bodyPr/>
        <a:lstStyle/>
        <a:p>
          <a:endParaRPr lang="pl-PL"/>
        </a:p>
      </dgm:t>
    </dgm:pt>
    <dgm:pt modelId="{0797D79A-85B4-B748-9C3E-D8E4C41E1331}" type="sibTrans" cxnId="{304A28D8-DB02-3A42-AE2C-38250A55615C}">
      <dgm:prSet/>
      <dgm:spPr/>
      <dgm:t>
        <a:bodyPr/>
        <a:lstStyle/>
        <a:p>
          <a:endParaRPr lang="pl-PL"/>
        </a:p>
      </dgm:t>
    </dgm:pt>
    <dgm:pt modelId="{5679775B-AD2C-AC4D-8842-02632D088381}">
      <dgm:prSet custT="1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050" dirty="0" err="1"/>
            <a:t>Configuration</a:t>
          </a:r>
          <a:endParaRPr lang="pl-PL" sz="1050" dirty="0"/>
        </a:p>
      </dgm:t>
    </dgm:pt>
    <dgm:pt modelId="{998D4BD2-6FE0-0744-BC34-7C15FEE4B35B}" type="parTrans" cxnId="{44780DE3-C972-3342-96E7-0207D434A93A}">
      <dgm:prSet/>
      <dgm:spPr/>
      <dgm:t>
        <a:bodyPr/>
        <a:lstStyle/>
        <a:p>
          <a:endParaRPr lang="pl-PL"/>
        </a:p>
      </dgm:t>
    </dgm:pt>
    <dgm:pt modelId="{B5AFF632-F40A-B949-99EE-1A6B40566D05}" type="sibTrans" cxnId="{44780DE3-C972-3342-96E7-0207D434A93A}">
      <dgm:prSet/>
      <dgm:spPr/>
      <dgm:t>
        <a:bodyPr/>
        <a:lstStyle/>
        <a:p>
          <a:endParaRPr lang="pl-PL"/>
        </a:p>
      </dgm:t>
    </dgm:pt>
    <dgm:pt modelId="{DAF7C5B8-F772-E143-B62D-85666DD49DAE}">
      <dgm:prSet>
        <dgm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Core Abstraction</a:t>
          </a:r>
          <a:endParaRPr lang="pl-PL" dirty="0"/>
        </a:p>
      </dgm:t>
    </dgm:pt>
    <dgm:pt modelId="{111AA31E-C102-C244-BF12-F77806F1985F}" type="parTrans" cxnId="{B72E982C-53D8-6B4B-BEFD-CAB91F9B765C}">
      <dgm:prSet/>
      <dgm:spPr/>
      <dgm:t>
        <a:bodyPr/>
        <a:lstStyle/>
        <a:p>
          <a:endParaRPr lang="pl-PL"/>
        </a:p>
      </dgm:t>
    </dgm:pt>
    <dgm:pt modelId="{5FFE4673-56B8-334A-B8FE-112D1A8E5B6A}" type="sibTrans" cxnId="{B72E982C-53D8-6B4B-BEFD-CAB91F9B765C}">
      <dgm:prSet/>
      <dgm:spPr/>
      <dgm:t>
        <a:bodyPr/>
        <a:lstStyle/>
        <a:p>
          <a:endParaRPr lang="pl-PL"/>
        </a:p>
      </dgm:t>
    </dgm:pt>
    <dgm:pt modelId="{C7E65671-10A9-504F-9EE1-51429D0AE28F}">
      <dgm:prSet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Adapters / Models</a:t>
          </a:r>
          <a:endParaRPr lang="pl-PL" dirty="0"/>
        </a:p>
      </dgm:t>
    </dgm:pt>
    <dgm:pt modelId="{598C3F8F-494C-B848-B637-4F16F65D1C53}" type="parTrans" cxnId="{9891DD17-D7DE-E04D-9FCB-1E31A9169B0A}">
      <dgm:prSet/>
      <dgm:spPr/>
      <dgm:t>
        <a:bodyPr/>
        <a:lstStyle/>
        <a:p>
          <a:endParaRPr lang="pl-PL"/>
        </a:p>
      </dgm:t>
    </dgm:pt>
    <dgm:pt modelId="{6FFD3C89-ED1F-C444-9E92-2ED8797692FE}" type="sibTrans" cxnId="{9891DD17-D7DE-E04D-9FCB-1E31A9169B0A}">
      <dgm:prSet/>
      <dgm:spPr/>
      <dgm:t>
        <a:bodyPr/>
        <a:lstStyle/>
        <a:p>
          <a:endParaRPr lang="pl-PL"/>
        </a:p>
      </dgm:t>
    </dgm:pt>
    <dgm:pt modelId="{46C89A9E-7B6A-E043-A8F4-B2B42D3255C8}">
      <dgm:prSet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Flask</a:t>
          </a:r>
          <a:endParaRPr lang="pl-PL"/>
        </a:p>
      </dgm:t>
    </dgm:pt>
    <dgm:pt modelId="{FBF89EC2-6B31-1D47-BDC3-2BC883578126}" type="parTrans" cxnId="{CD32BA91-65C0-3140-A0BD-75FF650492CB}">
      <dgm:prSet/>
      <dgm:spPr/>
      <dgm:t>
        <a:bodyPr/>
        <a:lstStyle/>
        <a:p>
          <a:endParaRPr lang="pl-PL"/>
        </a:p>
      </dgm:t>
    </dgm:pt>
    <dgm:pt modelId="{07D586D3-9FE4-5340-9F07-B41953AE417E}" type="sibTrans" cxnId="{CD32BA91-65C0-3140-A0BD-75FF650492CB}">
      <dgm:prSet/>
      <dgm:spPr/>
      <dgm:t>
        <a:bodyPr/>
        <a:lstStyle/>
        <a:p>
          <a:endParaRPr lang="pl-PL"/>
        </a:p>
      </dgm:t>
    </dgm:pt>
    <dgm:pt modelId="{179C3777-2651-194E-AF40-1EFA7513921C}">
      <dgm:prSet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dk1">
            <a:alpha val="84000"/>
          </a:schemeClr>
        </a:solidFill>
      </dgm:spPr>
      <dgm:t>
        <a:bodyPr/>
        <a:lstStyle/>
        <a:p>
          <a:r>
            <a:rPr lang="en-US" dirty="0"/>
            <a:t>REDUX</a:t>
          </a:r>
          <a:endParaRPr lang="pl-PL" dirty="0"/>
        </a:p>
      </dgm:t>
    </dgm:pt>
    <dgm:pt modelId="{E99FDDC6-5F8F-3A4E-9B7F-0E57C6E758B3}" type="parTrans" cxnId="{3A74D9A5-BE41-694C-88E3-20E9176E1ECC}">
      <dgm:prSet/>
      <dgm:spPr/>
      <dgm:t>
        <a:bodyPr/>
        <a:lstStyle/>
        <a:p>
          <a:endParaRPr lang="pl-PL"/>
        </a:p>
      </dgm:t>
    </dgm:pt>
    <dgm:pt modelId="{DE7979A0-95F6-6E45-BB86-13A905EAC05F}" type="sibTrans" cxnId="{3A74D9A5-BE41-694C-88E3-20E9176E1ECC}">
      <dgm:prSet/>
      <dgm:spPr/>
      <dgm:t>
        <a:bodyPr/>
        <a:lstStyle/>
        <a:p>
          <a:endParaRPr lang="pl-PL"/>
        </a:p>
      </dgm:t>
    </dgm:pt>
    <dgm:pt modelId="{36F0003E-EA15-AA4B-BB08-7640BD0F825A}">
      <dgm:prSet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dk1">
            <a:alpha val="84000"/>
          </a:schemeClr>
        </a:solidFill>
      </dgm:spPr>
      <dgm:t>
        <a:bodyPr/>
        <a:lstStyle/>
        <a:p>
          <a:r>
            <a:rPr lang="en-US" dirty="0"/>
            <a:t>REACT UI</a:t>
          </a:r>
          <a:endParaRPr lang="pl-PL" dirty="0"/>
        </a:p>
      </dgm:t>
    </dgm:pt>
    <dgm:pt modelId="{597E0141-C34F-BD46-8E3C-FD444E226247}" type="parTrans" cxnId="{7C964178-59A0-9147-8223-A1CEEC26FF27}">
      <dgm:prSet/>
      <dgm:spPr/>
      <dgm:t>
        <a:bodyPr/>
        <a:lstStyle/>
        <a:p>
          <a:endParaRPr lang="pl-PL"/>
        </a:p>
      </dgm:t>
    </dgm:pt>
    <dgm:pt modelId="{242AEDEF-F790-6642-A5FB-6F62B0FE0D13}" type="sibTrans" cxnId="{7C964178-59A0-9147-8223-A1CEEC26FF27}">
      <dgm:prSet/>
      <dgm:spPr/>
      <dgm:t>
        <a:bodyPr/>
        <a:lstStyle/>
        <a:p>
          <a:endParaRPr lang="pl-PL"/>
        </a:p>
      </dgm:t>
    </dgm:pt>
    <dgm:pt modelId="{0E963485-8979-BA44-B292-CE34EE3516CC}" type="pres">
      <dgm:prSet presAssocID="{3A6639F8-3A0A-6448-AF1E-AB8B0D5B29EE}" presName="Name0" presStyleCnt="0">
        <dgm:presLayoutVars>
          <dgm:dir/>
          <dgm:animLvl val="lvl"/>
          <dgm:resizeHandles val="exact"/>
        </dgm:presLayoutVars>
      </dgm:prSet>
      <dgm:spPr/>
    </dgm:pt>
    <dgm:pt modelId="{89A4A8B1-5AE7-AE4C-B610-5178C9FF2C59}" type="pres">
      <dgm:prSet presAssocID="{6D33D7AC-0869-344D-98A4-A787FADF322D}" presName="parTxOnly" presStyleLbl="node1" presStyleIdx="0" presStyleCnt="9">
        <dgm:presLayoutVars>
          <dgm:chMax val="0"/>
          <dgm:chPref val="0"/>
          <dgm:bulletEnabled val="1"/>
        </dgm:presLayoutVars>
      </dgm:prSet>
      <dgm:spPr/>
    </dgm:pt>
    <dgm:pt modelId="{8E911AF8-C295-8F42-8B4A-03C128F7B95E}" type="pres">
      <dgm:prSet presAssocID="{BCC5A7E7-B049-164A-8F85-51B7DCE4AC37}" presName="parTxOnlySpace" presStyleCnt="0"/>
      <dgm:spPr/>
    </dgm:pt>
    <dgm:pt modelId="{EB5B1F3C-C537-B046-B1B3-009714125029}" type="pres">
      <dgm:prSet presAssocID="{DDB193FE-25AA-034E-95DD-596CC71E3E83}" presName="parTxOnly" presStyleLbl="node1" presStyleIdx="1" presStyleCnt="9">
        <dgm:presLayoutVars>
          <dgm:chMax val="0"/>
          <dgm:chPref val="0"/>
          <dgm:bulletEnabled val="1"/>
        </dgm:presLayoutVars>
      </dgm:prSet>
      <dgm:spPr/>
    </dgm:pt>
    <dgm:pt modelId="{18C199C9-2F15-EA4F-A03D-DF127E9C7C2C}" type="pres">
      <dgm:prSet presAssocID="{5EFB8AC2-7448-2844-B5CF-20294F1F1F98}" presName="parTxOnlySpace" presStyleCnt="0"/>
      <dgm:spPr/>
    </dgm:pt>
    <dgm:pt modelId="{4B553B81-5B78-3744-9895-9C3BF7E6BC99}" type="pres">
      <dgm:prSet presAssocID="{ED467AB6-7FAA-4543-91F4-A293B3AE14C4}" presName="parTxOnly" presStyleLbl="node1" presStyleIdx="2" presStyleCnt="9">
        <dgm:presLayoutVars>
          <dgm:chMax val="0"/>
          <dgm:chPref val="0"/>
          <dgm:bulletEnabled val="1"/>
        </dgm:presLayoutVars>
      </dgm:prSet>
      <dgm:spPr/>
    </dgm:pt>
    <dgm:pt modelId="{C109BB62-8C82-6C41-B53A-41DB13B182EA}" type="pres">
      <dgm:prSet presAssocID="{0797D79A-85B4-B748-9C3E-D8E4C41E1331}" presName="parTxOnlySpace" presStyleCnt="0"/>
      <dgm:spPr/>
    </dgm:pt>
    <dgm:pt modelId="{B7ADF805-8691-FE44-AE2A-559209162E15}" type="pres">
      <dgm:prSet presAssocID="{5679775B-AD2C-AC4D-8842-02632D088381}" presName="parTxOnly" presStyleLbl="node1" presStyleIdx="3" presStyleCnt="9">
        <dgm:presLayoutVars>
          <dgm:chMax val="0"/>
          <dgm:chPref val="0"/>
          <dgm:bulletEnabled val="1"/>
        </dgm:presLayoutVars>
      </dgm:prSet>
      <dgm:spPr/>
    </dgm:pt>
    <dgm:pt modelId="{EDBE6168-530D-434B-81C0-C75A67FD933F}" type="pres">
      <dgm:prSet presAssocID="{B5AFF632-F40A-B949-99EE-1A6B40566D05}" presName="parTxOnlySpace" presStyleCnt="0"/>
      <dgm:spPr/>
    </dgm:pt>
    <dgm:pt modelId="{79B76B29-E4EA-C741-B1DC-44B7C53B7BDB}" type="pres">
      <dgm:prSet presAssocID="{DAF7C5B8-F772-E143-B62D-85666DD49DAE}" presName="parTxOnly" presStyleLbl="node1" presStyleIdx="4" presStyleCnt="9">
        <dgm:presLayoutVars>
          <dgm:chMax val="0"/>
          <dgm:chPref val="0"/>
          <dgm:bulletEnabled val="1"/>
        </dgm:presLayoutVars>
      </dgm:prSet>
      <dgm:spPr/>
    </dgm:pt>
    <dgm:pt modelId="{1A28AE6D-796D-8E49-98A4-17BA20F4C9BD}" type="pres">
      <dgm:prSet presAssocID="{5FFE4673-56B8-334A-B8FE-112D1A8E5B6A}" presName="parTxOnlySpace" presStyleCnt="0"/>
      <dgm:spPr/>
    </dgm:pt>
    <dgm:pt modelId="{422A50BA-96D7-FC49-8EE3-534EA1E206E7}" type="pres">
      <dgm:prSet presAssocID="{C7E65671-10A9-504F-9EE1-51429D0AE28F}" presName="parTxOnly" presStyleLbl="node1" presStyleIdx="5" presStyleCnt="9">
        <dgm:presLayoutVars>
          <dgm:chMax val="0"/>
          <dgm:chPref val="0"/>
          <dgm:bulletEnabled val="1"/>
        </dgm:presLayoutVars>
      </dgm:prSet>
      <dgm:spPr/>
    </dgm:pt>
    <dgm:pt modelId="{5AB15A7A-96F1-7C4B-9863-98085FA77150}" type="pres">
      <dgm:prSet presAssocID="{6FFD3C89-ED1F-C444-9E92-2ED8797692FE}" presName="parTxOnlySpace" presStyleCnt="0"/>
      <dgm:spPr/>
    </dgm:pt>
    <dgm:pt modelId="{934385F4-805A-4C4C-B564-FBDB4B761D2C}" type="pres">
      <dgm:prSet presAssocID="{46C89A9E-7B6A-E043-A8F4-B2B42D3255C8}" presName="parTxOnly" presStyleLbl="node1" presStyleIdx="6" presStyleCnt="9">
        <dgm:presLayoutVars>
          <dgm:chMax val="0"/>
          <dgm:chPref val="0"/>
          <dgm:bulletEnabled val="1"/>
        </dgm:presLayoutVars>
      </dgm:prSet>
      <dgm:spPr/>
    </dgm:pt>
    <dgm:pt modelId="{4C3728C8-9697-804F-929D-2A186AB5DED6}" type="pres">
      <dgm:prSet presAssocID="{07D586D3-9FE4-5340-9F07-B41953AE417E}" presName="parTxOnlySpace" presStyleCnt="0"/>
      <dgm:spPr/>
    </dgm:pt>
    <dgm:pt modelId="{7E1856FA-00C1-3D4C-A5B9-D5AC9D30B7DE}" type="pres">
      <dgm:prSet presAssocID="{179C3777-2651-194E-AF40-1EFA7513921C}" presName="parTxOnly" presStyleLbl="node1" presStyleIdx="7" presStyleCnt="9">
        <dgm:presLayoutVars>
          <dgm:chMax val="0"/>
          <dgm:chPref val="0"/>
          <dgm:bulletEnabled val="1"/>
        </dgm:presLayoutVars>
      </dgm:prSet>
      <dgm:spPr/>
    </dgm:pt>
    <dgm:pt modelId="{965D52D6-DBF3-8047-8888-A2B0BDBC39BA}" type="pres">
      <dgm:prSet presAssocID="{DE7979A0-95F6-6E45-BB86-13A905EAC05F}" presName="parTxOnlySpace" presStyleCnt="0"/>
      <dgm:spPr/>
    </dgm:pt>
    <dgm:pt modelId="{07B35E00-4745-754F-9EE9-619E462834D6}" type="pres">
      <dgm:prSet presAssocID="{36F0003E-EA15-AA4B-BB08-7640BD0F825A}" presName="parTxOnly" presStyleLbl="node1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26911413-5D30-414D-88CB-66BA10FD977B}" type="presOf" srcId="{3A6639F8-3A0A-6448-AF1E-AB8B0D5B29EE}" destId="{0E963485-8979-BA44-B292-CE34EE3516CC}" srcOrd="0" destOrd="0" presId="urn:microsoft.com/office/officeart/2005/8/layout/chevron1"/>
    <dgm:cxn modelId="{9891DD17-D7DE-E04D-9FCB-1E31A9169B0A}" srcId="{3A6639F8-3A0A-6448-AF1E-AB8B0D5B29EE}" destId="{C7E65671-10A9-504F-9EE1-51429D0AE28F}" srcOrd="5" destOrd="0" parTransId="{598C3F8F-494C-B848-B637-4F16F65D1C53}" sibTransId="{6FFD3C89-ED1F-C444-9E92-2ED8797692FE}"/>
    <dgm:cxn modelId="{B72E982C-53D8-6B4B-BEFD-CAB91F9B765C}" srcId="{3A6639F8-3A0A-6448-AF1E-AB8B0D5B29EE}" destId="{DAF7C5B8-F772-E143-B62D-85666DD49DAE}" srcOrd="4" destOrd="0" parTransId="{111AA31E-C102-C244-BF12-F77806F1985F}" sibTransId="{5FFE4673-56B8-334A-B8FE-112D1A8E5B6A}"/>
    <dgm:cxn modelId="{45500130-D6E9-544D-91B4-25992AD18582}" type="presOf" srcId="{179C3777-2651-194E-AF40-1EFA7513921C}" destId="{7E1856FA-00C1-3D4C-A5B9-D5AC9D30B7DE}" srcOrd="0" destOrd="0" presId="urn:microsoft.com/office/officeart/2005/8/layout/chevron1"/>
    <dgm:cxn modelId="{BE918C67-EE60-2F45-96D2-9446106F66EA}" type="presOf" srcId="{36F0003E-EA15-AA4B-BB08-7640BD0F825A}" destId="{07B35E00-4745-754F-9EE9-619E462834D6}" srcOrd="0" destOrd="0" presId="urn:microsoft.com/office/officeart/2005/8/layout/chevron1"/>
    <dgm:cxn modelId="{4BCB7E50-B7F0-2B41-9BF3-CAAF7BC0280C}" type="presOf" srcId="{DAF7C5B8-F772-E143-B62D-85666DD49DAE}" destId="{79B76B29-E4EA-C741-B1DC-44B7C53B7BDB}" srcOrd="0" destOrd="0" presId="urn:microsoft.com/office/officeart/2005/8/layout/chevron1"/>
    <dgm:cxn modelId="{38608556-9D10-7F46-AA07-2890806DE78C}" srcId="{3A6639F8-3A0A-6448-AF1E-AB8B0D5B29EE}" destId="{DDB193FE-25AA-034E-95DD-596CC71E3E83}" srcOrd="1" destOrd="0" parTransId="{DF71C8A7-0C6C-164B-9773-1A46EA6A1467}" sibTransId="{5EFB8AC2-7448-2844-B5CF-20294F1F1F98}"/>
    <dgm:cxn modelId="{7C964178-59A0-9147-8223-A1CEEC26FF27}" srcId="{3A6639F8-3A0A-6448-AF1E-AB8B0D5B29EE}" destId="{36F0003E-EA15-AA4B-BB08-7640BD0F825A}" srcOrd="8" destOrd="0" parTransId="{597E0141-C34F-BD46-8E3C-FD444E226247}" sibTransId="{242AEDEF-F790-6642-A5FB-6F62B0FE0D13}"/>
    <dgm:cxn modelId="{697E0559-2C86-CB43-9FAD-CAED18D22C82}" type="presOf" srcId="{C7E65671-10A9-504F-9EE1-51429D0AE28F}" destId="{422A50BA-96D7-FC49-8EE3-534EA1E206E7}" srcOrd="0" destOrd="0" presId="urn:microsoft.com/office/officeart/2005/8/layout/chevron1"/>
    <dgm:cxn modelId="{A0A47286-331F-F541-B9F1-EC629E1F1367}" type="presOf" srcId="{DDB193FE-25AA-034E-95DD-596CC71E3E83}" destId="{EB5B1F3C-C537-B046-B1B3-009714125029}" srcOrd="0" destOrd="0" presId="urn:microsoft.com/office/officeart/2005/8/layout/chevron1"/>
    <dgm:cxn modelId="{CD32BA91-65C0-3140-A0BD-75FF650492CB}" srcId="{3A6639F8-3A0A-6448-AF1E-AB8B0D5B29EE}" destId="{46C89A9E-7B6A-E043-A8F4-B2B42D3255C8}" srcOrd="6" destOrd="0" parTransId="{FBF89EC2-6B31-1D47-BDC3-2BC883578126}" sibTransId="{07D586D3-9FE4-5340-9F07-B41953AE417E}"/>
    <dgm:cxn modelId="{E65D7A9A-14F6-4245-8BAF-D0F63DC71B93}" type="presOf" srcId="{46C89A9E-7B6A-E043-A8F4-B2B42D3255C8}" destId="{934385F4-805A-4C4C-B564-FBDB4B761D2C}" srcOrd="0" destOrd="0" presId="urn:microsoft.com/office/officeart/2005/8/layout/chevron1"/>
    <dgm:cxn modelId="{3A74D9A5-BE41-694C-88E3-20E9176E1ECC}" srcId="{3A6639F8-3A0A-6448-AF1E-AB8B0D5B29EE}" destId="{179C3777-2651-194E-AF40-1EFA7513921C}" srcOrd="7" destOrd="0" parTransId="{E99FDDC6-5F8F-3A4E-9B7F-0E57C6E758B3}" sibTransId="{DE7979A0-95F6-6E45-BB86-13A905EAC05F}"/>
    <dgm:cxn modelId="{3DB1FFBB-F2D7-F641-9BDD-62482EA09A7C}" type="presOf" srcId="{ED467AB6-7FAA-4543-91F4-A293B3AE14C4}" destId="{4B553B81-5B78-3744-9895-9C3BF7E6BC99}" srcOrd="0" destOrd="0" presId="urn:microsoft.com/office/officeart/2005/8/layout/chevron1"/>
    <dgm:cxn modelId="{BE4CBEBC-CA2A-7440-BC82-81011D23AC2A}" srcId="{3A6639F8-3A0A-6448-AF1E-AB8B0D5B29EE}" destId="{6D33D7AC-0869-344D-98A4-A787FADF322D}" srcOrd="0" destOrd="0" parTransId="{1B6F9E68-CE82-C342-B107-3C3BF6CB168A}" sibTransId="{BCC5A7E7-B049-164A-8F85-51B7DCE4AC37}"/>
    <dgm:cxn modelId="{5EE97CD7-653F-574B-A5C5-5DDFCE35A69F}" type="presOf" srcId="{5679775B-AD2C-AC4D-8842-02632D088381}" destId="{B7ADF805-8691-FE44-AE2A-559209162E15}" srcOrd="0" destOrd="0" presId="urn:microsoft.com/office/officeart/2005/8/layout/chevron1"/>
    <dgm:cxn modelId="{304A28D8-DB02-3A42-AE2C-38250A55615C}" srcId="{3A6639F8-3A0A-6448-AF1E-AB8B0D5B29EE}" destId="{ED467AB6-7FAA-4543-91F4-A293B3AE14C4}" srcOrd="2" destOrd="0" parTransId="{7D878A34-EB14-CD49-A07E-2BEECF0C1079}" sibTransId="{0797D79A-85B4-B748-9C3E-D8E4C41E1331}"/>
    <dgm:cxn modelId="{44780DE3-C972-3342-96E7-0207D434A93A}" srcId="{3A6639F8-3A0A-6448-AF1E-AB8B0D5B29EE}" destId="{5679775B-AD2C-AC4D-8842-02632D088381}" srcOrd="3" destOrd="0" parTransId="{998D4BD2-6FE0-0744-BC34-7C15FEE4B35B}" sibTransId="{B5AFF632-F40A-B949-99EE-1A6B40566D05}"/>
    <dgm:cxn modelId="{E7EF14FD-3E98-454B-94C8-404CFC028B21}" type="presOf" srcId="{6D33D7AC-0869-344D-98A4-A787FADF322D}" destId="{89A4A8B1-5AE7-AE4C-B610-5178C9FF2C59}" srcOrd="0" destOrd="0" presId="urn:microsoft.com/office/officeart/2005/8/layout/chevron1"/>
    <dgm:cxn modelId="{C7386B18-664C-5240-9EEA-5DCFBF4BC567}" type="presParOf" srcId="{0E963485-8979-BA44-B292-CE34EE3516CC}" destId="{89A4A8B1-5AE7-AE4C-B610-5178C9FF2C59}" srcOrd="0" destOrd="0" presId="urn:microsoft.com/office/officeart/2005/8/layout/chevron1"/>
    <dgm:cxn modelId="{E5ADFBD9-CF97-A647-9857-C4F7138E5B3C}" type="presParOf" srcId="{0E963485-8979-BA44-B292-CE34EE3516CC}" destId="{8E911AF8-C295-8F42-8B4A-03C128F7B95E}" srcOrd="1" destOrd="0" presId="urn:microsoft.com/office/officeart/2005/8/layout/chevron1"/>
    <dgm:cxn modelId="{58B2F51F-7985-6D44-9E06-C00376C7148A}" type="presParOf" srcId="{0E963485-8979-BA44-B292-CE34EE3516CC}" destId="{EB5B1F3C-C537-B046-B1B3-009714125029}" srcOrd="2" destOrd="0" presId="urn:microsoft.com/office/officeart/2005/8/layout/chevron1"/>
    <dgm:cxn modelId="{0A12835C-D5FE-8B4E-9992-B0A4A1335019}" type="presParOf" srcId="{0E963485-8979-BA44-B292-CE34EE3516CC}" destId="{18C199C9-2F15-EA4F-A03D-DF127E9C7C2C}" srcOrd="3" destOrd="0" presId="urn:microsoft.com/office/officeart/2005/8/layout/chevron1"/>
    <dgm:cxn modelId="{4E37560C-7B1B-B243-BD40-B657B75F1E99}" type="presParOf" srcId="{0E963485-8979-BA44-B292-CE34EE3516CC}" destId="{4B553B81-5B78-3744-9895-9C3BF7E6BC99}" srcOrd="4" destOrd="0" presId="urn:microsoft.com/office/officeart/2005/8/layout/chevron1"/>
    <dgm:cxn modelId="{2A28D3BF-B7D6-2942-B1D8-4E6E854217BC}" type="presParOf" srcId="{0E963485-8979-BA44-B292-CE34EE3516CC}" destId="{C109BB62-8C82-6C41-B53A-41DB13B182EA}" srcOrd="5" destOrd="0" presId="urn:microsoft.com/office/officeart/2005/8/layout/chevron1"/>
    <dgm:cxn modelId="{D161C5A6-F6D9-344E-B5E6-2A5331FD94DC}" type="presParOf" srcId="{0E963485-8979-BA44-B292-CE34EE3516CC}" destId="{B7ADF805-8691-FE44-AE2A-559209162E15}" srcOrd="6" destOrd="0" presId="urn:microsoft.com/office/officeart/2005/8/layout/chevron1"/>
    <dgm:cxn modelId="{357B73FD-828A-EE4A-8B37-7010DA22F38D}" type="presParOf" srcId="{0E963485-8979-BA44-B292-CE34EE3516CC}" destId="{EDBE6168-530D-434B-81C0-C75A67FD933F}" srcOrd="7" destOrd="0" presId="urn:microsoft.com/office/officeart/2005/8/layout/chevron1"/>
    <dgm:cxn modelId="{A5F7DC7F-A6C2-5747-A7DF-775D5813A905}" type="presParOf" srcId="{0E963485-8979-BA44-B292-CE34EE3516CC}" destId="{79B76B29-E4EA-C741-B1DC-44B7C53B7BDB}" srcOrd="8" destOrd="0" presId="urn:microsoft.com/office/officeart/2005/8/layout/chevron1"/>
    <dgm:cxn modelId="{61F86D67-F1D1-A041-A2B7-3A25702CA0A2}" type="presParOf" srcId="{0E963485-8979-BA44-B292-CE34EE3516CC}" destId="{1A28AE6D-796D-8E49-98A4-17BA20F4C9BD}" srcOrd="9" destOrd="0" presId="urn:microsoft.com/office/officeart/2005/8/layout/chevron1"/>
    <dgm:cxn modelId="{4D45CDC4-A0DC-D248-B5A8-354C4AF9EAF0}" type="presParOf" srcId="{0E963485-8979-BA44-B292-CE34EE3516CC}" destId="{422A50BA-96D7-FC49-8EE3-534EA1E206E7}" srcOrd="10" destOrd="0" presId="urn:microsoft.com/office/officeart/2005/8/layout/chevron1"/>
    <dgm:cxn modelId="{7E44302A-8A53-794B-9AFF-AF80C577FDC3}" type="presParOf" srcId="{0E963485-8979-BA44-B292-CE34EE3516CC}" destId="{5AB15A7A-96F1-7C4B-9863-98085FA77150}" srcOrd="11" destOrd="0" presId="urn:microsoft.com/office/officeart/2005/8/layout/chevron1"/>
    <dgm:cxn modelId="{EC138B73-D19A-FC4E-A337-4EB6CF0DAE76}" type="presParOf" srcId="{0E963485-8979-BA44-B292-CE34EE3516CC}" destId="{934385F4-805A-4C4C-B564-FBDB4B761D2C}" srcOrd="12" destOrd="0" presId="urn:microsoft.com/office/officeart/2005/8/layout/chevron1"/>
    <dgm:cxn modelId="{49698F3E-E81C-FE43-A242-F052CEFCBFBA}" type="presParOf" srcId="{0E963485-8979-BA44-B292-CE34EE3516CC}" destId="{4C3728C8-9697-804F-929D-2A186AB5DED6}" srcOrd="13" destOrd="0" presId="urn:microsoft.com/office/officeart/2005/8/layout/chevron1"/>
    <dgm:cxn modelId="{5E1BFAFB-A681-F94A-AB0E-55DBAFC49DCE}" type="presParOf" srcId="{0E963485-8979-BA44-B292-CE34EE3516CC}" destId="{7E1856FA-00C1-3D4C-A5B9-D5AC9D30B7DE}" srcOrd="14" destOrd="0" presId="urn:microsoft.com/office/officeart/2005/8/layout/chevron1"/>
    <dgm:cxn modelId="{32AAD6B0-81F1-764C-A4A3-887C7CBAF8D6}" type="presParOf" srcId="{0E963485-8979-BA44-B292-CE34EE3516CC}" destId="{965D52D6-DBF3-8047-8888-A2B0BDBC39BA}" srcOrd="15" destOrd="0" presId="urn:microsoft.com/office/officeart/2005/8/layout/chevron1"/>
    <dgm:cxn modelId="{A14BC834-2C32-794E-9A9F-28171E9B932A}" type="presParOf" srcId="{0E963485-8979-BA44-B292-CE34EE3516CC}" destId="{07B35E00-4745-754F-9EE9-619E462834D6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17E28-69E6-BF4A-973D-193597F9CB19}">
      <dsp:nvSpPr>
        <dsp:cNvPr id="0" name=""/>
        <dsp:cNvSpPr/>
      </dsp:nvSpPr>
      <dsp:spPr>
        <a:xfrm>
          <a:off x="514" y="0"/>
          <a:ext cx="4248811" cy="60679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UI (REACT)</a:t>
          </a:r>
        </a:p>
      </dsp:txBody>
      <dsp:txXfrm>
        <a:off x="18287" y="17773"/>
        <a:ext cx="4213265" cy="571252"/>
      </dsp:txXfrm>
    </dsp:sp>
    <dsp:sp modelId="{8BC6467F-DF8A-CB4E-B4E8-E105D36D55B8}">
      <dsp:nvSpPr>
        <dsp:cNvPr id="0" name=""/>
        <dsp:cNvSpPr/>
      </dsp:nvSpPr>
      <dsp:spPr>
        <a:xfrm>
          <a:off x="257" y="652556"/>
          <a:ext cx="4248811" cy="606798"/>
        </a:xfrm>
        <a:prstGeom prst="roundRect">
          <a:avLst>
            <a:gd name="adj" fmla="val 10000"/>
          </a:avLst>
        </a:prstGeom>
        <a:solidFill>
          <a:srgbClr val="8DA8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Web (</a:t>
          </a:r>
          <a:r>
            <a:rPr lang="pl-PL" sz="2600" kern="1200" dirty="0" err="1"/>
            <a:t>Flask</a:t>
          </a:r>
          <a:r>
            <a:rPr lang="pl-PL" sz="2600" kern="1200" dirty="0"/>
            <a:t>)</a:t>
          </a:r>
        </a:p>
      </dsp:txBody>
      <dsp:txXfrm>
        <a:off x="18030" y="670329"/>
        <a:ext cx="4213265" cy="571252"/>
      </dsp:txXfrm>
    </dsp:sp>
    <dsp:sp modelId="{FB00D56F-F7C3-284F-A973-9236B9FB8193}">
      <dsp:nvSpPr>
        <dsp:cNvPr id="0" name=""/>
        <dsp:cNvSpPr/>
      </dsp:nvSpPr>
      <dsp:spPr>
        <a:xfrm>
          <a:off x="257" y="1304264"/>
          <a:ext cx="4248811" cy="60679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 err="1"/>
            <a:t>Core</a:t>
          </a:r>
          <a:r>
            <a:rPr lang="pl-PL" sz="2600" kern="1200" dirty="0"/>
            <a:t> (</a:t>
          </a:r>
          <a:r>
            <a:rPr lang="pl-PL" sz="2600" kern="1200" dirty="0" err="1"/>
            <a:t>Python</a:t>
          </a:r>
          <a:r>
            <a:rPr lang="pl-PL" sz="2600" kern="1200" dirty="0"/>
            <a:t>)</a:t>
          </a:r>
        </a:p>
      </dsp:txBody>
      <dsp:txXfrm>
        <a:off x="18030" y="1322037"/>
        <a:ext cx="4213265" cy="571252"/>
      </dsp:txXfrm>
    </dsp:sp>
    <dsp:sp modelId="{C788269D-211C-FF40-A4DF-C37300A10473}">
      <dsp:nvSpPr>
        <dsp:cNvPr id="0" name=""/>
        <dsp:cNvSpPr/>
      </dsp:nvSpPr>
      <dsp:spPr>
        <a:xfrm>
          <a:off x="0" y="1955971"/>
          <a:ext cx="4248811" cy="60679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Hardware Objects</a:t>
          </a:r>
        </a:p>
      </dsp:txBody>
      <dsp:txXfrm>
        <a:off x="17773" y="1973744"/>
        <a:ext cx="4213265" cy="571252"/>
      </dsp:txXfrm>
    </dsp:sp>
    <dsp:sp modelId="{D06957E2-30A7-E544-873B-19A0BF8B34AF}">
      <dsp:nvSpPr>
        <dsp:cNvPr id="0" name=""/>
        <dsp:cNvSpPr/>
      </dsp:nvSpPr>
      <dsp:spPr>
        <a:xfrm>
          <a:off x="257" y="2607678"/>
          <a:ext cx="1045732" cy="606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Tango</a:t>
          </a:r>
        </a:p>
      </dsp:txBody>
      <dsp:txXfrm>
        <a:off x="18030" y="2625451"/>
        <a:ext cx="1010186" cy="571252"/>
      </dsp:txXfrm>
    </dsp:sp>
    <dsp:sp modelId="{F9D3B8C0-D93B-5042-9104-811B190674B6}">
      <dsp:nvSpPr>
        <dsp:cNvPr id="0" name=""/>
        <dsp:cNvSpPr/>
      </dsp:nvSpPr>
      <dsp:spPr>
        <a:xfrm>
          <a:off x="1067950" y="2607678"/>
          <a:ext cx="1045732" cy="606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Sardana</a:t>
          </a:r>
        </a:p>
      </dsp:txBody>
      <dsp:txXfrm>
        <a:off x="1085723" y="2625451"/>
        <a:ext cx="1010186" cy="571252"/>
      </dsp:txXfrm>
    </dsp:sp>
    <dsp:sp modelId="{DC0C53FB-F326-774D-8D9A-BCC347DF0728}">
      <dsp:nvSpPr>
        <dsp:cNvPr id="0" name=""/>
        <dsp:cNvSpPr/>
      </dsp:nvSpPr>
      <dsp:spPr>
        <a:xfrm>
          <a:off x="2135643" y="2607678"/>
          <a:ext cx="1045732" cy="606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Vendor</a:t>
          </a:r>
          <a:r>
            <a:rPr lang="pl-PL" sz="1600" kern="1200" dirty="0"/>
            <a:t> API</a:t>
          </a:r>
        </a:p>
      </dsp:txBody>
      <dsp:txXfrm>
        <a:off x="2153416" y="2625451"/>
        <a:ext cx="1010186" cy="571252"/>
      </dsp:txXfrm>
    </dsp:sp>
    <dsp:sp modelId="{9317C665-A08F-624A-943B-4EF30912B33B}">
      <dsp:nvSpPr>
        <dsp:cNvPr id="0" name=""/>
        <dsp:cNvSpPr/>
      </dsp:nvSpPr>
      <dsp:spPr>
        <a:xfrm>
          <a:off x="3203336" y="2607678"/>
          <a:ext cx="1045732" cy="606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ISPyB</a:t>
          </a:r>
          <a:r>
            <a:rPr lang="pl-PL" sz="1600" kern="1200" dirty="0"/>
            <a:t>,  SDM, …</a:t>
          </a:r>
        </a:p>
      </dsp:txBody>
      <dsp:txXfrm>
        <a:off x="3221109" y="2625451"/>
        <a:ext cx="1010186" cy="571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4A8B1-5AE7-AE4C-B610-5178C9FF2C59}">
      <dsp:nvSpPr>
        <dsp:cNvPr id="0" name=""/>
        <dsp:cNvSpPr/>
      </dsp:nvSpPr>
      <dsp:spPr>
        <a:xfrm>
          <a:off x="134" y="346637"/>
          <a:ext cx="1348468" cy="539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Real World</a:t>
          </a:r>
          <a:endParaRPr lang="pl-PL" sz="1200" kern="1200" dirty="0"/>
        </a:p>
      </dsp:txBody>
      <dsp:txXfrm>
        <a:off x="269828" y="346637"/>
        <a:ext cx="809081" cy="539387"/>
      </dsp:txXfrm>
    </dsp:sp>
    <dsp:sp modelId="{EB5B1F3C-C537-B046-B1B3-009714125029}">
      <dsp:nvSpPr>
        <dsp:cNvPr id="0" name=""/>
        <dsp:cNvSpPr/>
      </dsp:nvSpPr>
      <dsp:spPr>
        <a:xfrm>
          <a:off x="1213756" y="346637"/>
          <a:ext cx="1348468" cy="539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Controls</a:t>
          </a:r>
          <a:endParaRPr lang="pl-PL" sz="1200" kern="1200" dirty="0"/>
        </a:p>
      </dsp:txBody>
      <dsp:txXfrm>
        <a:off x="1483450" y="346637"/>
        <a:ext cx="809081" cy="539387"/>
      </dsp:txXfrm>
    </dsp:sp>
    <dsp:sp modelId="{4B553B81-5B78-3744-9895-9C3BF7E6BC99}">
      <dsp:nvSpPr>
        <dsp:cNvPr id="0" name=""/>
        <dsp:cNvSpPr/>
      </dsp:nvSpPr>
      <dsp:spPr>
        <a:xfrm>
          <a:off x="2427377" y="346637"/>
          <a:ext cx="1348468" cy="539387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15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Hardware Objects</a:t>
          </a:r>
          <a:endParaRPr lang="pl-PL" sz="1200" kern="1200" dirty="0"/>
        </a:p>
      </dsp:txBody>
      <dsp:txXfrm>
        <a:off x="2697071" y="346637"/>
        <a:ext cx="809081" cy="539387"/>
      </dsp:txXfrm>
    </dsp:sp>
    <dsp:sp modelId="{B7ADF805-8691-FE44-AE2A-559209162E15}">
      <dsp:nvSpPr>
        <dsp:cNvPr id="0" name=""/>
        <dsp:cNvSpPr/>
      </dsp:nvSpPr>
      <dsp:spPr>
        <a:xfrm>
          <a:off x="3640999" y="346637"/>
          <a:ext cx="1348468" cy="539387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 err="1"/>
            <a:t>Configuration</a:t>
          </a:r>
          <a:endParaRPr lang="pl-PL" sz="1050" kern="1200" dirty="0"/>
        </a:p>
      </dsp:txBody>
      <dsp:txXfrm>
        <a:off x="3910693" y="346637"/>
        <a:ext cx="809081" cy="539387"/>
      </dsp:txXfrm>
    </dsp:sp>
    <dsp:sp modelId="{79B76B29-E4EA-C741-B1DC-44B7C53B7BDB}">
      <dsp:nvSpPr>
        <dsp:cNvPr id="0" name=""/>
        <dsp:cNvSpPr/>
      </dsp:nvSpPr>
      <dsp:spPr>
        <a:xfrm>
          <a:off x="4854620" y="346637"/>
          <a:ext cx="1348468" cy="539387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15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Core Abstraction</a:t>
          </a:r>
          <a:endParaRPr lang="pl-PL" sz="1200" kern="1200" dirty="0"/>
        </a:p>
      </dsp:txBody>
      <dsp:txXfrm>
        <a:off x="5124314" y="346637"/>
        <a:ext cx="809081" cy="539387"/>
      </dsp:txXfrm>
    </dsp:sp>
    <dsp:sp modelId="{422A50BA-96D7-FC49-8EE3-534EA1E206E7}">
      <dsp:nvSpPr>
        <dsp:cNvPr id="0" name=""/>
        <dsp:cNvSpPr/>
      </dsp:nvSpPr>
      <dsp:spPr>
        <a:xfrm>
          <a:off x="6068241" y="346637"/>
          <a:ext cx="1348468" cy="539387"/>
        </a:xfrm>
        <a:prstGeom prst="chevron">
          <a:avLst/>
        </a:prstGeom>
        <a:solidFill>
          <a:schemeClr val="dk1"/>
        </a:solidFill>
        <a:ln w="12700" cap="flat" cmpd="sng" algn="ctr">
          <a:solidFill>
            <a:schemeClr val="dk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Adapters / Models</a:t>
          </a:r>
          <a:endParaRPr lang="pl-PL" sz="1200" kern="1200" dirty="0"/>
        </a:p>
      </dsp:txBody>
      <dsp:txXfrm>
        <a:off x="6337935" y="346637"/>
        <a:ext cx="809081" cy="539387"/>
      </dsp:txXfrm>
    </dsp:sp>
    <dsp:sp modelId="{934385F4-805A-4C4C-B564-FBDB4B761D2C}">
      <dsp:nvSpPr>
        <dsp:cNvPr id="0" name=""/>
        <dsp:cNvSpPr/>
      </dsp:nvSpPr>
      <dsp:spPr>
        <a:xfrm>
          <a:off x="7281863" y="346637"/>
          <a:ext cx="1348468" cy="539387"/>
        </a:xfrm>
        <a:prstGeom prst="chevron">
          <a:avLst/>
        </a:prstGeom>
        <a:solidFill>
          <a:schemeClr val="dk1"/>
        </a:solidFill>
        <a:ln w="12700" cap="flat" cmpd="sng" algn="ctr">
          <a:solidFill>
            <a:schemeClr val="dk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Flask</a:t>
          </a:r>
          <a:endParaRPr lang="pl-PL" sz="1200" kern="1200"/>
        </a:p>
      </dsp:txBody>
      <dsp:txXfrm>
        <a:off x="7551557" y="346637"/>
        <a:ext cx="809081" cy="539387"/>
      </dsp:txXfrm>
    </dsp:sp>
    <dsp:sp modelId="{7E1856FA-00C1-3D4C-A5B9-D5AC9D30B7DE}">
      <dsp:nvSpPr>
        <dsp:cNvPr id="0" name=""/>
        <dsp:cNvSpPr/>
      </dsp:nvSpPr>
      <dsp:spPr>
        <a:xfrm>
          <a:off x="8495484" y="346637"/>
          <a:ext cx="1348468" cy="539387"/>
        </a:xfrm>
        <a:prstGeom prst="chevron">
          <a:avLst/>
        </a:prstGeom>
        <a:solidFill>
          <a:schemeClr val="dk1">
            <a:alpha val="84000"/>
          </a:schemeClr>
        </a:solidFill>
        <a:ln w="12700" cap="flat" cmpd="sng" algn="ctr">
          <a:solidFill>
            <a:schemeClr val="dk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REDUX</a:t>
          </a:r>
          <a:endParaRPr lang="pl-PL" sz="1200" kern="1200" dirty="0"/>
        </a:p>
      </dsp:txBody>
      <dsp:txXfrm>
        <a:off x="8765178" y="346637"/>
        <a:ext cx="809081" cy="539387"/>
      </dsp:txXfrm>
    </dsp:sp>
    <dsp:sp modelId="{07B35E00-4745-754F-9EE9-619E462834D6}">
      <dsp:nvSpPr>
        <dsp:cNvPr id="0" name=""/>
        <dsp:cNvSpPr/>
      </dsp:nvSpPr>
      <dsp:spPr>
        <a:xfrm>
          <a:off x="9709105" y="346637"/>
          <a:ext cx="1348468" cy="539387"/>
        </a:xfrm>
        <a:prstGeom prst="chevron">
          <a:avLst/>
        </a:prstGeom>
        <a:solidFill>
          <a:schemeClr val="dk1">
            <a:alpha val="84000"/>
          </a:schemeClr>
        </a:solidFill>
        <a:ln w="12700" cap="flat" cmpd="sng" algn="ctr">
          <a:solidFill>
            <a:schemeClr val="dk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REACT UI</a:t>
          </a:r>
          <a:endParaRPr lang="pl-PL" sz="1200" kern="1200" dirty="0"/>
        </a:p>
      </dsp:txBody>
      <dsp:txXfrm>
        <a:off x="9978799" y="346637"/>
        <a:ext cx="809081" cy="539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2026-06-09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9DF94E-7FFF-494A-BAA0-214AB0500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A9B53288-F758-3E4E-AE32-84B959CB3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1E984F-C848-8F4D-A99F-B3BE48DF6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8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1664AF-EF34-974A-BE10-B22FFE6F3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11ED6CE4-25B7-7A4A-B764-4AC9858FF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6918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F3E3F9-9F48-264B-8620-DD3196638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982786DB-3388-0E4C-8FF0-A17880751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5808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9128CADB-C3B8-F847-AFA7-DCFD1D1E6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59CC79-F6F8-1A45-8038-41AA5DB55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CCCD5A-18DF-904F-94B3-DDD03830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B4C6163D-BC6B-0340-8BAC-A4608E802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29455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8AD3F8A-4843-B649-BC83-D4C5BD1BF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C9C4B1-9724-C441-B3F5-B5F27E172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A948CD-2C31-FF47-ADAB-46F8B040A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7A4A0B93-A713-A441-B889-4A536ADB0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6843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60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827BD4-F6D6-F14F-94B9-D455994C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90011" y="6242746"/>
            <a:ext cx="1066800" cy="355600"/>
          </a:xfrm>
          <a:prstGeom prst="rect">
            <a:avLst/>
          </a:prstGeom>
        </p:spPr>
      </p:pic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25543480-C7A0-F94A-85BA-B2E748B2D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662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8535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16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816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11C976-25C9-DE4A-AA64-F3EECED05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2300" y="6242746"/>
            <a:ext cx="1066800" cy="355600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D4B38C2-4353-CA49-AEB9-261C5AAEF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51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0753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EF5933F-C18B-EE46-A6B6-D804A282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D8764A-2FF4-9141-ABB8-299BD67D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715DC382-1B39-5846-9981-2CE4D1D04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4380CF-C65F-3C4E-9149-EDA769A1D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05A2723-6472-8045-B304-59B7935B9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8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2361600"/>
            <a:ext cx="4009493" cy="71555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53" y="3189600"/>
            <a:ext cx="3985640" cy="357918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Contact info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C2CFDAB-1D9F-2745-8BBA-887DF1138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7600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E5C5276-D2D9-7645-9B9A-B753B2CE8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7601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B7C16CE-32D2-7B41-B48D-F1F2535B4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7601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728964D8-948C-7442-9D0F-57FBD145B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0732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EBB4A8-F185-C743-B3F2-FF2184655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0733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EF312E7-5159-6649-BB9D-0550C5023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0733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latshållare för bild 3">
            <a:extLst>
              <a:ext uri="{FF2B5EF4-FFF2-40B4-BE49-F238E27FC236}">
                <a16:creationId xmlns:a16="http://schemas.microsoft.com/office/drawing/2014/main" id="{24B4F50B-03B1-F44C-A413-3550A4BBB6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37600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1D6D6FC2-3506-7646-AE0A-9FC214708E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37601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1B1680C1-FA5C-0E46-A8F6-08FF034312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7601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latshållare för bild 3">
            <a:extLst>
              <a:ext uri="{FF2B5EF4-FFF2-40B4-BE49-F238E27FC236}">
                <a16:creationId xmlns:a16="http://schemas.microsoft.com/office/drawing/2014/main" id="{1CB6487A-AEBA-0540-AED1-31DBE64A00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0732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C4A15876-21FF-7C41-8690-4A1BA06A03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733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9A19836D-A276-C541-A9CF-30D063FE61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0733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6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6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shor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B6EF3-F892-C347-A5C6-B8347439D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64000"/>
            <a:ext cx="10521950" cy="369332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3F8511-9768-0047-8341-C87EB105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E99826-6D9E-DB48-B356-AC6AA9971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6400"/>
            <a:ext cx="10515600" cy="784830"/>
          </a:xfrm>
        </p:spPr>
        <p:txBody>
          <a:bodyPr anchor="b" anchorCtr="0">
            <a:spAutoFit/>
          </a:bodyPr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en-GB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F758FEDD-B499-5D4A-983D-6C19F042E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7274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318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2589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7622A222-6517-6E48-9F68-515A9E4B8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EDABE6-1440-884D-923B-EA84CD67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83843F2-8A09-1242-A740-5C2533E647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01D79B7-FE85-F64C-8DBC-2F2609B85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1F5251-98BF-D24E-9EC1-E3D169D5F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F4D990A2-161D-5844-95D8-A918FA79B3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9879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2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9DD9D88-A35F-8E4C-BAFC-13DD3B0B8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C6FEF7-81AC-2640-8434-CABB260B3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09/06/2026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3" r:id="rId4"/>
    <p:sldLayoutId id="2147483682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79" r:id="rId16"/>
    <p:sldLayoutId id="2147483680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81" r:id="rId24"/>
    <p:sldLayoutId id="214748369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tango-keystore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gitlab.com/MaxIV/tools/tango-keystore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prefix.dev/channels/conda-forge/packages/tango-keystor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/>
              <a:t>Tango Keystore</a:t>
            </a:r>
          </a:p>
        </p:txBody>
      </p:sp>
      <p:sp>
        <p:nvSpPr>
          <p:cNvPr id="3" name="Google Shape;166;p1">
            <a:extLst>
              <a:ext uri="{FF2B5EF4-FFF2-40B4-BE49-F238E27FC236}">
                <a16:creationId xmlns:a16="http://schemas.microsoft.com/office/drawing/2014/main" id="{11D6E19F-C79D-FD48-A513-A1395C2D4C9D}"/>
              </a:ext>
            </a:extLst>
          </p:cNvPr>
          <p:cNvSpPr txBox="1">
            <a:spLocks/>
          </p:cNvSpPr>
          <p:nvPr/>
        </p:nvSpPr>
        <p:spPr>
          <a:xfrm>
            <a:off x="162913" y="5300782"/>
            <a:ext cx="313390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Ezequiel </a:t>
            </a:r>
            <a:r>
              <a:rPr lang="en-US" sz="1600" dirty="0" err="1">
                <a:solidFill>
                  <a:schemeClr val="bg1"/>
                </a:solidFill>
              </a:rPr>
              <a:t>Panepucci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Anton Joubert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Benjamin Bertrand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Dmitry Egorov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Claude</a:t>
            </a:r>
          </a:p>
        </p:txBody>
      </p:sp>
      <p:sp>
        <p:nvSpPr>
          <p:cNvPr id="4" name="Google Shape;166;p1">
            <a:extLst>
              <a:ext uri="{FF2B5EF4-FFF2-40B4-BE49-F238E27FC236}">
                <a16:creationId xmlns:a16="http://schemas.microsoft.com/office/drawing/2014/main" id="{AE9002EC-A75C-28F6-D9CA-E2DD52ADE9AC}"/>
              </a:ext>
            </a:extLst>
          </p:cNvPr>
          <p:cNvSpPr txBox="1">
            <a:spLocks/>
          </p:cNvSpPr>
          <p:nvPr/>
        </p:nvSpPr>
        <p:spPr>
          <a:xfrm>
            <a:off x="3835626" y="3897459"/>
            <a:ext cx="45207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40th Tango Community meeting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</a:rPr>
              <a:t> Jun 8 – 12, 2026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</a:rPr>
              <a:t>ALBA </a:t>
            </a:r>
            <a:r>
              <a:rPr lang="es-ES" sz="2000" dirty="0" err="1">
                <a:solidFill>
                  <a:schemeClr val="bg1"/>
                </a:solidFill>
              </a:rPr>
              <a:t>Synchrotron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EE94-2028-6998-147B-6E3C4FB5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BEBA8E6-224D-B8DA-509E-4A9F3C05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01F94-3FBA-7627-C787-4208675FC3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CLI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1C008-BB26-C3A7-D20B-7B385C9AD57C}"/>
              </a:ext>
            </a:extLst>
          </p:cNvPr>
          <p:cNvSpPr txBox="1"/>
          <p:nvPr/>
        </p:nvSpPr>
        <p:spPr>
          <a:xfrm>
            <a:off x="342899" y="590931"/>
            <a:ext cx="11506200" cy="2389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feature_check_flux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false</a:t>
            </a:r>
          </a:p>
          <a:p>
            <a:pPr>
              <a:lnSpc>
                <a:spcPts val="2025"/>
              </a:lnSpc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Set feature_check_flux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025"/>
              </a:lnSpc>
              <a:buNone/>
            </a:pPr>
            <a:endParaRPr lang="en-US" sz="16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xbpm1_minimum_current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1e-10</a:t>
            </a:r>
            <a:endParaRPr lang="en-US" sz="16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Set xbpm1_minimum_current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1e-10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025"/>
              </a:lnSpc>
              <a:buNone/>
            </a:pPr>
            <a:endParaRPr lang="en-US" sz="1600" b="1" u="sng" dirty="0">
              <a:solidFill>
                <a:srgbClr val="207BB8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detector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</a:t>
            </a:r>
          </a:p>
          <a:p>
            <a:pPr>
              <a:lnSpc>
                <a:spcPts val="2025"/>
              </a:lnSpc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Error setting detector: Type mismatch for key 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detector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expected </a:t>
            </a:r>
            <a:r>
              <a:rPr lang="en-US" sz="1600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got </a:t>
            </a:r>
            <a:r>
              <a:rPr lang="en-US" sz="1600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; try deleting and re-creating with the correct type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C4380E-9447-07A3-301B-C28180E6C53E}"/>
              </a:ext>
            </a:extLst>
          </p:cNvPr>
          <p:cNvSpPr txBox="1"/>
          <p:nvPr/>
        </p:nvSpPr>
        <p:spPr>
          <a:xfrm>
            <a:off x="1223009" y="3252922"/>
            <a:ext cx="974598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new_dict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new_dict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{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bar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}}</a:t>
            </a:r>
          </a:p>
          <a:p>
            <a:pPr>
              <a:buNone/>
            </a:pPr>
            <a:endParaRPr lang="en-US" sz="16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new_dict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new_dict_dump.json</a:t>
            </a:r>
          </a:p>
          <a:p>
            <a:pPr>
              <a:buNone/>
            </a:pPr>
            <a:endParaRPr lang="en-US" sz="1600" b="1" u="sng" dirty="0">
              <a:solidFill>
                <a:srgbClr val="207BB8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echo 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{"new_dict": {"foo": 123, "bar": 456</a:t>
            </a:r>
            <a:r>
              <a:rPr lang="en-US" sz="16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}}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new_dict_dump.json </a:t>
            </a:r>
          </a:p>
          <a:p>
            <a:pPr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cat new_dict_dump.</a:t>
            </a:r>
            <a:r>
              <a:rPr lang="en-US" sz="1600" dirty="0">
                <a:solidFill>
                  <a:srgbClr val="236EBF"/>
                </a:solidFill>
                <a:latin typeface="Consolas" panose="020B0609020204030204" pitchFamily="49" charset="0"/>
              </a:rPr>
              <a:t>json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         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new_dict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{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123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bar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456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}}</a:t>
            </a:r>
          </a:p>
          <a:p>
            <a:pPr>
              <a:buNone/>
            </a:pPr>
            <a:endParaRPr lang="en-US" sz="1600" b="1" u="sng" dirty="0">
              <a:solidFill>
                <a:srgbClr val="207BB8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sz="1600" b="1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bulk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load new_dict_dump.</a:t>
            </a:r>
            <a:r>
              <a:rPr lang="en-US" sz="1600" dirty="0">
                <a:solidFill>
                  <a:srgbClr val="236EBF"/>
                </a:solidFill>
                <a:latin typeface="Consolas" panose="020B0609020204030204" pitchFamily="49" charset="0"/>
              </a:rPr>
              <a:t>json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Loading keys from new_dict_dump.</a:t>
            </a:r>
            <a:r>
              <a:rPr lang="en-US" sz="1600" dirty="0">
                <a:solidFill>
                  <a:srgbClr val="236EBF"/>
                </a:solidFill>
                <a:latin typeface="Consolas" panose="020B0609020204030204" pitchFamily="49" charset="0"/>
              </a:rPr>
              <a:t>json</a:t>
            </a:r>
            <a:endParaRPr lang="en-US" sz="16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endParaRPr lang="en-US" sz="16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new_dict                                    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new_dict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{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123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bar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456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7D1DA-6464-EA3B-4DF2-F121316C5A0D}"/>
              </a:ext>
            </a:extLst>
          </p:cNvPr>
          <p:cNvSpPr txBox="1"/>
          <p:nvPr/>
        </p:nvSpPr>
        <p:spPr>
          <a:xfrm>
            <a:off x="6792276" y="1079008"/>
            <a:ext cx="475202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Set new values with type preservation</a:t>
            </a:r>
            <a:endParaRPr lang="LID4096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86F8B6-AA10-A71E-F0E2-DEEDD3B0CDDE}"/>
              </a:ext>
            </a:extLst>
          </p:cNvPr>
          <p:cNvSpPr txBox="1"/>
          <p:nvPr/>
        </p:nvSpPr>
        <p:spPr>
          <a:xfrm>
            <a:off x="7241856" y="4919128"/>
            <a:ext cx="415766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Save to and load from files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23665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E457-C658-639A-B4E0-126AD8515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875D910-EADF-AD81-6912-397093D4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87695-B3BB-B620-16BD-3723EB0A7FD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CLI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ED22F-F826-92A2-54E7-F658E276212D}"/>
              </a:ext>
            </a:extLst>
          </p:cNvPr>
          <p:cNvSpPr txBox="1"/>
          <p:nvPr/>
        </p:nvSpPr>
        <p:spPr>
          <a:xfrm>
            <a:off x="1142246" y="590931"/>
            <a:ext cx="9464040" cy="599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detctor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eiger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Error: Key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detctor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does not exist. Did you mean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detector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?</a:t>
            </a:r>
            <a:endParaRPr lang="en-US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use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c to create otherwise.</a:t>
            </a:r>
          </a:p>
          <a:p>
            <a:pPr>
              <a:lnSpc>
                <a:spcPts val="2025"/>
              </a:lnSpc>
              <a:buNone/>
            </a:pPr>
            <a:endParaRPr lang="en-US" b="1" u="sng" dirty="0">
              <a:solidFill>
                <a:srgbClr val="207BB8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history new_dict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┏━━━━━━━━━━┳━━━━━━━━━━━━━━━━━━━━━━━━━━┳━━━━━━┳━━━━━━━━━━━━━━━━━━━━━┓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┃ Key      ┃ Value                    ┃ Type ┃ Timestamp           ┃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┡━━━━━━━━━━╇━━━━━━━━━━━━━━━━━━━━━━━━━━╇━━━━━━╇━━━━━━━━━━━━━━━━━━━━━┩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new_dict │ {}                       │ </a:t>
            </a:r>
            <a:r>
              <a:rPr lang="en-US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│ </a:t>
            </a:r>
            <a:r>
              <a:rPr lang="en-US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2026-05-28 17:10:20 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new_dict │ {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bar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     │ </a:t>
            </a:r>
            <a:r>
              <a:rPr lang="en-US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│ </a:t>
            </a:r>
            <a:r>
              <a:rPr lang="en-US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2026-05-28 17:10:23 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new_dict │ {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123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bar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456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 │ </a:t>
            </a:r>
            <a:r>
              <a:rPr lang="en-US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│ </a:t>
            </a:r>
            <a:r>
              <a:rPr lang="en-US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2026-05-28 17:16:52 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└──────────┴──────────────────────────┴──────┴─────────────────────┘</a:t>
            </a: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latin typeface="Consolas" panose="020B0609020204030204" pitchFamily="49" charset="0"/>
              </a:rPr>
              <a:t>$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tango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keystore </a:t>
            </a:r>
            <a:r>
              <a:rPr lang="" dirty="0">
                <a:solidFill>
                  <a:srgbClr val="207BB8"/>
                </a:solidFill>
                <a:latin typeface="Consolas" panose="020B0609020204030204" pitchFamily="49" charset="0"/>
              </a:rPr>
              <a:t>--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find </a:t>
            </a:r>
            <a:r>
              <a:rPr lang="" dirty="0">
                <a:solidFill>
                  <a:srgbClr val="08134A"/>
                </a:solidFill>
                <a:latin typeface="Consolas" panose="020B0609020204030204" pitchFamily="49" charset="0"/>
              </a:rPr>
              <a:t>max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           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┏━━━━━━━━━━━━━━━━━━━━━━━━━━━┳━━━━━━━┓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┃ jq Path                   ┃ Value ┃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┡━━━━━━━━━━━━━━━━━━━━━━━━━━━╇━━━━━━━┩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│ .loopfinder_max_tries     │ </a:t>
            </a:r>
            <a:r>
              <a:rPr lang="" dirty="0">
                <a:solidFill>
                  <a:srgbClr val="2AACB8"/>
                </a:solidFill>
                <a:latin typeface="Consolas" panose="020B0609020204030204" pitchFamily="49" charset="0"/>
              </a:rPr>
              <a:t>30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   │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│ .md3_alignmenty_limit.max │ </a:t>
            </a:r>
            <a:r>
              <a:rPr lang="" dirty="0">
                <a:solidFill>
                  <a:srgbClr val="2AACB8"/>
                </a:solidFill>
                <a:latin typeface="Consolas" panose="020B0609020204030204" pitchFamily="49" charset="0"/>
              </a:rPr>
              <a:t>0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    │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│ .md3_omega_limit.max      │ </a:t>
            </a:r>
            <a:r>
              <a:rPr lang="" dirty="0">
                <a:solidFill>
                  <a:srgbClr val="2AACB8"/>
                </a:solidFill>
                <a:latin typeface="Consolas" panose="020B0609020204030204" pitchFamily="49" charset="0"/>
              </a:rPr>
              <a:t>999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  │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└───────────────────────────┴───────┘</a:t>
            </a:r>
          </a:p>
          <a:p>
            <a:pPr>
              <a:lnSpc>
                <a:spcPts val="2025"/>
              </a:lnSpc>
              <a:buNone/>
            </a:pPr>
            <a:endParaRPr lang="en-US" b="1" u="sng" dirty="0">
              <a:solidFill>
                <a:srgbClr val="207BB8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delete new_dict 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Deleted key: new_dict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69FEF-6212-B4F6-CFFA-7FE45023BAB5}"/>
              </a:ext>
            </a:extLst>
          </p:cNvPr>
          <p:cNvSpPr txBox="1"/>
          <p:nvPr/>
        </p:nvSpPr>
        <p:spPr>
          <a:xfrm>
            <a:off x="6095999" y="4344178"/>
            <a:ext cx="594074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Key name suggestion on get/set</a:t>
            </a:r>
          </a:p>
          <a:p>
            <a:pPr algn="ctr"/>
            <a:r>
              <a:rPr lang="en-US" sz="2400" dirty="0"/>
              <a:t>Check history (property history in </a:t>
            </a:r>
            <a:r>
              <a:rPr lang="en-US" sz="2400" dirty="0" err="1"/>
              <a:t>TangoDB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/>
              <a:t>Recursively find keys matching</a:t>
            </a:r>
          </a:p>
          <a:p>
            <a:pPr algn="ctr"/>
            <a:r>
              <a:rPr lang="en-US" sz="2400" dirty="0"/>
              <a:t>Remove keys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06892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38D4A-BCDA-79D2-09C0-E2C09F6DB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C6E31A-00E7-A31F-5A83-3ACD43BB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45638-E4D6-9974-2C0C-4717647764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CLI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8FE74-62C8-DD83-D5BB-969CE92C4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452813"/>
            <a:ext cx="12192000" cy="1830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CA9E87-CD97-7640-6C9A-E8008EB12A09}"/>
              </a:ext>
            </a:extLst>
          </p:cNvPr>
          <p:cNvSpPr txBox="1"/>
          <p:nvPr/>
        </p:nvSpPr>
        <p:spPr>
          <a:xfrm>
            <a:off x="329086" y="4595981"/>
            <a:ext cx="696325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Create new tag for the active namespace with description and subset of tags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Check which tags exist</a:t>
            </a:r>
            <a:endParaRPr lang="LID4096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D8214-7B23-BD4A-4B22-FB3FFD452D46}"/>
              </a:ext>
            </a:extLst>
          </p:cNvPr>
          <p:cNvSpPr txBox="1"/>
          <p:nvPr/>
        </p:nvSpPr>
        <p:spPr>
          <a:xfrm>
            <a:off x="389332" y="590931"/>
            <a:ext cx="11368328" cy="16970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“Tags” feature  - save/restore a subset of keys under a "tag“ for a given namespace. A typical use case for this is to save certain values for specific configurations or state of your system and then be able to restore them later.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60E623-6404-0CAC-0255-F8B3A912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07" y="4477717"/>
            <a:ext cx="3524694" cy="6220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B430C1-160D-8D23-EC16-6D4DC22FBC0C}"/>
              </a:ext>
            </a:extLst>
          </p:cNvPr>
          <p:cNvSpPr txBox="1"/>
          <p:nvPr/>
        </p:nvSpPr>
        <p:spPr>
          <a:xfrm>
            <a:off x="7918008" y="5334644"/>
            <a:ext cx="4006693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Creates new “Free property”</a:t>
            </a:r>
          </a:p>
          <a:p>
            <a:pPr algn="ctr"/>
            <a:r>
              <a:rPr lang="en-US" sz="2400" dirty="0"/>
              <a:t> in TangoDB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66226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380B9-0586-EA7B-C11E-F3E86D50F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D6122A-6EE9-6E2A-5887-DA04BBA8096F}"/>
              </a:ext>
            </a:extLst>
          </p:cNvPr>
          <p:cNvSpPr txBox="1"/>
          <p:nvPr/>
        </p:nvSpPr>
        <p:spPr>
          <a:xfrm>
            <a:off x="152400" y="579882"/>
            <a:ext cx="11498580" cy="62478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</a:t>
            </a:r>
            <a:r>
              <a:rPr lang="en-US" sz="1600" dirty="0">
                <a:solidFill>
                  <a:srgbClr val="236EBF"/>
                </a:solidFill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detector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eiger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Set detector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eiger (</a:t>
            </a:r>
            <a:r>
              <a:rPr lang="en-US" sz="1600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buNone/>
            </a:pPr>
            <a:endParaRPr lang="en-US" sz="16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6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sz="1600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compare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tags backup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┏━━━━━━━━━━━━━━━━━━━━━━━━━━━┳━━━━━━━━━━━━━━━━━━━━━━━━━━━━━━━━━━━━━━━━━━━━━┳━━━━━━━━━━━━━━━━━━━━━━━━┓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┃ Key                       ┃ backup                                      ┃ current                ┃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┡━━━━━━━━━━━━━━━━━━━━━━━━━━━╇━━━━━━━━━━━━━━━━━━━━━━━━━━━━━━━━━━━━━━━━━━━━━╇━━━━━━━━━━━━━━━━━━━━━━━━┩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_</a:t>
            </a:r>
            <a:r>
              <a:rPr lang="en-US" sz="1600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keystore_description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│ </a:t>
            </a:r>
            <a:r>
              <a:rPr lang="en-US" sz="160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Backup of important keys from main config   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_</a:t>
            </a:r>
            <a:r>
              <a:rPr lang="en-US" sz="1600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keystore_keyset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│ [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detector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omega_reference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ssx_mode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] 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_</a:t>
            </a:r>
            <a:r>
              <a:rPr lang="en-US" sz="1600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keystore_timestamp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│ </a:t>
            </a:r>
            <a:r>
              <a:rPr lang="en-US" sz="160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2026-05-28T173158 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                      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highlight>
                  <a:srgbClr val="F4EFE6"/>
                </a:highlight>
                <a:latin typeface="Consolas" panose="020B0609020204030204" pitchFamily="49" charset="0"/>
              </a:rPr>
              <a:t>│ detector                  │ </a:t>
            </a:r>
            <a:r>
              <a:rPr lang="en-US" sz="1600" b="0" dirty="0" err="1">
                <a:solidFill>
                  <a:srgbClr val="236EBF"/>
                </a:solidFill>
                <a:effectLst/>
                <a:highlight>
                  <a:srgbClr val="F4EFE6"/>
                </a:highlight>
                <a:latin typeface="Consolas" panose="020B0609020204030204" pitchFamily="49" charset="0"/>
              </a:rPr>
              <a:t>jungfrau</a:t>
            </a:r>
            <a:r>
              <a:rPr lang="en-US" sz="1600" b="0" dirty="0">
                <a:solidFill>
                  <a:srgbClr val="236EBF"/>
                </a:solidFill>
                <a:effectLst/>
                <a:highlight>
                  <a:srgbClr val="F4EFE6"/>
                </a:highlight>
                <a:latin typeface="Consolas" panose="020B0609020204030204" pitchFamily="49" charset="0"/>
              </a:rPr>
              <a:t>                                    │ eiger    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emulate_detector_cover    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</a:t>
            </a:r>
            <a:r>
              <a:rPr lang="en-US" sz="16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emulate_detector_distance 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</a:t>
            </a:r>
            <a:r>
              <a:rPr lang="en-US" sz="16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emulate_safety_shutter    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</a:t>
            </a:r>
            <a:r>
              <a:rPr lang="en-US" sz="16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experiment_type           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osc      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feature_check_flux        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</a:t>
            </a:r>
            <a:r>
              <a:rPr lang="en-US" sz="16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ispyb_version             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production             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loopfinder_max_tries      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md3_alignmenty_limit      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{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   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md3_omega_limit           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{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16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999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 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oncall                    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[]                     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sample_delivery           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isara    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serialx_chip              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</a:t>
            </a:r>
            <a:r>
              <a:rPr lang="en-US" sz="1600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│ xbpm1_minimum_current     │ 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sz="16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                 │ </a:t>
            </a:r>
            <a:r>
              <a:rPr lang="en-US" sz="16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1e-10</a:t>
            </a: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                 │</a:t>
            </a:r>
          </a:p>
          <a:p>
            <a:pPr>
              <a:buNone/>
            </a:pPr>
            <a:r>
              <a:rPr lang="en-US" sz="16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└───────────────────────────┴─────────────────────────────────────────────┴────────────────────────┘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D0B24B-6A92-24AE-FB01-0532343C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5D806-761B-B2EE-4A0E-0DF92FD64B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CLI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08A53-8791-B0E0-91B4-9152784733C4}"/>
              </a:ext>
            </a:extLst>
          </p:cNvPr>
          <p:cNvSpPr txBox="1"/>
          <p:nvPr/>
        </p:nvSpPr>
        <p:spPr>
          <a:xfrm>
            <a:off x="5251607" y="829433"/>
            <a:ext cx="59407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Compare current config and tags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46932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C97D0-1E63-2204-007A-01F0CD35D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3CF612-DCAC-9CAC-B442-B74352EB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DFECC-0C4B-CC5F-F178-69282ED76E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CLI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17C99-656E-E635-4B8C-FBE8914D8ECE}"/>
              </a:ext>
            </a:extLst>
          </p:cNvPr>
          <p:cNvSpPr txBox="1"/>
          <p:nvPr/>
        </p:nvSpPr>
        <p:spPr>
          <a:xfrm>
            <a:off x="489940" y="671719"/>
            <a:ext cx="11212117" cy="599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latin typeface="Consolas" panose="020B0609020204030204" pitchFamily="49" charset="0"/>
              </a:rPr>
              <a:t>$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tango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keystore </a:t>
            </a:r>
            <a:r>
              <a:rPr lang="" dirty="0">
                <a:solidFill>
                  <a:srgbClr val="207BB8"/>
                </a:solidFill>
                <a:latin typeface="Consolas" panose="020B0609020204030204" pitchFamily="49" charset="0"/>
              </a:rPr>
              <a:t>--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save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tag backup detector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Updating tag: backup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      keys: [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detector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,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omega_reference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,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ssx_mode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’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]</a:t>
            </a:r>
          </a:p>
          <a:p>
            <a:pPr>
              <a:lnSpc>
                <a:spcPts val="2025"/>
              </a:lnSpc>
              <a:buNone/>
            </a:pPr>
            <a:endParaRPr lang="" dirty="0">
              <a:solidFill>
                <a:srgbClr val="236EBF"/>
              </a:solidFill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latin typeface="Consolas" panose="020B0609020204030204" pitchFamily="49" charset="0"/>
              </a:rPr>
              <a:t>$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tango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keystore </a:t>
            </a:r>
            <a:r>
              <a:rPr lang="" dirty="0">
                <a:solidFill>
                  <a:srgbClr val="207BB8"/>
                </a:solidFill>
                <a:latin typeface="Consolas" panose="020B0609020204030204" pitchFamily="49" charset="0"/>
              </a:rPr>
              <a:t>--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dump backup             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detector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: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eiger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omega_reference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: </a:t>
            </a:r>
            <a:r>
              <a:rPr lang="" dirty="0">
                <a:solidFill>
                  <a:srgbClr val="2AACB8"/>
                </a:solidFill>
                <a:latin typeface="Consolas" panose="020B0609020204030204" pitchFamily="49" charset="0"/>
              </a:rPr>
              <a:t>0.144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ssx_mode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: false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}</a:t>
            </a:r>
            <a:b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</a:br>
            <a:endParaRPr lang="" dirty="0">
              <a:solidFill>
                <a:srgbClr val="236EBF"/>
              </a:solidFill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latin typeface="Consolas" panose="020B0609020204030204" pitchFamily="49" charset="0"/>
              </a:rPr>
              <a:t>$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 tango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keystore </a:t>
            </a:r>
            <a:r>
              <a:rPr lang="" dirty="0">
                <a:solidFill>
                  <a:srgbClr val="207BB8"/>
                </a:solidFill>
                <a:latin typeface="Consolas" panose="020B0609020204030204" pitchFamily="49" charset="0"/>
              </a:rPr>
              <a:t>--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save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tag backup sample_delivery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Updating tag: backup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      keys: [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detector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,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omega_reference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,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ssx_mode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]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  new keys: [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'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sample_delivery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’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]</a:t>
            </a:r>
          </a:p>
          <a:p>
            <a:pPr>
              <a:lnSpc>
                <a:spcPts val="2025"/>
              </a:lnSpc>
              <a:buNone/>
            </a:pPr>
            <a:endParaRPr lang="" dirty="0">
              <a:solidFill>
                <a:srgbClr val="236EBF"/>
              </a:solidFill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latin typeface="Consolas" panose="020B0609020204030204" pitchFamily="49" charset="0"/>
              </a:rPr>
              <a:t>$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tango</a:t>
            </a:r>
            <a:r>
              <a:rPr lang="" dirty="0">
                <a:solidFill>
                  <a:srgbClr val="7B30D0"/>
                </a:solidFill>
                <a:latin typeface="Consolas" panose="020B0609020204030204" pitchFamily="49" charset="0"/>
              </a:rPr>
              <a:t>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keystore </a:t>
            </a:r>
            <a:r>
              <a:rPr lang="" dirty="0">
                <a:solidFill>
                  <a:srgbClr val="207BB8"/>
                </a:solidFill>
                <a:latin typeface="Consolas" panose="020B0609020204030204" pitchFamily="49" charset="0"/>
              </a:rPr>
              <a:t>--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dump backup                    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detector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: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eiger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omega_reference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: </a:t>
            </a:r>
            <a:r>
              <a:rPr lang="" dirty="0">
                <a:solidFill>
                  <a:srgbClr val="2AACB8"/>
                </a:solidFill>
                <a:latin typeface="Consolas" panose="020B0609020204030204" pitchFamily="49" charset="0"/>
              </a:rPr>
              <a:t>0.144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sample_delivery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: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isara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  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A44185"/>
                </a:solidFill>
                <a:latin typeface="Consolas" panose="020B0609020204030204" pitchFamily="49" charset="0"/>
              </a:rPr>
              <a:t>ssx_mode</a:t>
            </a:r>
            <a:r>
              <a:rPr lang="" dirty="0">
                <a:solidFill>
                  <a:srgbClr val="D86DB6"/>
                </a:solidFill>
                <a:latin typeface="Consolas" panose="020B0609020204030204" pitchFamily="49" charset="0"/>
              </a:rPr>
              <a:t>"</a:t>
            </a: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: false</a:t>
            </a:r>
          </a:p>
          <a:p>
            <a:pPr>
              <a:lnSpc>
                <a:spcPts val="2025"/>
              </a:lnSpc>
              <a:buNone/>
            </a:pPr>
            <a:r>
              <a:rPr lang="" dirty="0">
                <a:solidFill>
                  <a:srgbClr val="236EBF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F1C4B-69BE-F8BC-CF26-669816139A27}"/>
              </a:ext>
            </a:extLst>
          </p:cNvPr>
          <p:cNvSpPr txBox="1"/>
          <p:nvPr/>
        </p:nvSpPr>
        <p:spPr>
          <a:xfrm>
            <a:off x="5437602" y="5423352"/>
            <a:ext cx="61598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Update tag keys from the main namespace</a:t>
            </a:r>
          </a:p>
          <a:p>
            <a:pPr algn="ctr"/>
            <a:r>
              <a:rPr lang="en-US" sz="2400" dirty="0"/>
              <a:t>Add new keys to tags</a:t>
            </a:r>
          </a:p>
        </p:txBody>
      </p:sp>
    </p:spTree>
    <p:extLst>
      <p:ext uri="{BB962C8B-B14F-4D97-AF65-F5344CB8AC3E}">
        <p14:creationId xmlns:p14="http://schemas.microsoft.com/office/powerpoint/2010/main" val="409657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DD5DE-6B60-6754-0D19-E75611827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761D6EE-AB32-C986-9EDB-D79AEB67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49A0F-2C56-FE12-5DAB-04C34FEDD0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CLI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AF9C0-1A3D-08A4-A1D2-845DC5056707}"/>
              </a:ext>
            </a:extLst>
          </p:cNvPr>
          <p:cNvSpPr txBox="1"/>
          <p:nvPr/>
        </p:nvSpPr>
        <p:spPr>
          <a:xfrm>
            <a:off x="141325" y="5007854"/>
            <a:ext cx="1190934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Restore values from tag (</a:t>
            </a:r>
            <a:r>
              <a:rPr lang="en-US" sz="2400" i="1" dirty="0"/>
              <a:t>last loaded tag name is saved in the main namespace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/>
              <a:t>Dump tags to files</a:t>
            </a:r>
          </a:p>
          <a:p>
            <a:pPr algn="ctr"/>
            <a:r>
              <a:rPr lang="en-US" sz="2400" dirty="0"/>
              <a:t>Delete tags (</a:t>
            </a:r>
            <a:r>
              <a:rPr lang="en-US" sz="2400" i="1" dirty="0"/>
              <a:t>with “fool-proofing”</a:t>
            </a:r>
            <a:r>
              <a:rPr lang="en-US" sz="24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07F2-3DD7-E8E5-11E6-3F1EE114B1EF}"/>
              </a:ext>
            </a:extLst>
          </p:cNvPr>
          <p:cNvSpPr txBox="1"/>
          <p:nvPr/>
        </p:nvSpPr>
        <p:spPr>
          <a:xfrm>
            <a:off x="489940" y="671719"/>
            <a:ext cx="11212117" cy="4196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load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tag backup</a:t>
            </a: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_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keystore_last_loaded_tag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b="0" dirty="0" err="1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keystore_last_loaded_tag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backup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025"/>
              </a:lnSpc>
              <a:buNone/>
            </a:pP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dump backup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236EBF"/>
                </a:solidFill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backup_config.json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cat 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backup_config.json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detector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jungfrau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omega_reference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0.144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ssx_mode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false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025"/>
              </a:lnSpc>
              <a:buNone/>
            </a:pP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delete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tag backup  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Are you sure you want to delete the tagged snapshot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backup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?</a:t>
            </a:r>
            <a:endParaRPr lang="en-US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Type confirmation code to continue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6432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6432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Deleted tagged snapshot: backup</a:t>
            </a:r>
          </a:p>
        </p:txBody>
      </p:sp>
    </p:spTree>
    <p:extLst>
      <p:ext uri="{BB962C8B-B14F-4D97-AF65-F5344CB8AC3E}">
        <p14:creationId xmlns:p14="http://schemas.microsoft.com/office/powerpoint/2010/main" val="35947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EDA3D-8783-B283-7E71-CAD9D9D64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D77B04A-3413-C438-2485-7EB06354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EF522-8925-0D1B-0B82-FA315D1623E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 imported package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B42E5-70DA-3B8A-19B8-FA68A8D34EED}"/>
              </a:ext>
            </a:extLst>
          </p:cNvPr>
          <p:cNvSpPr txBox="1"/>
          <p:nvPr/>
        </p:nvSpPr>
        <p:spPr>
          <a:xfrm>
            <a:off x="1352549" y="722192"/>
            <a:ext cx="9486900" cy="5221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tango_keystore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F8E6D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TangoKeystore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b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Initialize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TangoKeystore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>
              <a:lnSpc>
                <a:spcPts val="2025"/>
              </a:lnSpc>
              <a:buNone/>
            </a:pPr>
            <a:b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Store values with automatic type preservation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keystore.put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omega_reference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1.2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must_exist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keystore.put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iteration_count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must_exist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keystore.put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is_enabled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B1108E"/>
                </a:solidFill>
                <a:effectLst/>
                <a:latin typeface="Consolas" panose="020B0609020204030204" pitchFamily="49" charset="0"/>
              </a:rPr>
              <a:t>must_exist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970C7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025"/>
              </a:lnSpc>
              <a:buNone/>
            </a:pPr>
            <a:b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Retrieve with correct types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omega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keystore.get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omega_reference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Returns float 1.2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count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keystore.get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iteration_count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Returns int 42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enabled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keystore.get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is_enabled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     </a:t>
            </a:r>
            <a:r>
              <a:rPr lang="en-US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Returns bool True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b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08134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(omega))  </a:t>
            </a:r>
            <a:r>
              <a:rPr lang="en-US" b="0" dirty="0">
                <a:solidFill>
                  <a:srgbClr val="7A7E85"/>
                </a:solidFill>
                <a:effectLst/>
                <a:latin typeface="Consolas" panose="020B0609020204030204" pitchFamily="49" charset="0"/>
              </a:rPr>
              <a:t># &lt;class 'float'&gt;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18769-661F-8D42-E9D5-271A986E697F}"/>
              </a:ext>
            </a:extLst>
          </p:cNvPr>
          <p:cNvSpPr txBox="1"/>
          <p:nvPr/>
        </p:nvSpPr>
        <p:spPr>
          <a:xfrm>
            <a:off x="2478581" y="5968508"/>
            <a:ext cx="72348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Most features available for CLI can be used in the code</a:t>
            </a:r>
          </a:p>
        </p:txBody>
      </p:sp>
    </p:spTree>
    <p:extLst>
      <p:ext uri="{BB962C8B-B14F-4D97-AF65-F5344CB8AC3E}">
        <p14:creationId xmlns:p14="http://schemas.microsoft.com/office/powerpoint/2010/main" val="246929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2EE29-FF15-729F-BB4B-999AEA41C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4F17689-2305-E81B-C347-B4FCA7E2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8B667-0A67-3697-77B0-A4F4DA49A56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is already available!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188E4-E822-826B-C9D9-560B86E774EB}"/>
              </a:ext>
            </a:extLst>
          </p:cNvPr>
          <p:cNvSpPr txBox="1"/>
          <p:nvPr/>
        </p:nvSpPr>
        <p:spPr>
          <a:xfrm>
            <a:off x="2224086" y="5477181"/>
            <a:ext cx="749141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2"/>
              </a:rPr>
              <a:t>https://gitlab.com/MaxIV/tools/tango-keystore/</a:t>
            </a:r>
            <a:endParaRPr lang="en-US" sz="2000" dirty="0">
              <a:hlinkClick r:id="rId3"/>
            </a:endParaRPr>
          </a:p>
          <a:p>
            <a:pPr algn="ctr"/>
            <a:r>
              <a:rPr lang="LID4096" sz="2000" dirty="0">
                <a:hlinkClick r:id="rId3"/>
              </a:rPr>
              <a:t>https://pypi.org/project/tango-keystore/</a:t>
            </a:r>
            <a:endParaRPr lang="en-US" sz="2000" dirty="0"/>
          </a:p>
          <a:p>
            <a:pPr algn="ctr"/>
            <a:r>
              <a:rPr lang="en-US" sz="2000" dirty="0">
                <a:hlinkClick r:id="rId4"/>
              </a:rPr>
              <a:t>https://prefix.dev/channels/conda-forge/packages/tango-keystore</a:t>
            </a:r>
            <a:endParaRPr lang="LID4096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BA529B-0FB6-FA8D-AE30-C1E08B09D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0958"/>
            <a:ext cx="7491412" cy="3705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246F32-DD18-974A-3740-1B1110AC3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540" y="3525214"/>
            <a:ext cx="4734586" cy="1714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05D843-6691-B8BC-066A-846ED9C4E4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9016"/>
          <a:stretch>
            <a:fillRect/>
          </a:stretch>
        </p:blipFill>
        <p:spPr>
          <a:xfrm>
            <a:off x="6770027" y="906417"/>
            <a:ext cx="5421973" cy="23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6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67E52-92FF-7E4E-D8B0-EDE3D1FC6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DE2A-DB37-C2A8-C5C2-96E750BE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546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0CF3485-E607-8241-9076-08730119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48D38-79A5-90A7-A09D-5AA2696231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Different ways to store configuration in Tango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2DCAB-A10B-FB28-0DE9-2D5B9B95E56D}"/>
              </a:ext>
            </a:extLst>
          </p:cNvPr>
          <p:cNvSpPr txBox="1"/>
          <p:nvPr/>
        </p:nvSpPr>
        <p:spPr>
          <a:xfrm>
            <a:off x="1580947" y="753745"/>
            <a:ext cx="27451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Device Properties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9A679-6C29-3530-52F4-418678A67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533561"/>
            <a:ext cx="4168140" cy="7645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27EAAC-3626-EC9B-CE49-011E6D4C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422" y="1320487"/>
            <a:ext cx="4239340" cy="168697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741551-C563-E1EB-893D-5C467DB17582}"/>
              </a:ext>
            </a:extLst>
          </p:cNvPr>
          <p:cNvCxnSpPr>
            <a:cxnSpLocks/>
          </p:cNvCxnSpPr>
          <p:nvPr/>
        </p:nvCxnSpPr>
        <p:spPr>
          <a:xfrm flipV="1">
            <a:off x="6454140" y="1836420"/>
            <a:ext cx="1790700" cy="8458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pyhdbpp_tangobox_config">
            <a:extLst>
              <a:ext uri="{FF2B5EF4-FFF2-40B4-BE49-F238E27FC236}">
                <a16:creationId xmlns:a16="http://schemas.microsoft.com/office/drawing/2014/main" id="{80670859-4AED-2292-FDA6-ACC5E4D53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257" y="3526475"/>
            <a:ext cx="9188725" cy="17869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4B5813-E000-051D-97F1-FB1B74E09D3E}"/>
              </a:ext>
            </a:extLst>
          </p:cNvPr>
          <p:cNvSpPr txBox="1"/>
          <p:nvPr/>
        </p:nvSpPr>
        <p:spPr>
          <a:xfrm>
            <a:off x="7720508" y="745740"/>
            <a:ext cx="250004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Class Properties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15BCE-144F-43FA-DB5A-41849D97350A}"/>
              </a:ext>
            </a:extLst>
          </p:cNvPr>
          <p:cNvSpPr txBox="1"/>
          <p:nvPr/>
        </p:nvSpPr>
        <p:spPr>
          <a:xfrm>
            <a:off x="4427792" y="2549732"/>
            <a:ext cx="194957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Files on disk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578C6-B6AC-2DE7-F833-2EBB2D3BC834}"/>
              </a:ext>
            </a:extLst>
          </p:cNvPr>
          <p:cNvSpPr txBox="1"/>
          <p:nvPr/>
        </p:nvSpPr>
        <p:spPr>
          <a:xfrm>
            <a:off x="4326122" y="5422799"/>
            <a:ext cx="24183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Free Properties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54566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E2CF1-EBA2-D541-394B-8386C71CD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354648D-2FE8-690E-9FE4-C21A064A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766EF-8B27-A9B1-D8A4-ABBEC57A131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Sardana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54044-CA92-16D9-590B-553848DB4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7" y="1607562"/>
            <a:ext cx="5835466" cy="17816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784B66E-B6DB-AA71-8237-93AF3088A5F9}"/>
              </a:ext>
            </a:extLst>
          </p:cNvPr>
          <p:cNvSpPr txBox="1"/>
          <p:nvPr/>
        </p:nvSpPr>
        <p:spPr>
          <a:xfrm>
            <a:off x="6841306" y="680624"/>
            <a:ext cx="456438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Sardana custom settings file</a:t>
            </a:r>
          </a:p>
          <a:p>
            <a:pPr algn="ctr"/>
            <a:r>
              <a:rPr lang="en-US" sz="2400" dirty="0"/>
              <a:t>(Permanent settings)</a:t>
            </a:r>
            <a:endParaRPr lang="LID4096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E05F32-C9C6-9299-2DCD-79A9BDF781CB}"/>
              </a:ext>
            </a:extLst>
          </p:cNvPr>
          <p:cNvSpPr txBox="1"/>
          <p:nvPr/>
        </p:nvSpPr>
        <p:spPr>
          <a:xfrm>
            <a:off x="1252696" y="5325183"/>
            <a:ext cx="948297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Macro environment variables (also saved in </a:t>
            </a:r>
            <a:r>
              <a:rPr lang="en-US" sz="2400" i="1" dirty="0"/>
              <a:t>macro.properties</a:t>
            </a:r>
            <a:r>
              <a:rPr lang="en-US" sz="2400" dirty="0"/>
              <a:t> file)</a:t>
            </a:r>
          </a:p>
          <a:p>
            <a:pPr algn="ctr"/>
            <a:r>
              <a:rPr lang="en-US" sz="2400" dirty="0"/>
              <a:t>The variables are fully accessible and can be modified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It’s now possible to use </a:t>
            </a:r>
            <a:r>
              <a:rPr lang="en-US" sz="2400" b="1" dirty="0" err="1">
                <a:solidFill>
                  <a:srgbClr val="FF0000"/>
                </a:solidFill>
              </a:rPr>
              <a:t>TangoDBEnvironmentBackend</a:t>
            </a:r>
            <a:r>
              <a:rPr lang="en-US" sz="2400" b="1" dirty="0">
                <a:solidFill>
                  <a:srgbClr val="FF0000"/>
                </a:solidFill>
              </a:rPr>
              <a:t> in Sardana 3.7.0!</a:t>
            </a:r>
            <a:endParaRPr lang="LID4096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0984FB-B6E3-F3C6-EBB8-4B0D2FBA2E5E}"/>
              </a:ext>
            </a:extLst>
          </p:cNvPr>
          <p:cNvSpPr txBox="1"/>
          <p:nvPr/>
        </p:nvSpPr>
        <p:spPr>
          <a:xfrm>
            <a:off x="166646" y="680624"/>
            <a:ext cx="599548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Tango Properties</a:t>
            </a:r>
          </a:p>
          <a:p>
            <a:pPr algn="ctr"/>
            <a:r>
              <a:rPr lang="en-US" sz="2400" dirty="0"/>
              <a:t>(modules can be reloaded during the runtime)</a:t>
            </a:r>
            <a:endParaRPr lang="LID4096" sz="24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2B09097-E8FC-220F-9F00-7D2FB9437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98" y="3485127"/>
            <a:ext cx="8973802" cy="177189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8404D16-B988-77A4-BEDF-0C655025F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020" y="1740652"/>
            <a:ext cx="5835466" cy="10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D9A1-3511-FDC3-5ABF-DB0A9B8B2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731C416-1A78-DBE1-B476-C1A1E4EC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B4FC8-D48A-4789-D76B-A575C8816E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MxCube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20042F4-2E29-823D-023F-B246BA76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36" y="1104294"/>
            <a:ext cx="6694232" cy="3318670"/>
          </a:xfrm>
          <a:prstGeom prst="rect">
            <a:avLst/>
          </a:prstGeom>
        </p:spPr>
      </p:pic>
      <p:pic>
        <p:nvPicPr>
          <p:cNvPr id="8" name="Picture 7" descr="MXCuBE collaboration homepage">
            <a:extLst>
              <a:ext uri="{FF2B5EF4-FFF2-40B4-BE49-F238E27FC236}">
                <a16:creationId xmlns:a16="http://schemas.microsoft.com/office/drawing/2014/main" id="{990BD0B5-B2EE-5204-6EC4-9943E3AD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524" y="1"/>
            <a:ext cx="789476" cy="1007842"/>
          </a:xfrm>
          <a:prstGeom prst="rect">
            <a:avLst/>
          </a:prstGeom>
        </p:spPr>
      </p:pic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C23F3A8E-F5CD-B3A0-2ECA-13205B9B4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679180"/>
              </p:ext>
            </p:extLst>
          </p:nvPr>
        </p:nvGraphicFramePr>
        <p:xfrm>
          <a:off x="567144" y="896036"/>
          <a:ext cx="4249326" cy="32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Prostokąt zaokrąglony 4">
            <a:extLst>
              <a:ext uri="{FF2B5EF4-FFF2-40B4-BE49-F238E27FC236}">
                <a16:creationId xmlns:a16="http://schemas.microsoft.com/office/drawing/2014/main" id="{F0BB937A-DB98-A296-4B69-75BEB8A719C2}"/>
              </a:ext>
            </a:extLst>
          </p:cNvPr>
          <p:cNvSpPr/>
          <p:nvPr/>
        </p:nvSpPr>
        <p:spPr>
          <a:xfrm>
            <a:off x="567144" y="4317975"/>
            <a:ext cx="4249327" cy="609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Detector, Sample Changer, Beamline, HPC</a:t>
            </a:r>
          </a:p>
        </p:txBody>
      </p:sp>
      <p:sp>
        <p:nvSpPr>
          <p:cNvPr id="30" name="Nawias klamrowy otwierający 7">
            <a:extLst>
              <a:ext uri="{FF2B5EF4-FFF2-40B4-BE49-F238E27FC236}">
                <a16:creationId xmlns:a16="http://schemas.microsoft.com/office/drawing/2014/main" id="{356359F0-0FA9-87EF-9C42-47095A29C56B}"/>
              </a:ext>
            </a:extLst>
          </p:cNvPr>
          <p:cNvSpPr/>
          <p:nvPr/>
        </p:nvSpPr>
        <p:spPr>
          <a:xfrm>
            <a:off x="403061" y="2533717"/>
            <a:ext cx="136254" cy="14216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ole tekstowe 8">
            <a:extLst>
              <a:ext uri="{FF2B5EF4-FFF2-40B4-BE49-F238E27FC236}">
                <a16:creationId xmlns:a16="http://schemas.microsoft.com/office/drawing/2014/main" id="{176A96D1-3F8F-C3AE-8578-BA78EA55A3FB}"/>
              </a:ext>
            </a:extLst>
          </p:cNvPr>
          <p:cNvSpPr txBox="1"/>
          <p:nvPr/>
        </p:nvSpPr>
        <p:spPr>
          <a:xfrm rot="16200000">
            <a:off x="-571451" y="3031266"/>
            <a:ext cx="162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mxcubecore</a:t>
            </a:r>
          </a:p>
        </p:txBody>
      </p:sp>
      <p:sp>
        <p:nvSpPr>
          <p:cNvPr id="32" name="Nawias klamrowy otwierający 9">
            <a:extLst>
              <a:ext uri="{FF2B5EF4-FFF2-40B4-BE49-F238E27FC236}">
                <a16:creationId xmlns:a16="http://schemas.microsoft.com/office/drawing/2014/main" id="{A6753A65-ADB1-2A47-DE35-147F550EFBAF}"/>
              </a:ext>
            </a:extLst>
          </p:cNvPr>
          <p:cNvSpPr/>
          <p:nvPr/>
        </p:nvSpPr>
        <p:spPr>
          <a:xfrm>
            <a:off x="430890" y="896036"/>
            <a:ext cx="136254" cy="14901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ole tekstowe 10">
            <a:extLst>
              <a:ext uri="{FF2B5EF4-FFF2-40B4-BE49-F238E27FC236}">
                <a16:creationId xmlns:a16="http://schemas.microsoft.com/office/drawing/2014/main" id="{04A97072-FFA9-331C-21CD-D189BD46D828}"/>
              </a:ext>
            </a:extLst>
          </p:cNvPr>
          <p:cNvSpPr txBox="1"/>
          <p:nvPr/>
        </p:nvSpPr>
        <p:spPr>
          <a:xfrm rot="16200000">
            <a:off x="-575764" y="1540977"/>
            <a:ext cx="161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mxcubeweb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4B69CD-A1BE-660D-0BEC-9A51D3652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050831"/>
              </p:ext>
            </p:extLst>
          </p:nvPr>
        </p:nvGraphicFramePr>
        <p:xfrm>
          <a:off x="499017" y="4978718"/>
          <a:ext cx="11057709" cy="123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D46BE7-346A-F9D3-B1B9-B2CCA995D358}"/>
              </a:ext>
            </a:extLst>
          </p:cNvPr>
          <p:cNvCxnSpPr>
            <a:cxnSpLocks/>
          </p:cNvCxnSpPr>
          <p:nvPr/>
        </p:nvCxnSpPr>
        <p:spPr>
          <a:xfrm flipH="1" flipV="1">
            <a:off x="4816470" y="5840710"/>
            <a:ext cx="1" cy="41621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A58B01-B1BE-DE21-B4E2-F1C2EBDF3AA0}"/>
              </a:ext>
            </a:extLst>
          </p:cNvPr>
          <p:cNvSpPr txBox="1"/>
          <p:nvPr/>
        </p:nvSpPr>
        <p:spPr>
          <a:xfrm>
            <a:off x="281941" y="6273070"/>
            <a:ext cx="1033800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Classes dynamically loaded from YAML/XML. </a:t>
            </a:r>
            <a:r>
              <a:rPr lang="en-US" sz="2400" dirty="0">
                <a:highlight>
                  <a:srgbClr val="FFFF00"/>
                </a:highlight>
              </a:rPr>
              <a:t>Can’t be “reloaded” without restart.</a:t>
            </a:r>
            <a:endParaRPr lang="LID4096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484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DA137-E80D-A4FE-3CD3-0523780D1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EFACE42-2860-745C-B48F-1F556B4D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6A8E6-8495-F5D1-3E89-51380FBBBA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MicroMAX MXCuBE configuration dashboard</a:t>
            </a:r>
          </a:p>
        </p:txBody>
      </p:sp>
      <p:pic>
        <p:nvPicPr>
          <p:cNvPr id="7" name="Picture 6" descr="Dashboard screenshot">
            <a:extLst>
              <a:ext uri="{FF2B5EF4-FFF2-40B4-BE49-F238E27FC236}">
                <a16:creationId xmlns:a16="http://schemas.microsoft.com/office/drawing/2014/main" id="{F805EAA6-B8AD-5209-0B2F-4BD8BFB3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34" y="590931"/>
            <a:ext cx="5791410" cy="483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527606-0035-EC4F-D774-2ED54833CAB0}"/>
              </a:ext>
            </a:extLst>
          </p:cNvPr>
          <p:cNvSpPr txBox="1"/>
          <p:nvPr/>
        </p:nvSpPr>
        <p:spPr>
          <a:xfrm>
            <a:off x="6606644" y="825068"/>
            <a:ext cx="5455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👍Web interface, easy to use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🙈Not so easy to extend and adapt to all beamline requirements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👎Needs to be hosted and configured independently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👎Attached to one instance of </a:t>
            </a:r>
            <a:r>
              <a:rPr lang="en-US" sz="2800" dirty="0" err="1"/>
              <a:t>MXCuBE</a:t>
            </a:r>
            <a:r>
              <a:rPr lang="en-US" sz="2800" dirty="0"/>
              <a:t> – hard to switch between test and production</a:t>
            </a:r>
            <a:endParaRPr lang="LID4096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56080-0773-7FAF-99BC-0664466A46BD}"/>
              </a:ext>
            </a:extLst>
          </p:cNvPr>
          <p:cNvSpPr txBox="1"/>
          <p:nvPr/>
        </p:nvSpPr>
        <p:spPr>
          <a:xfrm>
            <a:off x="1120034" y="5766456"/>
            <a:ext cx="955553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we use TangoDB and Free properties?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39986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4B75A-F47C-95F6-A919-DB5E1683F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7B6C9D5-91FE-56C1-81A2-03F95529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ED6B3-B211-4DFD-A049-DCB95ACB80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Tango properties are stored and read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B2A8F-8C5C-9438-D9E5-96F88220D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91" y="1286502"/>
            <a:ext cx="7358962" cy="2434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5644D3-95CE-FD16-55D7-399E5F52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68" y="4017867"/>
            <a:ext cx="7203661" cy="1950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ABBAB-FE8A-EE52-8AB4-F7C8F3CC539F}"/>
              </a:ext>
            </a:extLst>
          </p:cNvPr>
          <p:cNvSpPr txBox="1"/>
          <p:nvPr/>
        </p:nvSpPr>
        <p:spPr>
          <a:xfrm>
            <a:off x="8057321" y="1721872"/>
            <a:ext cx="3990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Types for device and class properties are defined in the device code</a:t>
            </a:r>
            <a:endParaRPr lang="LID4096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90379-3A02-C91F-159F-3BF29F2BA8E4}"/>
              </a:ext>
            </a:extLst>
          </p:cNvPr>
          <p:cNvSpPr txBox="1"/>
          <p:nvPr/>
        </p:nvSpPr>
        <p:spPr>
          <a:xfrm>
            <a:off x="207697" y="4084988"/>
            <a:ext cx="4635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Free properties have no “owner” and different clients must know </a:t>
            </a:r>
          </a:p>
          <a:p>
            <a:pPr algn="ctr"/>
            <a:r>
              <a:rPr lang="en-US" sz="2800" dirty="0"/>
              <a:t>how to interpret and parse it!</a:t>
            </a:r>
            <a:endParaRPr lang="LID4096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1F6BB-3C81-7280-E871-74291091E551}"/>
              </a:ext>
            </a:extLst>
          </p:cNvPr>
          <p:cNvSpPr txBox="1"/>
          <p:nvPr/>
        </p:nvSpPr>
        <p:spPr>
          <a:xfrm>
            <a:off x="1656522" y="539095"/>
            <a:ext cx="88789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Property values can come in </a:t>
            </a:r>
            <a:r>
              <a:rPr lang="en-US" i="1" dirty="0">
                <a:solidFill>
                  <a:srgbClr val="FF0000"/>
                </a:solidFill>
              </a:rPr>
              <a:t>several different data formats</a:t>
            </a:r>
            <a:r>
              <a:rPr lang="en-US" i="1" dirty="0"/>
              <a:t>, </a:t>
            </a:r>
          </a:p>
          <a:p>
            <a:pPr algn="ctr"/>
            <a:r>
              <a:rPr lang="en-US" i="1" dirty="0"/>
              <a:t>depending on the complexity and requirements of the device or class. (Tango documentation)</a:t>
            </a: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301745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856EA-298F-DA63-E668-0F4408435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7FB6D48-F150-B122-C6C5-FC1E8F0C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DBCCF-33E5-C23F-5DDD-7D08A95A26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3B7DF-E4BE-CFFE-2152-1DF8D145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78" y="590931"/>
            <a:ext cx="7993041" cy="4572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280250-D5E6-C539-D1FB-17A83A31EF2D}"/>
              </a:ext>
            </a:extLst>
          </p:cNvPr>
          <p:cNvSpPr txBox="1"/>
          <p:nvPr/>
        </p:nvSpPr>
        <p:spPr>
          <a:xfrm>
            <a:off x="1977388" y="5251550"/>
            <a:ext cx="8237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 Python module for managing key-value pairs in Tango database’s Free Property section while preserving Python types.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14798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91D3C-1140-FE85-4597-29FA3AB2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76B4B4A-585B-F091-2B38-8D486F34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EDF37-24C0-C128-9310-4B0AF72713D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6510B-F8AA-F42A-DE84-D0945F1A9CD7}"/>
              </a:ext>
            </a:extLst>
          </p:cNvPr>
          <p:cNvSpPr txBox="1"/>
          <p:nvPr/>
        </p:nvSpPr>
        <p:spPr>
          <a:xfrm>
            <a:off x="224789" y="1064729"/>
            <a:ext cx="1174242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Preserves original Python types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int, float, str, bool, list, dict, None</a:t>
            </a:r>
            <a:r>
              <a:rPr lang="en-US" sz="2400" dirty="0"/>
              <a:t>)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Key name validation, which means that keys are also valid Python identifiers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Automatic serialization/deserialization using JSON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Key existence checking. No default values, keys must exist before being accessed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Bulk operations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get_all, clear</a:t>
            </a:r>
            <a:r>
              <a:rPr lang="en-US" sz="24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Save to and load from files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Create </a:t>
            </a:r>
            <a:r>
              <a:rPr lang="en-US" sz="2400"/>
              <a:t>and restore tags </a:t>
            </a:r>
            <a:r>
              <a:rPr lang="en-US" sz="2400" dirty="0"/>
              <a:t>- “snapshots” of values to switch between different set of values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be used as CLI or imported package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486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A1018-95E0-4C10-92DB-E5B3CD5C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2AF75A1-5E1A-6BBC-89DD-2747039E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3C8A2-2A81-28E8-7028-07577B7CEF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Tango Keystore CLI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1A1390-BE08-5B8D-8F68-0A257471867D}"/>
              </a:ext>
            </a:extLst>
          </p:cNvPr>
          <p:cNvSpPr txBox="1"/>
          <p:nvPr/>
        </p:nvSpPr>
        <p:spPr>
          <a:xfrm>
            <a:off x="99060" y="610136"/>
            <a:ext cx="6126480" cy="54784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sz="1400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    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detector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eiger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emulate_detector_cover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false,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emulate_detector_distance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false,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emulate_safety_shutter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false,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experiment_type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osc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feature_check_flux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true,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ispyb_version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production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loopfinder_max_tries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md3_alignmenty_limit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},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md3_omega_limit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},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omega_reference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0.144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oncall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[],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sample_delivery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isara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serialx_chip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false,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ssx_mode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false,</a:t>
            </a: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xbpm1_minimum_current</a:t>
            </a:r>
            <a:r>
              <a:rPr lang="en-US" sz="1400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400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1e-07</a:t>
            </a:r>
            <a:endParaRPr lang="en-US" sz="1400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400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D98337-EB8C-C057-6174-F2C6F584AC5E}"/>
              </a:ext>
            </a:extLst>
          </p:cNvPr>
          <p:cNvSpPr txBox="1"/>
          <p:nvPr/>
        </p:nvSpPr>
        <p:spPr>
          <a:xfrm>
            <a:off x="4861560" y="1728593"/>
            <a:ext cx="7155180" cy="21441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new_dict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{"foo": 1, "bar": 2}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Error: Key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new_dict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does not exist. Use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c to create.</a:t>
            </a:r>
          </a:p>
          <a:p>
            <a:pPr>
              <a:lnSpc>
                <a:spcPts val="2025"/>
              </a:lnSpc>
              <a:buNone/>
            </a:pP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c new_dict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{}                 </a:t>
            </a: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Set new_dict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{} (</a:t>
            </a:r>
            <a:r>
              <a:rPr lang="en-US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025"/>
              </a:lnSpc>
              <a:buNone/>
            </a:pP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1" u="sng" dirty="0">
                <a:solidFill>
                  <a:srgbClr val="207BB8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tango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keystore new_dict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{"foo": 1, "bar": 2}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b="0" dirty="0">
              <a:solidFill>
                <a:srgbClr val="236EBF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025"/>
              </a:lnSpc>
              <a:buNone/>
            </a:pP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Set new_dict </a:t>
            </a:r>
            <a:r>
              <a:rPr lang="en-US" b="0" dirty="0">
                <a:solidFill>
                  <a:srgbClr val="7B30D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A44185"/>
                </a:solidFill>
                <a:effectLst/>
                <a:latin typeface="Consolas" panose="020B0609020204030204" pitchFamily="49" charset="0"/>
              </a:rPr>
              <a:t>bar</a:t>
            </a:r>
            <a:r>
              <a:rPr lang="en-US" b="0" dirty="0">
                <a:solidFill>
                  <a:srgbClr val="D86DB6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2AACB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} (</a:t>
            </a:r>
            <a:r>
              <a:rPr lang="en-US" b="0" dirty="0">
                <a:solidFill>
                  <a:srgbClr val="DC3EB7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b="0" dirty="0">
                <a:solidFill>
                  <a:srgbClr val="236EBF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13B5F2-1BBD-5078-26DE-3340EB49B1B9}"/>
              </a:ext>
            </a:extLst>
          </p:cNvPr>
          <p:cNvSpPr txBox="1"/>
          <p:nvPr/>
        </p:nvSpPr>
        <p:spPr>
          <a:xfrm>
            <a:off x="277177" y="5956506"/>
            <a:ext cx="577024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List all keys and values in “namespace” (</a:t>
            </a:r>
            <a:r>
              <a:rPr lang="en-US" sz="2400" dirty="0" err="1"/>
              <a:t>TangoKeystore</a:t>
            </a:r>
            <a:r>
              <a:rPr lang="en-US" sz="2400" dirty="0"/>
              <a:t> by default)</a:t>
            </a:r>
            <a:endParaRPr lang="LID4096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3FBEE9-8E45-F047-90F8-52F904A2F8CD}"/>
              </a:ext>
            </a:extLst>
          </p:cNvPr>
          <p:cNvSpPr txBox="1"/>
          <p:nvPr/>
        </p:nvSpPr>
        <p:spPr>
          <a:xfrm>
            <a:off x="6350793" y="4014668"/>
            <a:ext cx="417671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Create new keys</a:t>
            </a:r>
          </a:p>
          <a:p>
            <a:pPr algn="ctr"/>
            <a:r>
              <a:rPr lang="en-US" sz="2400" dirty="0"/>
              <a:t>Set values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094415194"/>
      </p:ext>
    </p:extLst>
  </p:cSld>
  <p:clrMapOvr>
    <a:masterClrMapping/>
  </p:clrMapOvr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7419484d-ac4d-40b7-8534-13e6aa55e888" xsi:nil="true"/>
    <cd65268a9a234f59a332f212f71aa1fd xmlns="7419484d-ac4d-40b7-8534-13e6aa55e888">
      <Terms xmlns="http://schemas.microsoft.com/office/infopath/2007/PartnerControls"/>
    </cd65268a9a234f59a332f212f71aa1fd>
    <Publishable xmlns="7419484d-ac4d-40b7-8534-13e6aa55e888">true</Publishable>
    <TaxCatchAll xmlns="7419484d-ac4d-40b7-8534-13e6aa55e888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083F5DDAFB74574C926A61E89E11744500778D35581C2CD64B92C78E6B5E60A8DC" ma:contentTypeVersion="2" ma:contentTypeDescription="Create PowerPoint in library" ma:contentTypeScope="" ma:versionID="a731f14cf235bcf1c75255d24b088803">
  <xsd:schema xmlns:xsd="http://www.w3.org/2001/XMLSchema" xmlns:xs="http://www.w3.org/2001/XMLSchema" xmlns:p="http://schemas.microsoft.com/office/2006/metadata/properties" xmlns:ns2="7419484d-ac4d-40b7-8534-13e6aa55e888" targetNamespace="http://schemas.microsoft.com/office/2006/metadata/properties" ma:root="true" ma:fieldsID="345204c99ae946ada144407239fc8630" ns2:_="">
    <xsd:import namespace="7419484d-ac4d-40b7-8534-13e6aa55e888"/>
    <xsd:element name="properties">
      <xsd:complexType>
        <xsd:sequence>
          <xsd:element name="documentManagement">
            <xsd:complexType>
              <xsd:all>
                <xsd:element ref="ns2:MAXIV_Desc" minOccurs="0"/>
                <xsd:element ref="ns2:Publishable" minOccurs="0"/>
                <xsd:element ref="ns2:cd65268a9a234f59a332f212f71aa1f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9484d-ac4d-40b7-8534-13e6aa55e888" elementFormDefault="qualified">
    <xsd:import namespace="http://schemas.microsoft.com/office/2006/documentManagement/types"/>
    <xsd:import namespace="http://schemas.microsoft.com/office/infopath/2007/PartnerControls"/>
    <xsd:element name="MAXIV_Desc" ma:index="8" nillable="true" ma:displayName="Description" ma:internalName="MAXIV_Desc">
      <xsd:simpleType>
        <xsd:restriction base="dms:Note">
          <xsd:maxLength value="255"/>
        </xsd:restriction>
      </xsd:simpleType>
    </xsd:element>
    <xsd:element name="Publishable" ma:index="9" nillable="true" ma:displayName="Publishable" ma:default="0" ma:internalName="Publishable">
      <xsd:simpleType>
        <xsd:restriction base="dms:Boolean"/>
      </xsd:simpleType>
    </xsd:element>
    <xsd:element name="cd65268a9a234f59a332f212f71aa1fd" ma:index="10" nillable="true" ma:taxonomy="true" ma:internalName="cd65268a9a234f59a332f212f71aa1fd" ma:taxonomyFieldName="Tags" ma:displayName="Tags" ma:fieldId="{cd65268a-9a23-4f59-a332-f212f71aa1fd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4f3b41a-379a-4c6b-82b8-55e5dd11cc68}" ma:internalName="TaxCatchAll" ma:showField="CatchAllData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34f3b41a-379a-4c6b-82b8-55e5dd11cc68}" ma:internalName="TaxCatchAllLabel" ma:readOnly="true" ma:showField="CatchAllDataLabel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7419484d-ac4d-40b7-8534-13e6aa55e888"/>
  </ds:schemaRefs>
</ds:datastoreItem>
</file>

<file path=customXml/itemProps2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22DF83-DCA2-473E-8D27-8A8E517E3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19484d-ac4d-40b7-8534-13e6aa55e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D9656F-4EA1-4F28-9FD2-E13BBB3CCDD0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7aa68094-6104-41a6-b443-d4b52451f617}" enabled="0" method="" siteId="{7aa68094-6104-41a6-b443-d4b52451f61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MAX IV Power Point(2)</Template>
  <TotalTime>3161</TotalTime>
  <Words>1861</Words>
  <Application>Microsoft Office PowerPoint</Application>
  <PresentationFormat>Widescreen</PresentationFormat>
  <Paragraphs>262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Consolas</vt:lpstr>
      <vt:lpstr>Courier New</vt:lpstr>
      <vt:lpstr>Maven Pro Medium</vt:lpstr>
      <vt:lpstr>Open Sans Light</vt:lpstr>
      <vt:lpstr>MAX IV</vt:lpstr>
      <vt:lpstr>Tango Keystore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Dmitry Egorov</dc:creator>
  <cp:keywords/>
  <dc:description/>
  <cp:lastModifiedBy>Dmitry Egorov</cp:lastModifiedBy>
  <cp:revision>27</cp:revision>
  <dcterms:created xsi:type="dcterms:W3CDTF">2026-05-24T10:36:02Z</dcterms:created>
  <dcterms:modified xsi:type="dcterms:W3CDTF">2026-06-09T08:02:36Z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0x010100083F5DDAFB74574C926A61E89E11744500778D35581C2CD64B92C78E6B5E60A8DC</vt:lpwstr>
  </property>
  <property fmtid="{D5CDD505-2E9C-101B-9397-08002B2CF9AE}" pid="3" name="Tags">
    <vt:lpwstr/>
  </property>
</Properties>
</file>